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87" r:id="rId17"/>
    <p:sldId id="28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783FB-6647-4111-A642-B11AAEE8E573}"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980621-4876-4DD0-9F4F-035292042A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E1D8376-1721-48E3-B427-786EAB7CBC2D}" type="slidenum">
              <a:rPr lang="en-US">
                <a:ea typeface="MS PGothic" pitchFamily="34" charset="-128"/>
              </a:rPr>
              <a:pPr/>
              <a:t>2</a:t>
            </a:fld>
            <a:endParaRPr lang="en-US">
              <a:ea typeface="MS PGothic" pitchFamily="34" charset="-128"/>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3D03C4D-FA43-4EB1-A564-DA103D5BC09C}" type="slidenum">
              <a:rPr lang="en-US">
                <a:ea typeface="MS PGothic" pitchFamily="34" charset="-128"/>
              </a:rPr>
              <a:pPr/>
              <a:t>11</a:t>
            </a:fld>
            <a:endParaRPr lang="en-US">
              <a:ea typeface="MS PGothic" pitchFamily="34" charset="-128"/>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DD1D957-55B9-42E9-B93E-1A116744507A}" type="slidenum">
              <a:rPr lang="en-US">
                <a:ea typeface="MS PGothic" pitchFamily="34" charset="-128"/>
              </a:rPr>
              <a:pPr/>
              <a:t>12</a:t>
            </a:fld>
            <a:endParaRPr lang="en-US">
              <a:ea typeface="MS PGothic" pitchFamily="34" charset="-128"/>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2F35E95F-3528-47B3-B7F8-815788E7CA91}" type="slidenum">
              <a:rPr lang="en-US">
                <a:ea typeface="MS PGothic" pitchFamily="34" charset="-128"/>
              </a:rPr>
              <a:pPr/>
              <a:t>13</a:t>
            </a:fld>
            <a:endParaRPr lang="en-US">
              <a:ea typeface="MS PGothic" pitchFamily="34" charset="-128"/>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355CB7-45C1-4B39-9CCD-A6110C5EA031}" type="slidenum">
              <a:rPr lang="en-US">
                <a:ea typeface="MS PGothic" pitchFamily="34" charset="-128"/>
              </a:rPr>
              <a:pPr/>
              <a:t>14</a:t>
            </a:fld>
            <a:endParaRPr lang="en-US">
              <a:ea typeface="MS PGothic" pitchFamily="34" charset="-128"/>
            </a:endParaRPr>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5B65446-7177-49AA-96C6-55EE1DE69175}" type="slidenum">
              <a:rPr lang="en-US">
                <a:ea typeface="MS PGothic" pitchFamily="34" charset="-128"/>
              </a:rPr>
              <a:pPr/>
              <a:t>15</a:t>
            </a:fld>
            <a:endParaRPr lang="en-US">
              <a:ea typeface="MS PGothic" pitchFamily="34" charset="-128"/>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B0FC61C-7B41-43E4-BEAF-0700EA29DCE5}" type="slidenum">
              <a:rPr lang="en-US">
                <a:ea typeface="MS PGothic" pitchFamily="34" charset="-128"/>
              </a:rPr>
              <a:pPr/>
              <a:t>18</a:t>
            </a:fld>
            <a:endParaRPr lang="en-US">
              <a:ea typeface="MS PGothic" pitchFamily="34" charset="-128"/>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69EFFA7-B3E9-439C-8915-8942C1F935B2}" type="slidenum">
              <a:rPr lang="en-US">
                <a:ea typeface="MS PGothic" pitchFamily="34" charset="-128"/>
              </a:rPr>
              <a:pPr/>
              <a:t>19</a:t>
            </a:fld>
            <a:endParaRPr lang="en-US">
              <a:ea typeface="MS PGothic" pitchFamily="34" charset="-128"/>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7DE8E87B-B025-447C-B666-3E122B326DCA}" type="slidenum">
              <a:rPr lang="en-US">
                <a:ea typeface="MS PGothic" pitchFamily="34" charset="-128"/>
              </a:rPr>
              <a:pPr/>
              <a:t>20</a:t>
            </a:fld>
            <a:endParaRPr lang="en-US">
              <a:ea typeface="MS PGothic" pitchFamily="34" charset="-128"/>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5070710-173E-41E9-9F92-09154982EE98}" type="slidenum">
              <a:rPr lang="en-US">
                <a:ea typeface="MS PGothic" pitchFamily="34" charset="-128"/>
              </a:rPr>
              <a:pPr/>
              <a:t>21</a:t>
            </a:fld>
            <a:endParaRPr lang="en-US">
              <a:ea typeface="MS PGothic" pitchFamily="34" charset="-128"/>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6A7B737-DE8C-4CBC-9004-033E5D59FF28}" type="slidenum">
              <a:rPr lang="en-US">
                <a:ea typeface="MS PGothic" pitchFamily="34" charset="-128"/>
              </a:rPr>
              <a:pPr/>
              <a:t>22</a:t>
            </a:fld>
            <a:endParaRPr lang="en-US">
              <a:ea typeface="MS PGothic" pitchFamily="34" charset="-128"/>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68763D4-EEA5-4A86-B56E-7FE530E7CA58}" type="slidenum">
              <a:rPr lang="en-US">
                <a:ea typeface="MS PGothic" pitchFamily="34" charset="-128"/>
              </a:rPr>
              <a:pPr/>
              <a:t>3</a:t>
            </a:fld>
            <a:endParaRPr lang="en-US">
              <a:ea typeface="MS PGothic" pitchFamily="34" charset="-128"/>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E9CEF04-6E76-47F7-A93B-9ADE56921DFF}" type="slidenum">
              <a:rPr lang="en-US">
                <a:ea typeface="MS PGothic" pitchFamily="34" charset="-128"/>
              </a:rPr>
              <a:pPr/>
              <a:t>23</a:t>
            </a:fld>
            <a:endParaRPr lang="en-US">
              <a:ea typeface="MS PGothic" pitchFamily="34" charset="-128"/>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67CAB1A5-D9BA-414D-9D3A-0D1A5ED795F1}" type="slidenum">
              <a:rPr lang="en-US">
                <a:ea typeface="MS PGothic" pitchFamily="34" charset="-128"/>
              </a:rPr>
              <a:pPr/>
              <a:t>24</a:t>
            </a:fld>
            <a:endParaRPr lang="en-US">
              <a:ea typeface="MS PGothic" pitchFamily="34" charset="-128"/>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3FD9389B-91CE-49D3-8F20-11F105896513}" type="slidenum">
              <a:rPr lang="en-US">
                <a:ea typeface="MS PGothic" pitchFamily="34" charset="-128"/>
              </a:rPr>
              <a:pPr/>
              <a:t>25</a:t>
            </a:fld>
            <a:endParaRPr lang="en-US">
              <a:ea typeface="MS PGothic" pitchFamily="34" charset="-128"/>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BD67B01-14A6-4765-AEA3-7A2EB03B34EE}" type="slidenum">
              <a:rPr lang="en-US">
                <a:ea typeface="MS PGothic" pitchFamily="34" charset="-128"/>
              </a:rPr>
              <a:pPr/>
              <a:t>26</a:t>
            </a:fld>
            <a:endParaRPr lang="en-US">
              <a:ea typeface="MS PGothic" pitchFamily="34" charset="-128"/>
            </a:endParaRPr>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2351B2C-C98C-474E-ACD1-4F10C40E7EF0}" type="slidenum">
              <a:rPr lang="en-US">
                <a:ea typeface="MS PGothic" pitchFamily="34" charset="-128"/>
              </a:rPr>
              <a:pPr/>
              <a:t>27</a:t>
            </a:fld>
            <a:endParaRPr lang="en-US">
              <a:ea typeface="MS PGothic" pitchFamily="34" charset="-128"/>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A4075E3-0B4B-4DBB-8B59-FE9745F80973}" type="slidenum">
              <a:rPr lang="en-US">
                <a:ea typeface="MS PGothic" pitchFamily="34" charset="-128"/>
              </a:rPr>
              <a:pPr/>
              <a:t>28</a:t>
            </a:fld>
            <a:endParaRPr lang="en-US">
              <a:ea typeface="MS PGothic" pitchFamily="34" charset="-128"/>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FC7AF277-357F-4D5A-AC22-4ACDEE366BFF}" type="slidenum">
              <a:rPr lang="en-US">
                <a:ea typeface="MS PGothic" pitchFamily="34" charset="-128"/>
              </a:rPr>
              <a:pPr/>
              <a:t>29</a:t>
            </a:fld>
            <a:endParaRPr lang="en-US">
              <a:ea typeface="MS PGothic" pitchFamily="34" charset="-128"/>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smtClean="0">
                <a:latin typeface="Arial" pitchFamily="34" charset="0"/>
              </a:rPr>
              <a:t>We all know that the only verb (command) in the Great Commission is to "make disciples."  Going, baptizing, and teaching are all participles.  But how can we make disciples in a rapid but effective way?</a:t>
            </a:r>
          </a:p>
        </p:txBody>
      </p:sp>
      <p:sp>
        <p:nvSpPr>
          <p:cNvPr id="150532" name="Slide Number Placeholder 3"/>
          <p:cNvSpPr>
            <a:spLocks noGrp="1"/>
          </p:cNvSpPr>
          <p:nvPr>
            <p:ph type="sldNum" sz="quarter" idx="5"/>
          </p:nvPr>
        </p:nvSpPr>
        <p:spPr>
          <a:noFill/>
        </p:spPr>
        <p:txBody>
          <a:bodyPr/>
          <a:lstStyle/>
          <a:p>
            <a:fld id="{FD43486F-300B-4F52-8816-5ABA35BC550B}" type="slidenum">
              <a:rPr lang="en-US">
                <a:ea typeface="MS PGothic" pitchFamily="34" charset="-128"/>
              </a:rPr>
              <a:pPr/>
              <a:t>31</a:t>
            </a:fld>
            <a:endParaRPr lang="en-US">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B5E39E6-77D0-485E-9D61-E23658035F13}" type="slidenum">
              <a:rPr lang="en-US">
                <a:ea typeface="MS PGothic" pitchFamily="34" charset="-128"/>
              </a:rPr>
              <a:pPr/>
              <a:t>4</a:t>
            </a:fld>
            <a:endParaRPr lang="en-US">
              <a:ea typeface="MS PGothic" pitchFamily="34" charset="-128"/>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smtClean="0">
                <a:latin typeface="Arial" pitchFamily="34" charset="0"/>
              </a:rPr>
              <a:t>Need to not only talk about Paul authorship, other opinions about others view of authorship</a:t>
            </a: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2C9B542-3552-4D26-82BD-90BBFBF23135}" type="slidenum">
              <a:rPr lang="en-US">
                <a:ea typeface="MS PGothic" pitchFamily="34" charset="-128"/>
              </a:rPr>
              <a:pPr/>
              <a:t>5</a:t>
            </a:fld>
            <a:endParaRPr lang="en-US">
              <a:ea typeface="MS PGothic" pitchFamily="34" charset="-128"/>
            </a:endParaRPr>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43D57D9-ECDE-4977-A036-F3D88EC951B3}" type="slidenum">
              <a:rPr lang="en-US">
                <a:ea typeface="MS PGothic" pitchFamily="34" charset="-128"/>
              </a:rPr>
              <a:pPr/>
              <a:t>6</a:t>
            </a:fld>
            <a:endParaRPr lang="en-US">
              <a:ea typeface="MS PGothic" pitchFamily="34" charset="-128"/>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6572F86-67DD-414B-AEF0-8FE96F1370F7}" type="slidenum">
              <a:rPr lang="en-US">
                <a:ea typeface="MS PGothic" pitchFamily="34" charset="-128"/>
              </a:rPr>
              <a:pPr/>
              <a:t>7</a:t>
            </a:fld>
            <a:endParaRPr lang="en-US">
              <a:ea typeface="MS PGothic" pitchFamily="34" charset="-128"/>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0D3662A-7D14-4D34-8419-AC46D928EC93}" type="slidenum">
              <a:rPr lang="en-US">
                <a:ea typeface="MS PGothic" pitchFamily="34" charset="-128"/>
              </a:rPr>
              <a:pPr/>
              <a:t>8</a:t>
            </a:fld>
            <a:endParaRPr lang="en-US">
              <a:ea typeface="MS PGothic" pitchFamily="34" charset="-128"/>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EA56E50-81AC-4DB5-9D3A-9C97513D870F}" type="slidenum">
              <a:rPr lang="en-US">
                <a:ea typeface="MS PGothic" pitchFamily="34" charset="-128"/>
              </a:rPr>
              <a:pPr/>
              <a:t>9</a:t>
            </a:fld>
            <a:endParaRPr lang="en-US">
              <a:ea typeface="MS PGothic" pitchFamily="34" charset="-128"/>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F2F6EF7-9753-4BAB-8582-917C6B5A00A1}" type="slidenum">
              <a:rPr lang="en-US">
                <a:ea typeface="MS PGothic" pitchFamily="34" charset="-128"/>
              </a:rPr>
              <a:pPr/>
              <a:t>10</a:t>
            </a:fld>
            <a:endParaRPr lang="en-US">
              <a:ea typeface="MS PGothic" pitchFamily="34" charset="-128"/>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914400" y="4343400"/>
            <a:ext cx="5029200" cy="1227138"/>
          </a:xfrm>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EE0AA-2763-4575-8C5D-233B35679130}"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EE0AA-2763-4575-8C5D-233B35679130}"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EE0AA-2763-4575-8C5D-233B35679130}"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pPr>
              <a:defRPr/>
            </a:pPr>
            <a:endParaRPr lang="en-US"/>
          </a:p>
        </p:txBody>
      </p:sp>
      <p:sp>
        <p:nvSpPr>
          <p:cNvPr id="7" name="Rectangle 41"/>
          <p:cNvSpPr>
            <a:spLocks noGrp="1" noChangeArrowheads="1"/>
          </p:cNvSpPr>
          <p:nvPr>
            <p:ph type="ftr" sz="quarter" idx="11"/>
          </p:nvPr>
        </p:nvSpPr>
        <p:spPr>
          <a:ln/>
        </p:spPr>
        <p:txBody>
          <a:bodyPr/>
          <a:lstStyle>
            <a:lvl1pPr>
              <a:defRPr/>
            </a:lvl1pPr>
          </a:lstStyle>
          <a:p>
            <a:pPr>
              <a:defRPr/>
            </a:pPr>
            <a:endParaRPr lang="en-US"/>
          </a:p>
        </p:txBody>
      </p:sp>
      <p:sp>
        <p:nvSpPr>
          <p:cNvPr id="8" name="Rectangle 42"/>
          <p:cNvSpPr>
            <a:spLocks noGrp="1" noChangeArrowheads="1"/>
          </p:cNvSpPr>
          <p:nvPr>
            <p:ph type="sldNum" sz="quarter" idx="12"/>
          </p:nvPr>
        </p:nvSpPr>
        <p:spPr>
          <a:ln/>
        </p:spPr>
        <p:txBody>
          <a:bodyPr/>
          <a:lstStyle>
            <a:lvl1pPr>
              <a:defRPr/>
            </a:lvl1pPr>
          </a:lstStyle>
          <a:p>
            <a:pPr>
              <a:defRPr/>
            </a:pPr>
            <a:fld id="{370B6ED9-30FF-4601-AC0F-E2AAD799EBB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C5E70841-20D9-46B0-8C78-15063E19CB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EE0AA-2763-4575-8C5D-233B35679130}"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EE0AA-2763-4575-8C5D-233B35679130}" type="datetimeFigureOut">
              <a:rPr lang="en-US" smtClean="0"/>
              <a:pPr/>
              <a:t>9/20/2013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EE0AA-2763-4575-8C5D-233B35679130}"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EE0AA-2763-4575-8C5D-233B35679130}" type="datetimeFigureOut">
              <a:rPr lang="en-US" smtClean="0"/>
              <a:pPr/>
              <a:t>9/20/2013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EE0AA-2763-4575-8C5D-233B35679130}" type="datetimeFigureOut">
              <a:rPr lang="en-US" smtClean="0"/>
              <a:pPr/>
              <a:t>9/20/2013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EE0AA-2763-4575-8C5D-233B35679130}" type="datetimeFigureOut">
              <a:rPr lang="en-US" smtClean="0"/>
              <a:pPr/>
              <a:t>9/20/2013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EE0AA-2763-4575-8C5D-233B35679130}"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EE0AA-2763-4575-8C5D-233B35679130}" type="datetimeFigureOut">
              <a:rPr lang="en-US" smtClean="0"/>
              <a:pPr/>
              <a:t>9/20/2013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7A3E-249D-4838-AB53-38AB2FCE54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EE0AA-2763-4575-8C5D-233B35679130}" type="datetimeFigureOut">
              <a:rPr lang="en-US" smtClean="0"/>
              <a:pPr/>
              <a:t>9/20/2013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F7A3E-249D-4838-AB53-38AB2FCE54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228600"/>
            <a:ext cx="6934200" cy="1981200"/>
          </a:xfrm>
          <a:prstGeom prst="rect">
            <a:avLst/>
          </a:prstGeom>
          <a:noFill/>
        </p:spPr>
        <p:txBody>
          <a:bodyPr wrap="none" lIns="91440" tIns="45720" rIns="91440" bIns="45720">
            <a:prstTxWarp prst="textInflat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II </a:t>
            </a:r>
            <a:r>
              <a:rPr lang="en-US" sz="5400" b="1" cap="none" spc="0" dirty="0" err="1" smtClean="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Timôthê</a:t>
            </a:r>
            <a:endParaRPr lang="en-US" sz="5400" b="1" cap="none" spc="0" dirty="0">
              <a:ln w="11430">
                <a:solidFill>
                  <a:srgbClr val="7030A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3730" name="Picture 2" descr="http://www.vibblespace.com/wp-content/uploads/2009/11/2-timothy.gif"/>
          <p:cNvPicPr>
            <a:picLocks noChangeAspect="1" noChangeArrowheads="1"/>
          </p:cNvPicPr>
          <p:nvPr/>
        </p:nvPicPr>
        <p:blipFill>
          <a:blip r:embed="rId2" cstate="print"/>
          <a:srcRect/>
          <a:stretch>
            <a:fillRect/>
          </a:stretch>
        </p:blipFill>
        <p:spPr bwMode="auto">
          <a:xfrm>
            <a:off x="1143000" y="2184400"/>
            <a:ext cx="7010400" cy="467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28600" y="1470025"/>
            <a:ext cx="8610600" cy="4586288"/>
          </a:xfrm>
          <a:prstGeom prst="rect">
            <a:avLst/>
          </a:prstGeom>
          <a:noFill/>
          <a:ln w="9525">
            <a:noFill/>
            <a:miter lim="800000"/>
            <a:headEnd/>
            <a:tailEnd/>
          </a:ln>
        </p:spPr>
        <p:txBody>
          <a:bodyPr>
            <a:spAutoFit/>
          </a:bodyPr>
          <a:lstStyle/>
          <a:p>
            <a:pPr marL="349250" indent="-349250" algn="just" eaLnBrk="1" hangingPunct="1">
              <a:buFont typeface="Wingdings" pitchFamily="2" charset="2"/>
              <a:buChar char="§"/>
              <a:tabLst>
                <a:tab pos="4805363" algn="l"/>
              </a:tabLst>
            </a:pPr>
            <a:r>
              <a:rPr lang="en-US" altLang="zh-CN" b="1">
                <a:solidFill>
                  <a:srgbClr val="000000"/>
                </a:solidFill>
                <a:ea typeface="SimSun" pitchFamily="2" charset="-122"/>
              </a:rPr>
              <a:t>Freedom from Imprisonment	Spring 62–Autumn 67</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Paul in Ephesus and Colosse 	Spring–Summer 62</a:t>
            </a:r>
          </a:p>
          <a:p>
            <a:pPr marL="349250" indent="-349250" algn="just" eaLnBrk="1" hangingPunct="1">
              <a:buFont typeface="Wingdings" pitchFamily="2" charset="2"/>
              <a:buNone/>
              <a:tabLst>
                <a:tab pos="4805363" algn="l"/>
              </a:tabLst>
            </a:pPr>
            <a:r>
              <a:rPr lang="en-US" altLang="zh-CN">
                <a:solidFill>
                  <a:srgbClr val="000000"/>
                </a:solidFill>
                <a:ea typeface="SimSun" pitchFamily="2" charset="-122"/>
              </a:rPr>
              <a:t>	(Timothy left at Ephesus)</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Peter travels to Rome	62</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Paul in Macedonia	</a:t>
            </a:r>
            <a:r>
              <a:rPr lang="en-US" altLang="zh-CN">
                <a:solidFill>
                  <a:srgbClr val="000000"/>
                </a:solidFill>
                <a:latin typeface="Arial Narrow" pitchFamily="34" charset="0"/>
                <a:ea typeface="SimSun" pitchFamily="2" charset="-122"/>
              </a:rPr>
              <a:t>late summer 62-winter 62/63</a:t>
            </a:r>
          </a:p>
          <a:p>
            <a:pPr marL="349250" indent="-349250" algn="just" eaLnBrk="1" hangingPunct="1">
              <a:buFont typeface="Wingdings" pitchFamily="2" charset="2"/>
              <a:buChar char="§"/>
              <a:tabLst>
                <a:tab pos="4805363" algn="l"/>
              </a:tabLst>
            </a:pPr>
            <a:r>
              <a:rPr lang="en-US" altLang="zh-CN" b="1">
                <a:solidFill>
                  <a:srgbClr val="000000"/>
                </a:solidFill>
                <a:ea typeface="SimSun" pitchFamily="2" charset="-122"/>
              </a:rPr>
              <a:t>1 Timothy</a:t>
            </a:r>
            <a:r>
              <a:rPr lang="en-US" altLang="zh-CN">
                <a:solidFill>
                  <a:srgbClr val="000000"/>
                </a:solidFill>
                <a:ea typeface="SimSun" pitchFamily="2" charset="-122"/>
              </a:rPr>
              <a:t> </a:t>
            </a:r>
            <a:r>
              <a:rPr lang="en-US" altLang="zh-CN">
                <a:solidFill>
                  <a:srgbClr val="000000"/>
                </a:solidFill>
                <a:latin typeface="Arial Narrow" pitchFamily="34" charset="0"/>
                <a:ea typeface="SimSun" pitchFamily="2" charset="-122"/>
              </a:rPr>
              <a:t>written in Macedonia</a:t>
            </a:r>
            <a:r>
              <a:rPr lang="en-US" altLang="zh-CN" sz="2000">
                <a:solidFill>
                  <a:srgbClr val="000000"/>
                </a:solidFill>
                <a:ea typeface="SimSun" pitchFamily="2" charset="-122"/>
              </a:rPr>
              <a:t> 	</a:t>
            </a:r>
            <a:r>
              <a:rPr lang="en-US" altLang="zh-CN">
                <a:solidFill>
                  <a:srgbClr val="000000"/>
                </a:solidFill>
                <a:ea typeface="SimSun" pitchFamily="2" charset="-122"/>
              </a:rPr>
              <a:t>Autumn 62</a:t>
            </a:r>
          </a:p>
          <a:p>
            <a:pPr marL="349250" indent="-349250" algn="just" eaLnBrk="1" hangingPunct="1">
              <a:buFont typeface="Wingdings" pitchFamily="2" charset="2"/>
              <a:buNone/>
              <a:tabLst>
                <a:tab pos="4805363" algn="l"/>
              </a:tabLst>
            </a:pPr>
            <a:r>
              <a:rPr lang="en-US" altLang="zh-CN">
                <a:solidFill>
                  <a:srgbClr val="000000"/>
                </a:solidFill>
                <a:ea typeface="SimSun" pitchFamily="2" charset="-122"/>
              </a:rPr>
              <a:t>	to Timothy in Ephesus</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Paul in Asia Minor	Spring 63-Spring 64</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Paul in Spain 	Spring 64-Spring 66</a:t>
            </a:r>
          </a:p>
          <a:p>
            <a:pPr marL="349250" indent="-349250" algn="just" eaLnBrk="1" hangingPunct="1">
              <a:buFont typeface="Wingdings" pitchFamily="2" charset="2"/>
              <a:buNone/>
              <a:tabLst>
                <a:tab pos="4805363" algn="l"/>
              </a:tabLst>
            </a:pPr>
            <a:r>
              <a:rPr lang="en-US" altLang="zh-CN">
                <a:solidFill>
                  <a:srgbClr val="000000"/>
                </a:solidFill>
                <a:ea typeface="SimSun" pitchFamily="2" charset="-122"/>
              </a:rPr>
              <a:t>	(anticipated in Rom. 15:24)</a:t>
            </a:r>
          </a:p>
          <a:p>
            <a:pPr marL="349250" indent="-349250" algn="just" eaLnBrk="1" hangingPunct="1">
              <a:buFont typeface="Wingdings" pitchFamily="2" charset="2"/>
              <a:buChar char="§"/>
              <a:tabLst>
                <a:tab pos="4805363" algn="l"/>
              </a:tabLst>
            </a:pPr>
            <a:r>
              <a:rPr lang="en-US" altLang="zh-CN">
                <a:solidFill>
                  <a:srgbClr val="000000"/>
                </a:solidFill>
                <a:ea typeface="SimSun" pitchFamily="2" charset="-122"/>
              </a:rPr>
              <a:t>Christians persecuted by Nero 	Summer 64</a:t>
            </a:r>
          </a:p>
          <a:p>
            <a:pPr marL="349250" indent="-349250" algn="just" eaLnBrk="1" hangingPunct="1">
              <a:buFont typeface="Wingdings" pitchFamily="2" charset="2"/>
              <a:buNone/>
              <a:tabLst>
                <a:tab pos="4805363" algn="l"/>
              </a:tabLst>
            </a:pPr>
            <a:r>
              <a:rPr lang="en-US" altLang="zh-CN">
                <a:solidFill>
                  <a:srgbClr val="000000"/>
                </a:solidFill>
                <a:ea typeface="SimSun" pitchFamily="2" charset="-122"/>
              </a:rPr>
              <a:t>	and Peter martyred</a:t>
            </a:r>
          </a:p>
        </p:txBody>
      </p:sp>
      <p:sp>
        <p:nvSpPr>
          <p:cNvPr id="62467" name="Rectangle 3"/>
          <p:cNvSpPr>
            <a:spLocks noGrp="1" noChangeArrowheads="1"/>
          </p:cNvSpPr>
          <p:nvPr>
            <p:ph type="title" idx="4294967295"/>
          </p:nvPr>
        </p:nvSpPr>
        <p:spPr>
          <a:xfrm>
            <a:off x="838200" y="228600"/>
            <a:ext cx="7543800" cy="381000"/>
          </a:xfrm>
        </p:spPr>
        <p:txBody>
          <a:bodyPr/>
          <a:lstStyle/>
          <a:p>
            <a:pPr eaLnBrk="1" hangingPunct="1"/>
            <a:r>
              <a:rPr lang="en-US" sz="1200" smtClean="0"/>
              <a:t>Date </a:t>
            </a:r>
            <a:r>
              <a:rPr lang="en-US" sz="1200" smtClean="0">
                <a:latin typeface="Arial" pitchFamily="34" charset="0"/>
              </a:rPr>
              <a:t>2</a:t>
            </a:r>
            <a:endParaRPr lang="en-US" sz="1200" smtClean="0"/>
          </a:p>
        </p:txBody>
      </p:sp>
      <p:sp>
        <p:nvSpPr>
          <p:cNvPr id="62468" name="Text Box 4"/>
          <p:cNvSpPr txBox="1">
            <a:spLocks noChangeArrowheads="1"/>
          </p:cNvSpPr>
          <p:nvPr/>
        </p:nvSpPr>
        <p:spPr bwMode="auto">
          <a:xfrm>
            <a:off x="4086225" y="152400"/>
            <a:ext cx="955675" cy="519113"/>
          </a:xfrm>
          <a:prstGeom prst="rect">
            <a:avLst/>
          </a:prstGeom>
          <a:solidFill>
            <a:srgbClr val="000000"/>
          </a:solidFill>
          <a:ln w="9525">
            <a:noFill/>
            <a:miter lim="800000"/>
            <a:headEnd/>
            <a:tailEnd/>
          </a:ln>
        </p:spPr>
        <p:txBody>
          <a:bodyPr wrap="none">
            <a:spAutoFit/>
          </a:bodyPr>
          <a:lstStyle/>
          <a:p>
            <a:pPr algn="ctr" eaLnBrk="1" hangingPunct="1"/>
            <a:r>
              <a:rPr lang="en-US" altLang="zh-CN" sz="2800" b="1">
                <a:solidFill>
                  <a:srgbClr val="FFFFFF"/>
                </a:solidFill>
                <a:ea typeface="SimSun" pitchFamily="2" charset="-122"/>
              </a:rPr>
              <a:t>Date</a:t>
            </a:r>
            <a:endParaRPr lang="en-US" sz="2800" b="1">
              <a:solidFill>
                <a:srgbClr val="FFFFFF"/>
              </a:solidFill>
              <a:ea typeface="SimSun" pitchFamily="2" charset="-122"/>
            </a:endParaRPr>
          </a:p>
        </p:txBody>
      </p:sp>
      <p:sp>
        <p:nvSpPr>
          <p:cNvPr id="62469" name="Text Box 6"/>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rPr>
              <a:t>238</a:t>
            </a:r>
            <a:endParaRPr lang="en-US">
              <a:solidFill>
                <a:srgbClr val="000000"/>
              </a:solidFill>
            </a:endParaRPr>
          </a:p>
        </p:txBody>
      </p:sp>
      <p:pic>
        <p:nvPicPr>
          <p:cNvPr id="62470" name="Picture 7" descr="j0300904"/>
          <p:cNvPicPr>
            <a:picLocks noChangeAspect="1" noChangeArrowheads="1"/>
          </p:cNvPicPr>
          <p:nvPr/>
        </p:nvPicPr>
        <p:blipFill>
          <a:blip r:embed="rId3" cstate="print"/>
          <a:srcRect/>
          <a:stretch>
            <a:fillRect/>
          </a:stretch>
        </p:blipFill>
        <p:spPr bwMode="auto">
          <a:xfrm>
            <a:off x="6629400" y="3282950"/>
            <a:ext cx="1676400" cy="973138"/>
          </a:xfrm>
          <a:prstGeom prst="rect">
            <a:avLst/>
          </a:prstGeom>
          <a:noFill/>
          <a:ln w="9525">
            <a:noFill/>
            <a:miter lim="800000"/>
            <a:headEnd/>
            <a:tailEnd/>
          </a:ln>
        </p:spPr>
      </p:pic>
      <p:sp>
        <p:nvSpPr>
          <p:cNvPr id="62471"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1000" y="1254125"/>
            <a:ext cx="8686800" cy="3046413"/>
          </a:xfrm>
          <a:prstGeom prst="rect">
            <a:avLst/>
          </a:prstGeom>
          <a:noFill/>
          <a:ln w="12700" cap="sq">
            <a:noFill/>
            <a:miter lim="800000"/>
            <a:headEnd type="none" w="sm" len="sm"/>
            <a:tailEnd type="none" w="sm" len="sm"/>
          </a:ln>
        </p:spPr>
        <p:txBody>
          <a:bodyPr>
            <a:spAutoFit/>
          </a:bodyPr>
          <a:lstStyle/>
          <a:p>
            <a:pPr marL="349250" indent="-349250" algn="just" eaLnBrk="1" hangingPunct="1">
              <a:buFont typeface="Wingdings" pitchFamily="2" charset="2"/>
              <a:buChar char="§"/>
            </a:pPr>
            <a:r>
              <a:rPr lang="en-US" altLang="zh-CN">
                <a:solidFill>
                  <a:srgbClr val="000000"/>
                </a:solidFill>
                <a:ea typeface="SimSun" pitchFamily="2" charset="-122"/>
              </a:rPr>
              <a:t>Paul in Crete 				early Summer 66</a:t>
            </a:r>
          </a:p>
          <a:p>
            <a:pPr marL="349250" indent="-349250" algn="just" eaLnBrk="1" hangingPunct="1">
              <a:buFont typeface="Wingdings" pitchFamily="2" charset="2"/>
              <a:buNone/>
            </a:pPr>
            <a:r>
              <a:rPr lang="en-US" altLang="zh-CN">
                <a:solidFill>
                  <a:srgbClr val="000000"/>
                </a:solidFill>
                <a:ea typeface="SimSun" pitchFamily="2" charset="-122"/>
              </a:rPr>
              <a:t>	(Titus left there; Tit. 1:5)</a:t>
            </a:r>
          </a:p>
          <a:p>
            <a:pPr marL="349250" indent="-349250" algn="just" eaLnBrk="1" hangingPunct="1">
              <a:buFont typeface="Wingdings" pitchFamily="2" charset="2"/>
              <a:buChar char="§"/>
            </a:pPr>
            <a:r>
              <a:rPr lang="en-US" altLang="zh-CN">
                <a:solidFill>
                  <a:srgbClr val="000000"/>
                </a:solidFill>
                <a:ea typeface="SimSun" pitchFamily="2" charset="-122"/>
              </a:rPr>
              <a:t>Paul in Asia Minor			Summer-Autumn 66</a:t>
            </a:r>
          </a:p>
          <a:p>
            <a:pPr marL="349250" indent="-349250" eaLnBrk="1" hangingPunct="1">
              <a:buFont typeface="Wingdings" pitchFamily="2" charset="2"/>
              <a:buChar char="§"/>
            </a:pPr>
            <a:r>
              <a:rPr lang="en-US" altLang="zh-CN" b="1">
                <a:solidFill>
                  <a:srgbClr val="000000"/>
                </a:solidFill>
                <a:ea typeface="SimSun" pitchFamily="2" charset="-122"/>
              </a:rPr>
              <a:t>Titus</a:t>
            </a:r>
            <a:r>
              <a:rPr lang="en-US" altLang="zh-CN">
                <a:solidFill>
                  <a:srgbClr val="000000"/>
                </a:solidFill>
                <a:ea typeface="SimSun" pitchFamily="2" charset="-122"/>
              </a:rPr>
              <a:t> written from Asia Minor 		Summer 66</a:t>
            </a:r>
          </a:p>
          <a:p>
            <a:pPr marL="349250" indent="-349250" eaLnBrk="1" hangingPunct="1">
              <a:buFont typeface="Wingdings" pitchFamily="2" charset="2"/>
              <a:buNone/>
            </a:pPr>
            <a:r>
              <a:rPr lang="en-US" altLang="zh-CN">
                <a:solidFill>
                  <a:srgbClr val="000000"/>
                </a:solidFill>
                <a:ea typeface="SimSun" pitchFamily="2" charset="-122"/>
              </a:rPr>
              <a:t>	to Titus in Crete</a:t>
            </a:r>
          </a:p>
          <a:p>
            <a:pPr marL="349250" indent="-349250" eaLnBrk="1" hangingPunct="1">
              <a:buFont typeface="Wingdings" pitchFamily="2" charset="2"/>
              <a:buChar char="§"/>
            </a:pPr>
            <a:r>
              <a:rPr lang="en-US" altLang="zh-CN">
                <a:solidFill>
                  <a:srgbClr val="000000"/>
                </a:solidFill>
                <a:ea typeface="SimSun" pitchFamily="2" charset="-122"/>
              </a:rPr>
              <a:t>Paul in Nicopolis (Tit. 3:12)		Winter 66/67</a:t>
            </a:r>
          </a:p>
          <a:p>
            <a:pPr marL="349250" indent="-349250" eaLnBrk="1" hangingPunct="1">
              <a:buFont typeface="Wingdings" pitchFamily="2" charset="2"/>
              <a:buChar char="§"/>
            </a:pPr>
            <a:r>
              <a:rPr lang="en-US" altLang="zh-CN">
                <a:solidFill>
                  <a:srgbClr val="000000"/>
                </a:solidFill>
                <a:ea typeface="SimSun" pitchFamily="2" charset="-122"/>
              </a:rPr>
              <a:t>Paul in Troas (2 Tim. 4:13), 		Spring–Autumn 67</a:t>
            </a:r>
          </a:p>
          <a:p>
            <a:pPr marL="349250" indent="-349250" eaLnBrk="1" hangingPunct="1">
              <a:buFont typeface="Wingdings" pitchFamily="2" charset="2"/>
              <a:buNone/>
            </a:pPr>
            <a:r>
              <a:rPr lang="en-US" altLang="zh-CN">
                <a:solidFill>
                  <a:srgbClr val="000000"/>
                </a:solidFill>
                <a:ea typeface="SimSun" pitchFamily="2" charset="-122"/>
              </a:rPr>
              <a:t>	Macedonia and Greece</a:t>
            </a:r>
          </a:p>
        </p:txBody>
      </p:sp>
      <p:sp>
        <p:nvSpPr>
          <p:cNvPr id="63491" name="Rectangle 3"/>
          <p:cNvSpPr>
            <a:spLocks noGrp="1" noChangeArrowheads="1"/>
          </p:cNvSpPr>
          <p:nvPr>
            <p:ph type="title" idx="4294967295"/>
          </p:nvPr>
        </p:nvSpPr>
        <p:spPr>
          <a:xfrm>
            <a:off x="838200" y="228600"/>
            <a:ext cx="7543800" cy="381000"/>
          </a:xfrm>
        </p:spPr>
        <p:txBody>
          <a:bodyPr/>
          <a:lstStyle/>
          <a:p>
            <a:pPr eaLnBrk="1" hangingPunct="1"/>
            <a:r>
              <a:rPr lang="en-US" sz="1200" smtClean="0"/>
              <a:t>Date</a:t>
            </a:r>
            <a:r>
              <a:rPr lang="en-US" sz="1200" smtClean="0">
                <a:latin typeface="Arial" pitchFamily="34" charset="0"/>
              </a:rPr>
              <a:t> 3</a:t>
            </a:r>
            <a:endParaRPr lang="en-US" sz="1200" smtClean="0"/>
          </a:p>
        </p:txBody>
      </p:sp>
      <p:sp>
        <p:nvSpPr>
          <p:cNvPr id="63492" name="Text Box 4"/>
          <p:cNvSpPr txBox="1">
            <a:spLocks noChangeArrowheads="1"/>
          </p:cNvSpPr>
          <p:nvPr/>
        </p:nvSpPr>
        <p:spPr bwMode="auto">
          <a:xfrm>
            <a:off x="4086225" y="152400"/>
            <a:ext cx="955675" cy="519113"/>
          </a:xfrm>
          <a:prstGeom prst="rect">
            <a:avLst/>
          </a:prstGeom>
          <a:solidFill>
            <a:srgbClr val="000000"/>
          </a:solidFill>
          <a:ln w="9525">
            <a:noFill/>
            <a:miter lim="800000"/>
            <a:headEnd/>
            <a:tailEnd/>
          </a:ln>
        </p:spPr>
        <p:txBody>
          <a:bodyPr wrap="none">
            <a:spAutoFit/>
          </a:bodyPr>
          <a:lstStyle/>
          <a:p>
            <a:pPr algn="ctr" eaLnBrk="1" hangingPunct="1"/>
            <a:r>
              <a:rPr lang="en-US" altLang="zh-CN" sz="2800" b="1">
                <a:solidFill>
                  <a:srgbClr val="FFFFFF"/>
                </a:solidFill>
                <a:ea typeface="SimSun" pitchFamily="2" charset="-122"/>
              </a:rPr>
              <a:t>Date</a:t>
            </a:r>
            <a:endParaRPr lang="en-US" sz="2800" b="1">
              <a:solidFill>
                <a:srgbClr val="FFFFFF"/>
              </a:solidFill>
              <a:ea typeface="SimSun" pitchFamily="2" charset="-122"/>
            </a:endParaRPr>
          </a:p>
        </p:txBody>
      </p:sp>
      <p:sp>
        <p:nvSpPr>
          <p:cNvPr id="63493" name="Text Box 5"/>
          <p:cNvSpPr txBox="1">
            <a:spLocks noChangeArrowheads="1"/>
          </p:cNvSpPr>
          <p:nvPr/>
        </p:nvSpPr>
        <p:spPr bwMode="auto">
          <a:xfrm>
            <a:off x="381000" y="4267200"/>
            <a:ext cx="8610600" cy="1938338"/>
          </a:xfrm>
          <a:prstGeom prst="rect">
            <a:avLst/>
          </a:prstGeom>
          <a:noFill/>
          <a:ln w="9525">
            <a:noFill/>
            <a:miter lim="800000"/>
            <a:headEnd/>
            <a:tailEnd/>
          </a:ln>
        </p:spPr>
        <p:txBody>
          <a:bodyPr>
            <a:spAutoFit/>
          </a:bodyPr>
          <a:lstStyle/>
          <a:p>
            <a:pPr marL="349250" indent="-349250" algn="just" eaLnBrk="1" hangingPunct="1">
              <a:buFont typeface="Wingdings" pitchFamily="2" charset="2"/>
              <a:buNone/>
            </a:pPr>
            <a:r>
              <a:rPr lang="en-US" altLang="zh-CN" b="1">
                <a:solidFill>
                  <a:srgbClr val="000000"/>
                </a:solidFill>
                <a:ea typeface="SimSun" pitchFamily="2" charset="-122"/>
              </a:rPr>
              <a:t>2nd Roman Imprisonment		</a:t>
            </a:r>
            <a:r>
              <a:rPr lang="en-US" altLang="zh-CN" b="1">
                <a:solidFill>
                  <a:srgbClr val="000000"/>
                </a:solidFill>
                <a:latin typeface="Arial Narrow" pitchFamily="34" charset="0"/>
                <a:ea typeface="SimSun" pitchFamily="2" charset="-122"/>
              </a:rPr>
              <a:t>Autumn 67–Spring 68</a:t>
            </a:r>
            <a:endParaRPr lang="en-US" altLang="zh-CN">
              <a:solidFill>
                <a:srgbClr val="000000"/>
              </a:solidFill>
              <a:latin typeface="Arial Narrow" pitchFamily="34" charset="0"/>
              <a:ea typeface="SimSun" pitchFamily="2" charset="-122"/>
            </a:endParaRPr>
          </a:p>
          <a:p>
            <a:pPr marL="349250" indent="-349250" algn="just" eaLnBrk="1" hangingPunct="1">
              <a:buFont typeface="Wingdings" pitchFamily="2" charset="2"/>
              <a:buChar char="§"/>
            </a:pPr>
            <a:r>
              <a:rPr lang="en-US" altLang="zh-CN">
                <a:solidFill>
                  <a:srgbClr val="000000"/>
                </a:solidFill>
                <a:ea typeface="SimSun" pitchFamily="2" charset="-122"/>
              </a:rPr>
              <a:t>Paul arrested and brought to Rome	Autumn 67</a:t>
            </a:r>
          </a:p>
          <a:p>
            <a:pPr marL="349250" indent="-349250" algn="just" eaLnBrk="1" hangingPunct="1">
              <a:buFont typeface="Wingdings" pitchFamily="2" charset="2"/>
              <a:buChar char="§"/>
            </a:pPr>
            <a:r>
              <a:rPr lang="en-US" altLang="zh-CN" b="1">
                <a:solidFill>
                  <a:srgbClr val="000000"/>
                </a:solidFill>
                <a:ea typeface="SimSun" pitchFamily="2" charset="-122"/>
              </a:rPr>
              <a:t>2 Timothy</a:t>
            </a:r>
            <a:r>
              <a:rPr lang="en-US" altLang="zh-CN">
                <a:solidFill>
                  <a:srgbClr val="000000"/>
                </a:solidFill>
                <a:ea typeface="SimSun" pitchFamily="2" charset="-122"/>
              </a:rPr>
              <a:t> written from Rome 		Autumn 67</a:t>
            </a:r>
          </a:p>
          <a:p>
            <a:pPr marL="349250" indent="-349250" algn="just" eaLnBrk="1" hangingPunct="1">
              <a:buFont typeface="Wingdings" pitchFamily="2" charset="2"/>
              <a:buNone/>
            </a:pPr>
            <a:r>
              <a:rPr lang="en-US" altLang="zh-CN">
                <a:solidFill>
                  <a:srgbClr val="000000"/>
                </a:solidFill>
                <a:ea typeface="SimSun" pitchFamily="2" charset="-122"/>
              </a:rPr>
              <a:t>	to Timothy in Ephesus</a:t>
            </a:r>
          </a:p>
          <a:p>
            <a:pPr marL="349250" indent="-349250" algn="just" eaLnBrk="1" hangingPunct="1">
              <a:buFont typeface="Wingdings" pitchFamily="2" charset="2"/>
              <a:buChar char="§"/>
            </a:pPr>
            <a:r>
              <a:rPr lang="en-US" altLang="zh-CN">
                <a:solidFill>
                  <a:srgbClr val="000000"/>
                </a:solidFill>
                <a:ea typeface="SimSun" pitchFamily="2" charset="-122"/>
              </a:rPr>
              <a:t>Paul beheaded				Spring 68</a:t>
            </a:r>
            <a:endParaRPr lang="en-US" altLang="zh-CN" b="1">
              <a:solidFill>
                <a:srgbClr val="000000"/>
              </a:solidFill>
              <a:ea typeface="SimSun" pitchFamily="2" charset="-122"/>
            </a:endParaRPr>
          </a:p>
        </p:txBody>
      </p:sp>
      <p:sp>
        <p:nvSpPr>
          <p:cNvPr id="63494" name="Rectangle 6"/>
          <p:cNvSpPr>
            <a:spLocks noChangeArrowheads="1"/>
          </p:cNvSpPr>
          <p:nvPr/>
        </p:nvSpPr>
        <p:spPr bwMode="auto">
          <a:xfrm>
            <a:off x="381000" y="6324600"/>
            <a:ext cx="8382000" cy="457200"/>
          </a:xfrm>
          <a:prstGeom prst="rect">
            <a:avLst/>
          </a:prstGeom>
          <a:noFill/>
          <a:ln w="12700" cap="sq">
            <a:noFill/>
            <a:miter lim="800000"/>
            <a:headEnd type="none" w="sm" len="sm"/>
            <a:tailEnd type="none" w="sm" len="sm"/>
          </a:ln>
        </p:spPr>
        <p:txBody>
          <a:bodyPr>
            <a:spAutoFit/>
          </a:bodyPr>
          <a:lstStyle/>
          <a:p>
            <a:pPr marL="349250" indent="-349250" eaLnBrk="1" hangingPunct="1">
              <a:buFont typeface="Wingdings" pitchFamily="2" charset="2"/>
              <a:buChar char="§"/>
            </a:pPr>
            <a:r>
              <a:rPr lang="en-US" altLang="zh-CN" b="1">
                <a:solidFill>
                  <a:srgbClr val="000000"/>
                </a:solidFill>
                <a:ea typeface="SimSun" pitchFamily="2" charset="-122"/>
              </a:rPr>
              <a:t>Destruction of Jerusalem		2 September 70</a:t>
            </a:r>
            <a:endParaRPr lang="en-US" b="1">
              <a:solidFill>
                <a:srgbClr val="000000"/>
              </a:solidFill>
              <a:ea typeface="SimSun" pitchFamily="2" charset="-122"/>
            </a:endParaRPr>
          </a:p>
        </p:txBody>
      </p:sp>
      <p:sp>
        <p:nvSpPr>
          <p:cNvPr id="63495" name="Rectangle 7"/>
          <p:cNvSpPr>
            <a:spLocks noChangeArrowheads="1"/>
          </p:cNvSpPr>
          <p:nvPr/>
        </p:nvSpPr>
        <p:spPr bwMode="auto">
          <a:xfrm>
            <a:off x="381000" y="2378075"/>
            <a:ext cx="8686800" cy="822325"/>
          </a:xfrm>
          <a:prstGeom prst="rect">
            <a:avLst/>
          </a:prstGeom>
          <a:solidFill>
            <a:schemeClr val="hlink"/>
          </a:solidFill>
          <a:ln w="12700" cap="sq">
            <a:noFill/>
            <a:miter lim="800000"/>
            <a:headEnd type="none" w="sm" len="sm"/>
            <a:tailEnd type="none" w="sm" len="sm"/>
          </a:ln>
        </p:spPr>
        <p:txBody>
          <a:bodyPr>
            <a:spAutoFit/>
          </a:bodyPr>
          <a:lstStyle/>
          <a:p>
            <a:pPr marL="349250" indent="-349250" algn="just" eaLnBrk="1" hangingPunct="1">
              <a:buFont typeface="Wingdings" pitchFamily="2" charset="2"/>
              <a:buChar char="§"/>
            </a:pPr>
            <a:r>
              <a:rPr lang="en-US" altLang="zh-CN" b="1">
                <a:solidFill>
                  <a:srgbClr val="FFFFFF"/>
                </a:solidFill>
                <a:ea typeface="SimSun" pitchFamily="2" charset="-122"/>
              </a:rPr>
              <a:t>Titus</a:t>
            </a:r>
            <a:r>
              <a:rPr lang="en-US" altLang="zh-CN">
                <a:solidFill>
                  <a:srgbClr val="FFFFFF"/>
                </a:solidFill>
                <a:ea typeface="SimSun" pitchFamily="2" charset="-122"/>
              </a:rPr>
              <a:t> written from Asia Minor 		Summer 66</a:t>
            </a:r>
          </a:p>
          <a:p>
            <a:pPr marL="349250" indent="-349250" eaLnBrk="1" hangingPunct="1">
              <a:buFont typeface="Wingdings" pitchFamily="2" charset="2"/>
              <a:buNone/>
            </a:pPr>
            <a:r>
              <a:rPr lang="en-US" altLang="zh-CN">
                <a:solidFill>
                  <a:srgbClr val="FFFFFF"/>
                </a:solidFill>
                <a:ea typeface="SimSun" pitchFamily="2" charset="-122"/>
              </a:rPr>
              <a:t>	to Titus in Crete</a:t>
            </a:r>
          </a:p>
        </p:txBody>
      </p:sp>
      <p:sp>
        <p:nvSpPr>
          <p:cNvPr id="63496" name="Text Box 9"/>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rPr>
              <a:t>238</a:t>
            </a:r>
            <a:endParaRPr lang="en-US">
              <a:solidFill>
                <a:srgbClr val="000000"/>
              </a:solidFill>
            </a:endParaRPr>
          </a:p>
        </p:txBody>
      </p:sp>
      <p:pic>
        <p:nvPicPr>
          <p:cNvPr id="63497" name="Picture 10" descr="j0300904"/>
          <p:cNvPicPr>
            <a:picLocks noChangeAspect="1" noChangeArrowheads="1"/>
          </p:cNvPicPr>
          <p:nvPr/>
        </p:nvPicPr>
        <p:blipFill>
          <a:blip r:embed="rId3" cstate="print"/>
          <a:srcRect/>
          <a:stretch>
            <a:fillRect/>
          </a:stretch>
        </p:blipFill>
        <p:spPr bwMode="auto">
          <a:xfrm>
            <a:off x="7620000" y="2543175"/>
            <a:ext cx="1524000" cy="885825"/>
          </a:xfrm>
          <a:prstGeom prst="rect">
            <a:avLst/>
          </a:prstGeom>
          <a:noFill/>
          <a:ln w="9525">
            <a:noFill/>
            <a:miter lim="800000"/>
            <a:headEnd/>
            <a:tailEnd/>
          </a:ln>
        </p:spPr>
      </p:pic>
      <p:grpSp>
        <p:nvGrpSpPr>
          <p:cNvPr id="2" name="Group 11"/>
          <p:cNvGrpSpPr>
            <a:grpSpLocks/>
          </p:cNvGrpSpPr>
          <p:nvPr/>
        </p:nvGrpSpPr>
        <p:grpSpPr bwMode="auto">
          <a:xfrm>
            <a:off x="381000" y="5029200"/>
            <a:ext cx="8763000" cy="1022350"/>
            <a:chOff x="240" y="3178"/>
            <a:chExt cx="5520" cy="644"/>
          </a:xfrm>
        </p:grpSpPr>
        <p:sp>
          <p:nvSpPr>
            <p:cNvPr id="63501" name="Text Box 12"/>
            <p:cNvSpPr txBox="1">
              <a:spLocks noChangeArrowheads="1"/>
            </p:cNvSpPr>
            <p:nvPr/>
          </p:nvSpPr>
          <p:spPr bwMode="auto">
            <a:xfrm>
              <a:off x="240" y="3178"/>
              <a:ext cx="5424" cy="518"/>
            </a:xfrm>
            <a:prstGeom prst="rect">
              <a:avLst/>
            </a:prstGeom>
            <a:solidFill>
              <a:srgbClr val="660066"/>
            </a:solidFill>
            <a:ln w="9525">
              <a:noFill/>
              <a:miter lim="800000"/>
              <a:headEnd/>
              <a:tailEnd/>
            </a:ln>
          </p:spPr>
          <p:txBody>
            <a:bodyPr>
              <a:spAutoFit/>
            </a:bodyPr>
            <a:lstStyle/>
            <a:p>
              <a:pPr marL="349250" indent="-349250" algn="just" eaLnBrk="1" hangingPunct="1">
                <a:buFont typeface="Wingdings" pitchFamily="2" charset="2"/>
                <a:buChar char="§"/>
              </a:pPr>
              <a:r>
                <a:rPr lang="en-US" altLang="zh-CN" b="1">
                  <a:solidFill>
                    <a:srgbClr val="FFFFFF"/>
                  </a:solidFill>
                  <a:ea typeface="SimSun" pitchFamily="2" charset="-122"/>
                </a:rPr>
                <a:t>2 Timothy</a:t>
              </a:r>
              <a:r>
                <a:rPr lang="en-US" altLang="zh-CN">
                  <a:solidFill>
                    <a:srgbClr val="FFFFFF"/>
                  </a:solidFill>
                  <a:ea typeface="SimSun" pitchFamily="2" charset="-122"/>
                </a:rPr>
                <a:t> written from Rome 		Autumn 67</a:t>
              </a:r>
            </a:p>
            <a:p>
              <a:pPr marL="349250" indent="-349250" algn="just" eaLnBrk="1" hangingPunct="1">
                <a:buFont typeface="Wingdings" pitchFamily="2" charset="2"/>
                <a:buNone/>
              </a:pPr>
              <a:r>
                <a:rPr lang="en-US" altLang="zh-CN">
                  <a:solidFill>
                    <a:srgbClr val="FFFFFF"/>
                  </a:solidFill>
                  <a:ea typeface="SimSun" pitchFamily="2" charset="-122"/>
                </a:rPr>
                <a:t>	to Timothy in Ephesus</a:t>
              </a:r>
            </a:p>
          </p:txBody>
        </p:sp>
        <p:pic>
          <p:nvPicPr>
            <p:cNvPr id="63502" name="Picture 13" descr="j0300904"/>
            <p:cNvPicPr>
              <a:picLocks noChangeAspect="1" noChangeArrowheads="1"/>
            </p:cNvPicPr>
            <p:nvPr/>
          </p:nvPicPr>
          <p:blipFill>
            <a:blip r:embed="rId3" cstate="print"/>
            <a:srcRect/>
            <a:stretch>
              <a:fillRect/>
            </a:stretch>
          </p:blipFill>
          <p:spPr bwMode="auto">
            <a:xfrm>
              <a:off x="4800" y="3264"/>
              <a:ext cx="960" cy="558"/>
            </a:xfrm>
            <a:prstGeom prst="rect">
              <a:avLst/>
            </a:prstGeom>
            <a:noFill/>
            <a:ln w="9525">
              <a:noFill/>
              <a:miter lim="800000"/>
              <a:headEnd/>
              <a:tailEnd/>
            </a:ln>
          </p:spPr>
        </p:pic>
      </p:grpSp>
      <p:pic>
        <p:nvPicPr>
          <p:cNvPr id="63499" name="Picture 14" descr="j0286961"/>
          <p:cNvPicPr>
            <a:picLocks noChangeAspect="1" noChangeArrowheads="1"/>
          </p:cNvPicPr>
          <p:nvPr/>
        </p:nvPicPr>
        <p:blipFill>
          <a:blip r:embed="rId4" cstate="print"/>
          <a:srcRect/>
          <a:stretch>
            <a:fillRect/>
          </a:stretch>
        </p:blipFill>
        <p:spPr bwMode="auto">
          <a:xfrm>
            <a:off x="4570413" y="3581400"/>
            <a:ext cx="1081087" cy="1219200"/>
          </a:xfrm>
          <a:prstGeom prst="rect">
            <a:avLst/>
          </a:prstGeom>
          <a:noFill/>
          <a:ln w="9525">
            <a:noFill/>
            <a:miter lim="800000"/>
            <a:headEnd/>
            <a:tailEnd/>
          </a:ln>
        </p:spPr>
      </p:pic>
      <p:sp>
        <p:nvSpPr>
          <p:cNvPr id="63500"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Winter"/>
          <p:cNvPicPr>
            <a:picLocks noGrp="1" noChangeAspect="1" noChangeArrowheads="1"/>
          </p:cNvPicPr>
          <p:nvPr>
            <p:ph sz="half" idx="2"/>
          </p:nvPr>
        </p:nvPicPr>
        <p:blipFill>
          <a:blip r:embed="rId3" cstate="print"/>
          <a:srcRect/>
          <a:stretch>
            <a:fillRect/>
          </a:stretch>
        </p:blipFill>
        <p:spPr>
          <a:xfrm>
            <a:off x="0" y="0"/>
            <a:ext cx="9144000" cy="6858000"/>
          </a:xfrm>
        </p:spPr>
      </p:pic>
      <p:sp>
        <p:nvSpPr>
          <p:cNvPr id="64515" name="Rectangle 3"/>
          <p:cNvSpPr>
            <a:spLocks noGrp="1" noChangeArrowheads="1"/>
          </p:cNvSpPr>
          <p:nvPr>
            <p:ph type="title"/>
          </p:nvPr>
        </p:nvSpPr>
        <p:spPr/>
        <p:txBody>
          <a:bodyPr>
            <a:normAutofit/>
          </a:bodyPr>
          <a:lstStyle/>
          <a:p>
            <a:pPr eaLnBrk="1" hangingPunct="1">
              <a:defRPr/>
            </a:pPr>
            <a:r>
              <a:rPr lang="en-GB" sz="4800" b="1" dirty="0" err="1" smtClean="0">
                <a:solidFill>
                  <a:srgbClr val="FFFF00"/>
                </a:solidFill>
                <a:ea typeface="ＭＳ Ｐゴシック" charset="0"/>
                <a:cs typeface="ＭＳ Ｐゴシック" charset="0"/>
              </a:rPr>
              <a:t>Lý</a:t>
            </a:r>
            <a:r>
              <a:rPr lang="en-GB" sz="4800" b="1" dirty="0" smtClean="0">
                <a:solidFill>
                  <a:srgbClr val="FFFF00"/>
                </a:solidFill>
                <a:ea typeface="ＭＳ Ｐゴシック" charset="0"/>
                <a:cs typeface="ＭＳ Ｐゴシック" charset="0"/>
              </a:rPr>
              <a:t> Do</a:t>
            </a:r>
            <a:endParaRPr lang="en-US" sz="4800" b="1" dirty="0">
              <a:solidFill>
                <a:srgbClr val="FFFF00"/>
              </a:solidFill>
              <a:ea typeface="ＭＳ Ｐゴシック" charset="0"/>
              <a:cs typeface="ＭＳ Ｐゴシック" charset="0"/>
            </a:endParaRPr>
          </a:p>
        </p:txBody>
      </p:sp>
      <p:pic>
        <p:nvPicPr>
          <p:cNvPr id="65540" name="Picture 4" descr="j0280336"/>
          <p:cNvPicPr>
            <a:picLocks noGrp="1" noChangeAspect="1" noChangeArrowheads="1"/>
          </p:cNvPicPr>
          <p:nvPr>
            <p:ph sz="half" idx="1"/>
          </p:nvPr>
        </p:nvPicPr>
        <p:blipFill>
          <a:blip r:embed="rId4" cstate="print"/>
          <a:srcRect/>
          <a:stretch>
            <a:fillRect/>
          </a:stretch>
        </p:blipFill>
        <p:spPr>
          <a:xfrm>
            <a:off x="533400" y="1219200"/>
            <a:ext cx="1617662" cy="1598613"/>
          </a:xfrm>
        </p:spPr>
      </p:pic>
      <p:sp>
        <p:nvSpPr>
          <p:cNvPr id="65541" name="Text Box 5"/>
          <p:cNvSpPr txBox="1">
            <a:spLocks noChangeArrowheads="1"/>
          </p:cNvSpPr>
          <p:nvPr/>
        </p:nvSpPr>
        <p:spPr bwMode="auto">
          <a:xfrm>
            <a:off x="533400" y="4267200"/>
            <a:ext cx="8077200" cy="2062103"/>
          </a:xfrm>
          <a:prstGeom prst="rect">
            <a:avLst/>
          </a:prstGeom>
          <a:solidFill>
            <a:schemeClr val="bg1">
              <a:alpha val="39999"/>
            </a:schemeClr>
          </a:solidFill>
          <a:ln w="9525">
            <a:noFill/>
            <a:miter lim="800000"/>
            <a:headEnd/>
            <a:tailEnd/>
          </a:ln>
        </p:spPr>
        <p:txBody>
          <a:bodyPr>
            <a:spAutoFit/>
          </a:bodyPr>
          <a:lstStyle/>
          <a:p>
            <a:pPr eaLnBrk="1" hangingPunct="1">
              <a:buFont typeface="Wingdings" pitchFamily="2" charset="2"/>
              <a:buChar char="q"/>
            </a:pPr>
            <a:r>
              <a:rPr lang="en-GB" altLang="zh-CN" sz="3200" dirty="0">
                <a:cs typeface="Arial" pitchFamily="34" charset="0"/>
              </a:rPr>
              <a:t> </a:t>
            </a:r>
            <a:r>
              <a:rPr lang="en-GB" sz="3200" dirty="0" err="1" smtClean="0">
                <a:cs typeface="Arial" pitchFamily="34" charset="0"/>
              </a:rPr>
              <a:t>viết</a:t>
            </a:r>
            <a:r>
              <a:rPr lang="en-GB" sz="3200" dirty="0" smtClean="0">
                <a:cs typeface="Arial" pitchFamily="34" charset="0"/>
              </a:rPr>
              <a:t> 5năm </a:t>
            </a:r>
            <a:r>
              <a:rPr lang="en-GB" sz="3200" dirty="0" err="1" smtClean="0">
                <a:cs typeface="Arial" pitchFamily="34" charset="0"/>
              </a:rPr>
              <a:t>sau</a:t>
            </a:r>
            <a:r>
              <a:rPr lang="en-GB" sz="3200" dirty="0" smtClean="0">
                <a:cs typeface="Arial" pitchFamily="34" charset="0"/>
              </a:rPr>
              <a:t> </a:t>
            </a:r>
            <a:r>
              <a:rPr lang="en-GB" sz="3200" dirty="0" err="1" smtClean="0">
                <a:cs typeface="Arial" pitchFamily="34" charset="0"/>
              </a:rPr>
              <a:t>khi</a:t>
            </a:r>
            <a:r>
              <a:rPr lang="en-GB" sz="3200" dirty="0" smtClean="0">
                <a:cs typeface="Arial" pitchFamily="34" charset="0"/>
              </a:rPr>
              <a:t> </a:t>
            </a:r>
            <a:r>
              <a:rPr lang="en-GB" sz="3200" dirty="0" err="1" smtClean="0">
                <a:cs typeface="Arial" pitchFamily="34" charset="0"/>
              </a:rPr>
              <a:t>viết</a:t>
            </a:r>
            <a:r>
              <a:rPr lang="en-GB" sz="3200" dirty="0" smtClean="0">
                <a:cs typeface="Arial" pitchFamily="34" charset="0"/>
              </a:rPr>
              <a:t> 1Timôthê</a:t>
            </a:r>
            <a:r>
              <a:rPr lang="en-GB" altLang="zh-CN" sz="3200" dirty="0" smtClean="0">
                <a:cs typeface="Arial" pitchFamily="34" charset="0"/>
              </a:rPr>
              <a:t> </a:t>
            </a:r>
            <a:endParaRPr lang="en-GB" altLang="zh-CN" sz="3200" dirty="0">
              <a:cs typeface="Arial" pitchFamily="34" charset="0"/>
            </a:endParaRPr>
          </a:p>
          <a:p>
            <a:pPr eaLnBrk="1" hangingPunct="1">
              <a:buFont typeface="Wingdings" pitchFamily="2" charset="2"/>
              <a:buChar char="q"/>
            </a:pPr>
            <a:r>
              <a:rPr lang="en-GB" altLang="zh-CN" sz="3200" dirty="0">
                <a:cs typeface="Arial" pitchFamily="34" charset="0"/>
              </a:rPr>
              <a:t> </a:t>
            </a:r>
            <a:r>
              <a:rPr lang="en-GB" altLang="zh-CN" sz="3200" dirty="0" err="1" smtClean="0">
                <a:cs typeface="Arial" pitchFamily="34" charset="0"/>
              </a:rPr>
              <a:t>Phaolô</a:t>
            </a:r>
            <a:r>
              <a:rPr lang="en-GB" altLang="zh-CN" sz="3200" dirty="0" smtClean="0">
                <a:cs typeface="Arial" pitchFamily="34" charset="0"/>
              </a:rPr>
              <a:t> </a:t>
            </a:r>
            <a:r>
              <a:rPr lang="en-GB" altLang="zh-CN" sz="3200" dirty="0" err="1" smtClean="0">
                <a:cs typeface="Arial" pitchFamily="34" charset="0"/>
              </a:rPr>
              <a:t>bị</a:t>
            </a:r>
            <a:r>
              <a:rPr lang="en-GB" altLang="zh-CN" sz="3200" dirty="0" smtClean="0">
                <a:cs typeface="Arial" pitchFamily="34" charset="0"/>
              </a:rPr>
              <a:t> </a:t>
            </a:r>
            <a:r>
              <a:rPr lang="en-GB" altLang="zh-CN" sz="3200" dirty="0" err="1" smtClean="0">
                <a:cs typeface="Arial" pitchFamily="34" charset="0"/>
              </a:rPr>
              <a:t>tù</a:t>
            </a:r>
            <a:r>
              <a:rPr lang="en-GB" altLang="zh-CN" sz="3200" dirty="0" smtClean="0">
                <a:cs typeface="Arial" pitchFamily="34" charset="0"/>
              </a:rPr>
              <a:t> </a:t>
            </a:r>
            <a:r>
              <a:rPr lang="en-GB" altLang="zh-CN" sz="3200" dirty="0" err="1" smtClean="0">
                <a:cs typeface="Arial" pitchFamily="34" charset="0"/>
              </a:rPr>
              <a:t>lần</a:t>
            </a:r>
            <a:r>
              <a:rPr lang="en-GB" altLang="zh-CN" sz="3200" dirty="0" smtClean="0">
                <a:cs typeface="Arial" pitchFamily="34" charset="0"/>
              </a:rPr>
              <a:t> </a:t>
            </a:r>
            <a:r>
              <a:rPr lang="en-GB" altLang="zh-CN" sz="3200" dirty="0" err="1" smtClean="0">
                <a:cs typeface="Arial" pitchFamily="34" charset="0"/>
              </a:rPr>
              <a:t>thứ</a:t>
            </a:r>
            <a:r>
              <a:rPr lang="en-GB" altLang="zh-CN" sz="3200" dirty="0" smtClean="0">
                <a:cs typeface="Arial" pitchFamily="34" charset="0"/>
              </a:rPr>
              <a:t> 2 </a:t>
            </a:r>
            <a:r>
              <a:rPr lang="en-GB" altLang="zh-CN" sz="3200" dirty="0" err="1" smtClean="0">
                <a:cs typeface="Arial" pitchFamily="34" charset="0"/>
              </a:rPr>
              <a:t>tại</a:t>
            </a:r>
            <a:r>
              <a:rPr lang="en-GB" altLang="zh-CN" sz="3200" dirty="0" smtClean="0">
                <a:cs typeface="Arial" pitchFamily="34" charset="0"/>
              </a:rPr>
              <a:t> </a:t>
            </a:r>
            <a:r>
              <a:rPr lang="en-GB" altLang="zh-CN" sz="3200" dirty="0" err="1" smtClean="0">
                <a:cs typeface="Arial" pitchFamily="34" charset="0"/>
              </a:rPr>
              <a:t>Rôma</a:t>
            </a:r>
            <a:r>
              <a:rPr lang="en-GB" altLang="zh-CN" sz="3200" dirty="0" smtClean="0">
                <a:cs typeface="Arial" pitchFamily="34" charset="0"/>
              </a:rPr>
              <a:t> </a:t>
            </a:r>
            <a:r>
              <a:rPr lang="en-GB" altLang="zh-CN" i="1" dirty="0" smtClean="0">
                <a:cs typeface="Arial" pitchFamily="34" charset="0"/>
              </a:rPr>
              <a:t>  </a:t>
            </a:r>
            <a:r>
              <a:rPr lang="en-GB" sz="3200" i="1" dirty="0">
                <a:cs typeface="Arial" pitchFamily="34" charset="0"/>
              </a:rPr>
              <a:t>(4: 6-8)</a:t>
            </a:r>
            <a:endParaRPr lang="en-GB" altLang="zh-CN" sz="3200" i="1" dirty="0">
              <a:cs typeface="Arial" pitchFamily="34" charset="0"/>
            </a:endParaRPr>
          </a:p>
          <a:p>
            <a:pPr eaLnBrk="1" hangingPunct="1">
              <a:buFont typeface="Wingdings" pitchFamily="2" charset="2"/>
              <a:buChar char="q"/>
            </a:pPr>
            <a:r>
              <a:rPr lang="en-GB" altLang="zh-CN" sz="3200" dirty="0">
                <a:cs typeface="Arial" pitchFamily="34" charset="0"/>
              </a:rPr>
              <a:t> </a:t>
            </a:r>
            <a:r>
              <a:rPr lang="en-US" altLang="zh-CN" sz="3200" dirty="0" err="1" smtClean="0">
                <a:cs typeface="Arial" pitchFamily="34" charset="0"/>
              </a:rPr>
              <a:t>trước</a:t>
            </a:r>
            <a:r>
              <a:rPr lang="en-US" altLang="zh-CN" sz="3200" dirty="0" smtClean="0">
                <a:cs typeface="Arial" pitchFamily="34" charset="0"/>
              </a:rPr>
              <a:t> </a:t>
            </a:r>
            <a:r>
              <a:rPr lang="en-US" altLang="zh-CN" sz="3200" dirty="0" err="1" smtClean="0">
                <a:cs typeface="Arial" pitchFamily="34" charset="0"/>
              </a:rPr>
              <a:t>khi</a:t>
            </a:r>
            <a:r>
              <a:rPr lang="en-US" altLang="zh-CN" sz="3200" dirty="0" smtClean="0">
                <a:cs typeface="Arial" pitchFamily="34" charset="0"/>
              </a:rPr>
              <a:t> </a:t>
            </a:r>
            <a:r>
              <a:rPr lang="en-US" altLang="zh-CN" sz="3200" dirty="0" err="1" smtClean="0">
                <a:cs typeface="Arial" pitchFamily="34" charset="0"/>
              </a:rPr>
              <a:t>Phao</a:t>
            </a:r>
            <a:r>
              <a:rPr lang="en-US" altLang="zh-CN" sz="3200" dirty="0" smtClean="0">
                <a:cs typeface="Arial" pitchFamily="34" charset="0"/>
              </a:rPr>
              <a:t>-</a:t>
            </a:r>
            <a:r>
              <a:rPr lang="en-US" altLang="zh-CN" sz="3200" dirty="0" err="1" smtClean="0">
                <a:cs typeface="Arial" pitchFamily="34" charset="0"/>
              </a:rPr>
              <a:t>lô</a:t>
            </a:r>
            <a:r>
              <a:rPr lang="en-US" altLang="zh-CN" sz="3200" dirty="0" smtClean="0">
                <a:cs typeface="Arial" pitchFamily="34" charset="0"/>
              </a:rPr>
              <a:t> </a:t>
            </a:r>
            <a:r>
              <a:rPr lang="en-US" altLang="zh-CN" sz="3200" dirty="0" err="1" smtClean="0">
                <a:cs typeface="Arial" pitchFamily="34" charset="0"/>
              </a:rPr>
              <a:t>bị</a:t>
            </a:r>
            <a:r>
              <a:rPr lang="en-US" altLang="zh-CN" sz="3200" dirty="0" smtClean="0">
                <a:cs typeface="Arial" pitchFamily="34" charset="0"/>
              </a:rPr>
              <a:t> </a:t>
            </a:r>
            <a:r>
              <a:rPr lang="en-US" altLang="zh-CN" sz="3200" dirty="0" err="1" smtClean="0">
                <a:cs typeface="Arial" pitchFamily="34" charset="0"/>
              </a:rPr>
              <a:t>tử</a:t>
            </a:r>
            <a:r>
              <a:rPr lang="en-US" altLang="zh-CN" sz="3200" dirty="0" smtClean="0">
                <a:cs typeface="Arial" pitchFamily="34" charset="0"/>
              </a:rPr>
              <a:t> </a:t>
            </a:r>
            <a:r>
              <a:rPr lang="en-US" altLang="zh-CN" sz="3200" dirty="0" err="1" smtClean="0">
                <a:cs typeface="Arial" pitchFamily="34" charset="0"/>
              </a:rPr>
              <a:t>hình</a:t>
            </a:r>
            <a:r>
              <a:rPr lang="en-US" altLang="zh-CN" sz="3200" dirty="0" smtClean="0">
                <a:cs typeface="Arial" pitchFamily="34" charset="0"/>
              </a:rPr>
              <a:t> </a:t>
            </a:r>
            <a:r>
              <a:rPr lang="en-GB" altLang="ja-JP" i="1" dirty="0" smtClean="0">
                <a:cs typeface="Arial" pitchFamily="34" charset="0"/>
              </a:rPr>
              <a:t>(</a:t>
            </a:r>
            <a:r>
              <a:rPr lang="en-GB" altLang="ja-JP" sz="3200" i="1" dirty="0" smtClean="0">
                <a:cs typeface="Arial" pitchFamily="34" charset="0"/>
              </a:rPr>
              <a:t>4</a:t>
            </a:r>
            <a:r>
              <a:rPr lang="en-GB" altLang="ja-JP" sz="3200" i="1" dirty="0">
                <a:cs typeface="Arial" pitchFamily="34" charset="0"/>
              </a:rPr>
              <a:t>: 9, 21)</a:t>
            </a:r>
            <a:endParaRPr lang="en-GB" altLang="zh-CN" sz="3200" dirty="0">
              <a:cs typeface="Arial" pitchFamily="34" charset="0"/>
            </a:endParaRPr>
          </a:p>
          <a:p>
            <a:pPr>
              <a:buFont typeface="Wingdings" pitchFamily="2" charset="2"/>
              <a:buChar char="q"/>
            </a:pPr>
            <a:r>
              <a:rPr lang="en-GB" altLang="zh-CN" sz="3200" dirty="0" err="1" smtClean="0">
                <a:cs typeface="Arial" pitchFamily="34" charset="0"/>
              </a:rPr>
              <a:t>Khi</a:t>
            </a:r>
            <a:r>
              <a:rPr lang="en-GB" altLang="zh-CN" sz="3200" dirty="0" smtClean="0">
                <a:cs typeface="Arial" pitchFamily="34" charset="0"/>
              </a:rPr>
              <a:t> </a:t>
            </a:r>
            <a:r>
              <a:rPr lang="en-GB" altLang="zh-CN" sz="3200" dirty="0" err="1" smtClean="0">
                <a:cs typeface="Arial" pitchFamily="34" charset="0"/>
              </a:rPr>
              <a:t>Nêrô</a:t>
            </a:r>
            <a:r>
              <a:rPr lang="en-GB" altLang="zh-CN" sz="3200" dirty="0" smtClean="0">
                <a:cs typeface="Arial" pitchFamily="34" charset="0"/>
              </a:rPr>
              <a:t> </a:t>
            </a:r>
            <a:r>
              <a:rPr lang="en-GB" altLang="zh-CN" sz="3200" dirty="0" err="1" smtClean="0">
                <a:cs typeface="Arial" pitchFamily="34" charset="0"/>
              </a:rPr>
              <a:t>đổ</a:t>
            </a:r>
            <a:r>
              <a:rPr lang="en-GB" altLang="zh-CN" sz="3200" dirty="0" smtClean="0">
                <a:cs typeface="Arial" pitchFamily="34" charset="0"/>
              </a:rPr>
              <a:t> </a:t>
            </a:r>
            <a:r>
              <a:rPr lang="en-GB" altLang="zh-CN" sz="3200" dirty="0" err="1" smtClean="0">
                <a:cs typeface="Arial" pitchFamily="34" charset="0"/>
              </a:rPr>
              <a:t>thừa</a:t>
            </a:r>
            <a:r>
              <a:rPr lang="en-GB" altLang="zh-CN" sz="3200" dirty="0" smtClean="0">
                <a:cs typeface="Arial" pitchFamily="34" charset="0"/>
              </a:rPr>
              <a:t> </a:t>
            </a:r>
            <a:r>
              <a:rPr lang="en-GB" altLang="zh-CN" sz="3200" dirty="0" err="1" smtClean="0">
                <a:cs typeface="Arial" pitchFamily="34" charset="0"/>
              </a:rPr>
              <a:t>cho</a:t>
            </a:r>
            <a:r>
              <a:rPr lang="en-GB" altLang="zh-CN" sz="3200" dirty="0" smtClean="0">
                <a:cs typeface="Arial" pitchFamily="34" charset="0"/>
              </a:rPr>
              <a:t> </a:t>
            </a:r>
            <a:r>
              <a:rPr lang="vi-VN" altLang="zh-CN" sz="3200" dirty="0" smtClean="0">
                <a:cs typeface="Arial" pitchFamily="34" charset="0"/>
              </a:rPr>
              <a:t>Cơ-đốc-nhâ</a:t>
            </a:r>
            <a:r>
              <a:rPr lang="en-GB" altLang="zh-CN" sz="3200" dirty="0" smtClean="0">
                <a:cs typeface="Arial" pitchFamily="34" charset="0"/>
              </a:rPr>
              <a:t>n  </a:t>
            </a:r>
            <a:endParaRPr lang="en-GB" sz="3200" dirty="0">
              <a:cs typeface="Arial" pitchFamily="34" charset="0"/>
            </a:endParaRPr>
          </a:p>
        </p:txBody>
      </p:sp>
      <p:sp>
        <p:nvSpPr>
          <p:cNvPr id="65542" name="Text Box 6"/>
          <p:cNvSpPr txBox="1">
            <a:spLocks noChangeArrowheads="1"/>
          </p:cNvSpPr>
          <p:nvPr/>
        </p:nvSpPr>
        <p:spPr bwMode="auto">
          <a:xfrm>
            <a:off x="8153400" y="228600"/>
            <a:ext cx="692150" cy="457200"/>
          </a:xfrm>
          <a:prstGeom prst="rect">
            <a:avLst/>
          </a:prstGeom>
          <a:noFill/>
          <a:ln w="9525">
            <a:noFill/>
            <a:miter lim="800000"/>
            <a:headEnd/>
            <a:tailEnd/>
          </a:ln>
        </p:spPr>
        <p:txBody>
          <a:bodyPr wrap="none">
            <a:spAutoFit/>
          </a:bodyPr>
          <a:lstStyle/>
          <a:p>
            <a:pPr algn="ctr" eaLnBrk="1" hangingPunct="1"/>
            <a:r>
              <a:rPr lang="en-US" b="1"/>
              <a:t>238</a:t>
            </a:r>
            <a:endParaRPr lang="en-US" b="1">
              <a:solidFill>
                <a:srgbClr val="000000"/>
              </a:solidFill>
            </a:endParaRPr>
          </a:p>
        </p:txBody>
      </p:sp>
      <p:sp>
        <p:nvSpPr>
          <p:cNvPr id="65543" name="WordArt 7"/>
          <p:cNvSpPr>
            <a:spLocks noChangeArrowheads="1" noChangeShapeType="1" noTextEdit="1"/>
          </p:cNvSpPr>
          <p:nvPr/>
        </p:nvSpPr>
        <p:spPr bwMode="auto">
          <a:xfrm rot="-296758">
            <a:off x="30711" y="125572"/>
            <a:ext cx="2949204"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r>
              <a:rPr lang="en-US" sz="3600" kern="10" dirty="0"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 </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09600" y="-152400"/>
            <a:ext cx="7620000" cy="1143000"/>
          </a:xfrm>
        </p:spPr>
        <p:txBody>
          <a:bodyPr/>
          <a:lstStyle/>
          <a:p>
            <a:pPr eaLnBrk="1" hangingPunct="1"/>
            <a:r>
              <a:rPr lang="en-US" sz="1400" dirty="0" smtClean="0"/>
              <a:t>Occasion</a:t>
            </a:r>
          </a:p>
        </p:txBody>
      </p:sp>
      <p:sp>
        <p:nvSpPr>
          <p:cNvPr id="66563"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rPr>
              <a:t>238</a:t>
            </a:r>
          </a:p>
        </p:txBody>
      </p:sp>
      <p:sp>
        <p:nvSpPr>
          <p:cNvPr id="66564" name="Text Box 4"/>
          <p:cNvSpPr txBox="1">
            <a:spLocks noChangeArrowheads="1"/>
          </p:cNvSpPr>
          <p:nvPr/>
        </p:nvSpPr>
        <p:spPr bwMode="auto">
          <a:xfrm>
            <a:off x="3829386" y="76200"/>
            <a:ext cx="2876213" cy="523220"/>
          </a:xfrm>
          <a:prstGeom prst="rect">
            <a:avLst/>
          </a:prstGeom>
          <a:solidFill>
            <a:srgbClr val="000000"/>
          </a:solidFill>
          <a:ln w="9525">
            <a:noFill/>
            <a:miter lim="800000"/>
            <a:headEnd/>
            <a:tailEnd/>
          </a:ln>
        </p:spPr>
        <p:txBody>
          <a:bodyPr wrap="square">
            <a:spAutoFit/>
          </a:bodyPr>
          <a:lstStyle/>
          <a:p>
            <a:pPr algn="ctr" eaLnBrk="1" hangingPunct="1"/>
            <a:r>
              <a:rPr lang="en-US" altLang="zh-CN" sz="2800" b="1" dirty="0" err="1" smtClean="0">
                <a:solidFill>
                  <a:srgbClr val="FFFF00"/>
                </a:solidFill>
                <a:ea typeface="SimSun" pitchFamily="2" charset="-122"/>
              </a:rPr>
              <a:t>Nhân</a:t>
            </a:r>
            <a:r>
              <a:rPr lang="en-US" altLang="zh-CN" sz="2800" b="1" dirty="0" smtClean="0">
                <a:solidFill>
                  <a:srgbClr val="FFFF00"/>
                </a:solidFill>
                <a:ea typeface="SimSun" pitchFamily="2" charset="-122"/>
              </a:rPr>
              <a:t> </a:t>
            </a:r>
            <a:r>
              <a:rPr lang="en-US" altLang="zh-CN" sz="2800" b="1" dirty="0" err="1" smtClean="0">
                <a:solidFill>
                  <a:srgbClr val="FFFF00"/>
                </a:solidFill>
                <a:ea typeface="SimSun" pitchFamily="2" charset="-122"/>
              </a:rPr>
              <a:t>dịp</a:t>
            </a:r>
            <a:endParaRPr lang="en-US" sz="2800" b="1" dirty="0">
              <a:solidFill>
                <a:srgbClr val="FFFF00"/>
              </a:solidFill>
              <a:ea typeface="SimSun" pitchFamily="2" charset="-122"/>
            </a:endParaRPr>
          </a:p>
        </p:txBody>
      </p:sp>
      <p:sp>
        <p:nvSpPr>
          <p:cNvPr id="66565" name="Text Box 5"/>
          <p:cNvSpPr txBox="1">
            <a:spLocks noChangeArrowheads="1"/>
          </p:cNvSpPr>
          <p:nvPr/>
        </p:nvSpPr>
        <p:spPr bwMode="auto">
          <a:xfrm>
            <a:off x="1905000" y="1371600"/>
            <a:ext cx="6934200" cy="830997"/>
          </a:xfrm>
          <a:prstGeom prst="rect">
            <a:avLst/>
          </a:prstGeom>
          <a:noFill/>
          <a:ln w="9525">
            <a:noFill/>
            <a:miter lim="800000"/>
            <a:headEnd/>
            <a:tailEnd/>
          </a:ln>
        </p:spPr>
        <p:txBody>
          <a:bodyPr>
            <a:spAutoFit/>
          </a:bodyPr>
          <a:lstStyle/>
          <a:p>
            <a:pPr eaLnBrk="1" hangingPunct="1"/>
            <a:r>
              <a:rPr lang="en-US" altLang="zh-CN" sz="2400" b="1" dirty="0" err="1" smtClean="0">
                <a:ea typeface="SimSun" pitchFamily="2" charset="-122"/>
              </a:rPr>
              <a:t>Khi</a:t>
            </a:r>
            <a:r>
              <a:rPr lang="en-US" altLang="zh-CN" sz="2400" b="1" dirty="0" smtClean="0">
                <a:ea typeface="SimSun" pitchFamily="2" charset="-122"/>
              </a:rPr>
              <a:t> </a:t>
            </a:r>
            <a:r>
              <a:rPr lang="en-US" altLang="zh-CN" sz="2400" b="1" dirty="0" err="1" smtClean="0">
                <a:ea typeface="SimSun" pitchFamily="2" charset="-122"/>
              </a:rPr>
              <a:t>Phao</a:t>
            </a:r>
            <a:r>
              <a:rPr lang="en-US" altLang="zh-CN" sz="2400" b="1" dirty="0" smtClean="0">
                <a:ea typeface="SimSun" pitchFamily="2" charset="-122"/>
              </a:rPr>
              <a:t>-</a:t>
            </a:r>
            <a:r>
              <a:rPr lang="en-US" altLang="zh-CN" sz="2400" b="1" dirty="0" err="1" smtClean="0">
                <a:ea typeface="SimSun" pitchFamily="2" charset="-122"/>
              </a:rPr>
              <a:t>lô</a:t>
            </a:r>
            <a:r>
              <a:rPr lang="en-US" altLang="zh-CN" sz="2400" b="1" dirty="0" smtClean="0">
                <a:ea typeface="SimSun" pitchFamily="2" charset="-122"/>
              </a:rPr>
              <a:t> </a:t>
            </a:r>
            <a:r>
              <a:rPr lang="en-US" altLang="zh-CN" sz="2400" b="1" dirty="0" err="1" smtClean="0">
                <a:ea typeface="SimSun" pitchFamily="2" charset="-122"/>
              </a:rPr>
              <a:t>viết</a:t>
            </a:r>
            <a:r>
              <a:rPr lang="en-US" altLang="zh-CN" sz="2400" b="1" dirty="0" smtClean="0">
                <a:ea typeface="SimSun" pitchFamily="2" charset="-122"/>
              </a:rPr>
              <a:t> II </a:t>
            </a:r>
            <a:r>
              <a:rPr lang="en-US" altLang="zh-CN" sz="2400" b="1" dirty="0" err="1" smtClean="0">
                <a:ea typeface="SimSun" pitchFamily="2" charset="-122"/>
              </a:rPr>
              <a:t>Timôthê</a:t>
            </a:r>
            <a:r>
              <a:rPr lang="en-US" altLang="zh-CN" sz="2400" b="1" dirty="0" smtClean="0">
                <a:ea typeface="SimSun" pitchFamily="2" charset="-122"/>
              </a:rPr>
              <a:t>  </a:t>
            </a:r>
            <a:r>
              <a:rPr lang="en-US" altLang="zh-CN" sz="2400" b="1" dirty="0" err="1" smtClean="0">
                <a:ea typeface="SimSun" pitchFamily="2" charset="-122"/>
              </a:rPr>
              <a:t>năm</a:t>
            </a:r>
            <a:r>
              <a:rPr lang="en-US" altLang="zh-CN" sz="2400" b="1" dirty="0" smtClean="0">
                <a:ea typeface="SimSun" pitchFamily="2" charset="-122"/>
              </a:rPr>
              <a:t> 67 SC </a:t>
            </a:r>
            <a:r>
              <a:rPr lang="en-US" altLang="zh-CN" sz="2400" b="1" dirty="0" err="1" smtClean="0">
                <a:ea typeface="SimSun" pitchFamily="2" charset="-122"/>
              </a:rPr>
              <a:t>ông</a:t>
            </a:r>
            <a:r>
              <a:rPr lang="en-US" altLang="zh-CN" sz="2400" b="1" dirty="0" smtClean="0">
                <a:ea typeface="SimSun" pitchFamily="2" charset="-122"/>
              </a:rPr>
              <a:t> </a:t>
            </a:r>
            <a:r>
              <a:rPr lang="en-US" altLang="zh-CN" sz="2400" b="1" dirty="0" err="1" smtClean="0">
                <a:ea typeface="SimSun" pitchFamily="2" charset="-122"/>
              </a:rPr>
              <a:t>đã</a:t>
            </a:r>
            <a:r>
              <a:rPr lang="en-US" altLang="zh-CN" sz="2400" b="1" dirty="0" smtClean="0">
                <a:ea typeface="SimSun" pitchFamily="2" charset="-122"/>
              </a:rPr>
              <a:t> </a:t>
            </a:r>
            <a:r>
              <a:rPr lang="en-US" altLang="zh-CN" sz="2400" b="1" dirty="0" err="1" smtClean="0">
                <a:ea typeface="SimSun" pitchFamily="2" charset="-122"/>
              </a:rPr>
              <a:t>từng</a:t>
            </a:r>
            <a:r>
              <a:rPr lang="en-US" altLang="zh-CN" sz="2400" b="1" dirty="0" smtClean="0">
                <a:ea typeface="SimSun" pitchFamily="2" charset="-122"/>
              </a:rPr>
              <a:t> </a:t>
            </a:r>
            <a:r>
              <a:rPr lang="en-US" altLang="zh-CN" sz="2400" b="1" dirty="0" err="1" smtClean="0">
                <a:ea typeface="SimSun" pitchFamily="2" charset="-122"/>
              </a:rPr>
              <a:t>bị</a:t>
            </a:r>
            <a:r>
              <a:rPr lang="en-US" altLang="zh-CN" sz="2400" b="1" dirty="0" smtClean="0">
                <a:ea typeface="SimSun" pitchFamily="2" charset="-122"/>
              </a:rPr>
              <a:t> </a:t>
            </a:r>
            <a:r>
              <a:rPr lang="en-US" altLang="zh-CN" sz="2400" b="1" dirty="0" err="1" smtClean="0">
                <a:ea typeface="SimSun" pitchFamily="2" charset="-122"/>
              </a:rPr>
              <a:t>tù</a:t>
            </a:r>
            <a:r>
              <a:rPr lang="en-US" altLang="zh-CN" sz="2400" b="1" dirty="0" smtClean="0">
                <a:ea typeface="SimSun" pitchFamily="2" charset="-122"/>
              </a:rPr>
              <a:t> </a:t>
            </a:r>
            <a:r>
              <a:rPr lang="en-US" altLang="zh-CN" sz="2400" b="1" dirty="0" err="1" smtClean="0">
                <a:ea typeface="SimSun" pitchFamily="2" charset="-122"/>
              </a:rPr>
              <a:t>tại</a:t>
            </a:r>
            <a:r>
              <a:rPr lang="en-US" altLang="zh-CN" sz="2400" b="1" dirty="0" smtClean="0">
                <a:ea typeface="SimSun" pitchFamily="2" charset="-122"/>
              </a:rPr>
              <a:t> </a:t>
            </a:r>
            <a:r>
              <a:rPr lang="en-US" altLang="zh-CN" sz="2400" b="1" dirty="0" err="1" smtClean="0">
                <a:ea typeface="SimSun" pitchFamily="2" charset="-122"/>
              </a:rPr>
              <a:t>một</a:t>
            </a:r>
            <a:r>
              <a:rPr lang="en-US" altLang="zh-CN" sz="2400" b="1" dirty="0" smtClean="0">
                <a:ea typeface="SimSun" pitchFamily="2" charset="-122"/>
              </a:rPr>
              <a:t> </a:t>
            </a:r>
            <a:r>
              <a:rPr lang="en-US" altLang="zh-CN" sz="2400" b="1" dirty="0" err="1" smtClean="0">
                <a:ea typeface="SimSun" pitchFamily="2" charset="-122"/>
              </a:rPr>
              <a:t>số</a:t>
            </a:r>
            <a:r>
              <a:rPr lang="en-US" altLang="zh-CN" sz="2400" b="1" dirty="0" smtClean="0">
                <a:ea typeface="SimSun" pitchFamily="2" charset="-122"/>
              </a:rPr>
              <a:t> </a:t>
            </a:r>
            <a:r>
              <a:rPr lang="en-US" altLang="zh-CN" sz="2400" b="1" dirty="0" err="1" smtClean="0">
                <a:ea typeface="SimSun" pitchFamily="2" charset="-122"/>
              </a:rPr>
              <a:t>nơi</a:t>
            </a:r>
            <a:r>
              <a:rPr lang="en-US" altLang="zh-CN" sz="2400" b="1" dirty="0" smtClean="0">
                <a:ea typeface="SimSun" pitchFamily="2" charset="-122"/>
              </a:rPr>
              <a:t>:</a:t>
            </a:r>
            <a:endParaRPr lang="en-US" altLang="zh-CN" sz="2400" b="1" dirty="0">
              <a:ea typeface="SimSun" pitchFamily="2" charset="-122"/>
            </a:endParaRPr>
          </a:p>
        </p:txBody>
      </p:sp>
      <p:pic>
        <p:nvPicPr>
          <p:cNvPr id="66566" name="Picture 7" descr="j0205363"/>
          <p:cNvPicPr>
            <a:picLocks noChangeAspect="1" noChangeArrowheads="1" noCrop="1"/>
          </p:cNvPicPr>
          <p:nvPr/>
        </p:nvPicPr>
        <p:blipFill>
          <a:blip r:embed="rId3" cstate="print"/>
          <a:srcRect/>
          <a:stretch>
            <a:fillRect/>
          </a:stretch>
        </p:blipFill>
        <p:spPr bwMode="auto">
          <a:xfrm>
            <a:off x="7010400" y="4724400"/>
            <a:ext cx="2133600" cy="2133600"/>
          </a:xfrm>
          <a:prstGeom prst="rect">
            <a:avLst/>
          </a:prstGeom>
          <a:noFill/>
          <a:ln w="9525">
            <a:noFill/>
            <a:miter lim="800000"/>
            <a:headEnd/>
            <a:tailEnd/>
          </a:ln>
        </p:spPr>
      </p:pic>
      <p:sp>
        <p:nvSpPr>
          <p:cNvPr id="66568" name="Text Box 8"/>
          <p:cNvSpPr txBox="1">
            <a:spLocks noChangeArrowheads="1"/>
          </p:cNvSpPr>
          <p:nvPr/>
        </p:nvSpPr>
        <p:spPr bwMode="auto">
          <a:xfrm>
            <a:off x="762000" y="4876800"/>
            <a:ext cx="6019800" cy="1569660"/>
          </a:xfrm>
          <a:prstGeom prst="rect">
            <a:avLst/>
          </a:prstGeom>
          <a:noFill/>
          <a:ln w="9525">
            <a:noFill/>
            <a:miter lim="800000"/>
            <a:headEnd/>
            <a:tailEnd/>
          </a:ln>
        </p:spPr>
        <p:txBody>
          <a:bodyPr wrap="square">
            <a:spAutoFit/>
          </a:bodyPr>
          <a:lstStyle/>
          <a:p>
            <a:pPr algn="just" eaLnBrk="1" hangingPunct="1"/>
            <a:r>
              <a:rPr lang="en-US" altLang="zh-CN" sz="2400" b="1" dirty="0" err="1" smtClean="0">
                <a:ea typeface="SimSun" pitchFamily="2" charset="-122"/>
              </a:rPr>
              <a:t>Vì</a:t>
            </a:r>
            <a:r>
              <a:rPr lang="en-US" altLang="zh-CN" sz="2400" b="1" dirty="0" smtClean="0">
                <a:ea typeface="SimSun" pitchFamily="2" charset="-122"/>
              </a:rPr>
              <a:t> </a:t>
            </a:r>
            <a:r>
              <a:rPr lang="en-US" altLang="zh-CN" sz="2400" b="1" dirty="0" err="1" smtClean="0">
                <a:ea typeface="SimSun" pitchFamily="2" charset="-122"/>
              </a:rPr>
              <a:t>Phao</a:t>
            </a:r>
            <a:r>
              <a:rPr lang="en-US" altLang="zh-CN" sz="2400" b="1" dirty="0" smtClean="0">
                <a:ea typeface="SimSun" pitchFamily="2" charset="-122"/>
              </a:rPr>
              <a:t>-</a:t>
            </a:r>
            <a:r>
              <a:rPr lang="en-US" altLang="zh-CN" sz="2400" b="1" dirty="0" err="1" smtClean="0">
                <a:ea typeface="SimSun" pitchFamily="2" charset="-122"/>
              </a:rPr>
              <a:t>lô</a:t>
            </a:r>
            <a:r>
              <a:rPr lang="en-US" altLang="zh-CN" sz="2400" b="1" dirty="0" smtClean="0">
                <a:ea typeface="SimSun" pitchFamily="2" charset="-122"/>
              </a:rPr>
              <a:t> </a:t>
            </a:r>
            <a:r>
              <a:rPr lang="en-US" altLang="zh-CN" sz="2400" b="1" dirty="0" err="1" smtClean="0">
                <a:ea typeface="SimSun" pitchFamily="2" charset="-122"/>
              </a:rPr>
              <a:t>biết</a:t>
            </a:r>
            <a:r>
              <a:rPr lang="en-US" altLang="zh-CN" sz="2400" b="1" dirty="0" smtClean="0">
                <a:ea typeface="SimSun" pitchFamily="2" charset="-122"/>
              </a:rPr>
              <a:t> </a:t>
            </a:r>
            <a:r>
              <a:rPr lang="en-US" altLang="zh-CN" sz="2400" b="1" dirty="0" err="1" smtClean="0">
                <a:ea typeface="SimSun" pitchFamily="2" charset="-122"/>
              </a:rPr>
              <a:t>mình</a:t>
            </a:r>
            <a:r>
              <a:rPr lang="en-US" altLang="zh-CN" sz="2400" b="1" dirty="0" smtClean="0">
                <a:ea typeface="SimSun" pitchFamily="2" charset="-122"/>
              </a:rPr>
              <a:t> </a:t>
            </a:r>
            <a:r>
              <a:rPr lang="en-US" altLang="zh-CN" sz="2400" b="1" dirty="0" err="1" smtClean="0">
                <a:ea typeface="SimSun" pitchFamily="2" charset="-122"/>
              </a:rPr>
              <a:t>không</a:t>
            </a:r>
            <a:r>
              <a:rPr lang="en-US" altLang="zh-CN" sz="2400" b="1" dirty="0" smtClean="0">
                <a:ea typeface="SimSun" pitchFamily="2" charset="-122"/>
              </a:rPr>
              <a:t> </a:t>
            </a:r>
            <a:r>
              <a:rPr lang="en-US" altLang="zh-CN" sz="2400" b="1" dirty="0" err="1" smtClean="0">
                <a:ea typeface="SimSun" pitchFamily="2" charset="-122"/>
              </a:rPr>
              <a:t>còn</a:t>
            </a:r>
            <a:r>
              <a:rPr lang="en-US" altLang="zh-CN" sz="2400" b="1" dirty="0" smtClean="0">
                <a:ea typeface="SimSun" pitchFamily="2" charset="-122"/>
              </a:rPr>
              <a:t> </a:t>
            </a:r>
            <a:r>
              <a:rPr lang="en-US" altLang="zh-CN" sz="2400" b="1" dirty="0" err="1" smtClean="0">
                <a:ea typeface="SimSun" pitchFamily="2" charset="-122"/>
              </a:rPr>
              <a:t>sống</a:t>
            </a:r>
            <a:r>
              <a:rPr lang="en-US" altLang="zh-CN" sz="2400" b="1" dirty="0" smtClean="0">
                <a:ea typeface="SimSun" pitchFamily="2" charset="-122"/>
              </a:rPr>
              <a:t> </a:t>
            </a:r>
            <a:r>
              <a:rPr lang="en-US" altLang="zh-CN" sz="2400" b="1" dirty="0" err="1" smtClean="0">
                <a:ea typeface="SimSun" pitchFamily="2" charset="-122"/>
              </a:rPr>
              <a:t>bao</a:t>
            </a:r>
            <a:r>
              <a:rPr lang="en-US" altLang="zh-CN" sz="2400" b="1" dirty="0" smtClean="0">
                <a:ea typeface="SimSun" pitchFamily="2" charset="-122"/>
              </a:rPr>
              <a:t> </a:t>
            </a:r>
            <a:r>
              <a:rPr lang="en-US" altLang="zh-CN" sz="2400" b="1" dirty="0" err="1" smtClean="0">
                <a:ea typeface="SimSun" pitchFamily="2" charset="-122"/>
              </a:rPr>
              <a:t>lâu</a:t>
            </a:r>
            <a:r>
              <a:rPr lang="en-US" altLang="zh-CN" sz="2400" b="1" dirty="0" smtClean="0">
                <a:ea typeface="SimSun" pitchFamily="2" charset="-122"/>
              </a:rPr>
              <a:t> </a:t>
            </a:r>
            <a:r>
              <a:rPr lang="en-US" altLang="zh-CN" sz="2400" b="1" dirty="0" err="1" smtClean="0">
                <a:ea typeface="SimSun" pitchFamily="2" charset="-122"/>
              </a:rPr>
              <a:t>nữa</a:t>
            </a:r>
            <a:r>
              <a:rPr lang="en-US" altLang="zh-CN" sz="2400" b="1" dirty="0" smtClean="0">
                <a:ea typeface="SimSun" pitchFamily="2" charset="-122"/>
              </a:rPr>
              <a:t> </a:t>
            </a:r>
            <a:r>
              <a:rPr lang="en-US" altLang="zh-CN" sz="2400" b="1" dirty="0" err="1" smtClean="0">
                <a:ea typeface="SimSun" pitchFamily="2" charset="-122"/>
              </a:rPr>
              <a:t>trong</a:t>
            </a:r>
            <a:r>
              <a:rPr lang="en-US" altLang="zh-CN" sz="2400" b="1" dirty="0" smtClean="0">
                <a:ea typeface="SimSun" pitchFamily="2" charset="-122"/>
              </a:rPr>
              <a:t> </a:t>
            </a:r>
            <a:r>
              <a:rPr lang="en-US" altLang="zh-CN" sz="2400" b="1" dirty="0" err="1" smtClean="0">
                <a:ea typeface="SimSun" pitchFamily="2" charset="-122"/>
              </a:rPr>
              <a:t>lao</a:t>
            </a:r>
            <a:r>
              <a:rPr lang="en-US" altLang="zh-CN" sz="2400" b="1" dirty="0" smtClean="0">
                <a:ea typeface="SimSun" pitchFamily="2" charset="-122"/>
              </a:rPr>
              <a:t> </a:t>
            </a:r>
            <a:r>
              <a:rPr lang="en-US" altLang="zh-CN" sz="2400" b="1" dirty="0" err="1" smtClean="0">
                <a:ea typeface="SimSun" pitchFamily="2" charset="-122"/>
              </a:rPr>
              <a:t>tù</a:t>
            </a:r>
            <a:r>
              <a:rPr lang="en-US" altLang="zh-CN" sz="2400" b="1" dirty="0" smtClean="0">
                <a:ea typeface="SimSun" pitchFamily="2" charset="-122"/>
              </a:rPr>
              <a:t> </a:t>
            </a:r>
            <a:r>
              <a:rPr lang="en-US" altLang="zh-CN" sz="2400" b="1" dirty="0" err="1" smtClean="0">
                <a:ea typeface="SimSun" pitchFamily="2" charset="-122"/>
              </a:rPr>
              <a:t>Rôma</a:t>
            </a:r>
            <a:r>
              <a:rPr lang="en-US" altLang="zh-CN" sz="2400" b="1" dirty="0" smtClean="0">
                <a:ea typeface="SimSun" pitchFamily="2" charset="-122"/>
              </a:rPr>
              <a:t>, </a:t>
            </a:r>
            <a:r>
              <a:rPr lang="en-US" altLang="zh-CN" sz="2400" b="1" dirty="0" err="1" smtClean="0">
                <a:ea typeface="SimSun" pitchFamily="2" charset="-122"/>
              </a:rPr>
              <a:t>ông</a:t>
            </a:r>
            <a:r>
              <a:rPr lang="en-US" altLang="zh-CN" sz="2400" b="1" dirty="0" smtClean="0">
                <a:ea typeface="SimSun" pitchFamily="2" charset="-122"/>
              </a:rPr>
              <a:t> </a:t>
            </a:r>
            <a:r>
              <a:rPr lang="en-US" altLang="zh-CN" sz="2400" b="1" dirty="0" err="1" smtClean="0">
                <a:ea typeface="SimSun" pitchFamily="2" charset="-122"/>
              </a:rPr>
              <a:t>thúc</a:t>
            </a:r>
            <a:r>
              <a:rPr lang="en-US" altLang="zh-CN" sz="2400" b="1" dirty="0" smtClean="0">
                <a:ea typeface="SimSun" pitchFamily="2" charset="-122"/>
              </a:rPr>
              <a:t> </a:t>
            </a:r>
            <a:r>
              <a:rPr lang="en-US" altLang="zh-CN" sz="2400" b="1" dirty="0" err="1" smtClean="0">
                <a:ea typeface="SimSun" pitchFamily="2" charset="-122"/>
              </a:rPr>
              <a:t>giục</a:t>
            </a:r>
            <a:r>
              <a:rPr lang="en-US" altLang="zh-CN" sz="2400" b="1" dirty="0" smtClean="0">
                <a:ea typeface="SimSun" pitchFamily="2" charset="-122"/>
              </a:rPr>
              <a:t> </a:t>
            </a:r>
            <a:r>
              <a:rPr lang="en-US" altLang="zh-CN" sz="2400" b="1" dirty="0" err="1" smtClean="0">
                <a:ea typeface="SimSun" pitchFamily="2" charset="-122"/>
              </a:rPr>
              <a:t>Timôthê</a:t>
            </a:r>
            <a:r>
              <a:rPr lang="en-US" altLang="zh-CN" sz="2400" b="1" dirty="0" smtClean="0">
                <a:ea typeface="SimSun" pitchFamily="2" charset="-122"/>
              </a:rPr>
              <a:t> </a:t>
            </a:r>
            <a:r>
              <a:rPr lang="en-US" altLang="zh-CN" sz="2400" b="1" dirty="0" err="1" smtClean="0">
                <a:ea typeface="SimSun" pitchFamily="2" charset="-122"/>
              </a:rPr>
              <a:t>nhanh</a:t>
            </a:r>
            <a:r>
              <a:rPr lang="en-US" altLang="zh-CN" sz="2400" b="1" dirty="0" smtClean="0">
                <a:ea typeface="SimSun" pitchFamily="2" charset="-122"/>
              </a:rPr>
              <a:t> </a:t>
            </a:r>
            <a:r>
              <a:rPr lang="en-US" altLang="zh-CN" sz="2400" b="1" dirty="0" err="1" smtClean="0">
                <a:ea typeface="SimSun" pitchFamily="2" charset="-122"/>
              </a:rPr>
              <a:t>chóng</a:t>
            </a:r>
            <a:r>
              <a:rPr lang="en-US" altLang="zh-CN" sz="2400" b="1" dirty="0" smtClean="0">
                <a:ea typeface="SimSun" pitchFamily="2" charset="-122"/>
              </a:rPr>
              <a:t> </a:t>
            </a:r>
            <a:r>
              <a:rPr lang="en-US" altLang="zh-CN" sz="2400" b="1" dirty="0" err="1" smtClean="0">
                <a:ea typeface="SimSun" pitchFamily="2" charset="-122"/>
              </a:rPr>
              <a:t>đến</a:t>
            </a:r>
            <a:r>
              <a:rPr lang="en-US" altLang="zh-CN" sz="2400" b="1" dirty="0" smtClean="0">
                <a:ea typeface="SimSun" pitchFamily="2" charset="-122"/>
              </a:rPr>
              <a:t> </a:t>
            </a:r>
            <a:r>
              <a:rPr lang="en-US" altLang="zh-CN" sz="2400" b="1" dirty="0" err="1" smtClean="0">
                <a:ea typeface="SimSun" pitchFamily="2" charset="-122"/>
              </a:rPr>
              <a:t>với</a:t>
            </a:r>
            <a:r>
              <a:rPr lang="en-US" altLang="zh-CN" sz="2400" b="1" dirty="0" smtClean="0">
                <a:ea typeface="SimSun" pitchFamily="2" charset="-122"/>
              </a:rPr>
              <a:t> </a:t>
            </a:r>
            <a:r>
              <a:rPr lang="en-US" altLang="zh-CN" sz="2400" b="1" dirty="0" err="1" smtClean="0">
                <a:ea typeface="SimSun" pitchFamily="2" charset="-122"/>
              </a:rPr>
              <a:t>mình</a:t>
            </a:r>
            <a:r>
              <a:rPr lang="en-US" altLang="zh-CN" sz="2400" b="1" dirty="0" smtClean="0">
                <a:ea typeface="SimSun" pitchFamily="2" charset="-122"/>
              </a:rPr>
              <a:t> </a:t>
            </a:r>
            <a:r>
              <a:rPr lang="en-US" altLang="zh-CN" sz="2400" b="1" dirty="0" err="1" smtClean="0">
                <a:ea typeface="SimSun" pitchFamily="2" charset="-122"/>
              </a:rPr>
              <a:t>trước</a:t>
            </a:r>
            <a:r>
              <a:rPr lang="en-US" altLang="zh-CN" sz="2400" b="1" dirty="0" smtClean="0">
                <a:ea typeface="SimSun" pitchFamily="2" charset="-122"/>
              </a:rPr>
              <a:t> </a:t>
            </a:r>
            <a:r>
              <a:rPr lang="en-US" altLang="zh-CN" sz="2400" b="1" dirty="0" err="1" smtClean="0">
                <a:ea typeface="SimSun" pitchFamily="2" charset="-122"/>
              </a:rPr>
              <a:t>mùa</a:t>
            </a:r>
            <a:r>
              <a:rPr lang="en-US" altLang="zh-CN" sz="2400" b="1" dirty="0" smtClean="0">
                <a:ea typeface="SimSun" pitchFamily="2" charset="-122"/>
              </a:rPr>
              <a:t> </a:t>
            </a:r>
            <a:r>
              <a:rPr lang="en-US" altLang="zh-CN" sz="2400" b="1" dirty="0" err="1" smtClean="0">
                <a:ea typeface="SimSun" pitchFamily="2" charset="-122"/>
              </a:rPr>
              <a:t>đông</a:t>
            </a:r>
            <a:r>
              <a:rPr lang="en-US" altLang="zh-CN" sz="2400" b="1" dirty="0" smtClean="0">
                <a:ea typeface="SimSun" pitchFamily="2" charset="-122"/>
              </a:rPr>
              <a:t> (</a:t>
            </a:r>
            <a:r>
              <a:rPr lang="en-US" altLang="zh-CN" sz="2400" b="1" dirty="0">
                <a:ea typeface="SimSun" pitchFamily="2" charset="-122"/>
              </a:rPr>
              <a:t>2 </a:t>
            </a:r>
            <a:r>
              <a:rPr lang="en-US" altLang="zh-CN" sz="2400" b="1" dirty="0" smtClean="0">
                <a:ea typeface="SimSun" pitchFamily="2" charset="-122"/>
              </a:rPr>
              <a:t>Ti </a:t>
            </a:r>
            <a:r>
              <a:rPr lang="en-US" altLang="zh-CN" sz="2400" b="1" dirty="0">
                <a:ea typeface="SimSun" pitchFamily="2" charset="-122"/>
              </a:rPr>
              <a:t>4:9, 21).</a:t>
            </a:r>
            <a:endParaRPr lang="en-US" sz="2400" b="1" dirty="0">
              <a:ea typeface="SimSun" pitchFamily="2" charset="-122"/>
            </a:endParaRPr>
          </a:p>
        </p:txBody>
      </p:sp>
      <p:pic>
        <p:nvPicPr>
          <p:cNvPr id="2" name="Picture 9" descr="j0286954"/>
          <p:cNvPicPr>
            <a:picLocks noChangeAspect="1" noChangeArrowheads="1"/>
          </p:cNvPicPr>
          <p:nvPr/>
        </p:nvPicPr>
        <p:blipFill>
          <a:blip r:embed="rId4" cstate="print"/>
          <a:srcRect/>
          <a:stretch>
            <a:fillRect/>
          </a:stretch>
        </p:blipFill>
        <p:spPr bwMode="auto">
          <a:xfrm>
            <a:off x="0" y="1371600"/>
            <a:ext cx="1239838" cy="1600200"/>
          </a:xfrm>
          <a:prstGeom prst="rect">
            <a:avLst/>
          </a:prstGeom>
          <a:noFill/>
          <a:ln w="9525">
            <a:noFill/>
            <a:miter lim="800000"/>
            <a:headEnd/>
            <a:tailEnd/>
          </a:ln>
        </p:spPr>
      </p:pic>
      <p:sp>
        <p:nvSpPr>
          <p:cNvPr id="66570" name="Text Box 10"/>
          <p:cNvSpPr txBox="1">
            <a:spLocks noChangeArrowheads="1"/>
          </p:cNvSpPr>
          <p:nvPr/>
        </p:nvSpPr>
        <p:spPr bwMode="auto">
          <a:xfrm>
            <a:off x="1371600" y="2209800"/>
            <a:ext cx="7620000" cy="1200329"/>
          </a:xfrm>
          <a:prstGeom prst="rect">
            <a:avLst/>
          </a:prstGeom>
          <a:noFill/>
          <a:ln w="9525">
            <a:noFill/>
            <a:miter lim="800000"/>
            <a:headEnd/>
            <a:tailEnd/>
          </a:ln>
        </p:spPr>
        <p:txBody>
          <a:bodyPr>
            <a:spAutoFit/>
          </a:bodyPr>
          <a:lstStyle/>
          <a:p>
            <a:pPr eaLnBrk="1" hangingPunct="1">
              <a:buFontTx/>
              <a:buChar char="•"/>
            </a:pPr>
            <a:r>
              <a:rPr lang="en-US" altLang="zh-CN" b="1" dirty="0">
                <a:ea typeface="SimSun" pitchFamily="2" charset="-122"/>
              </a:rPr>
              <a:t> </a:t>
            </a:r>
            <a:r>
              <a:rPr lang="en-US" altLang="zh-CN" sz="2400" b="1" dirty="0">
                <a:ea typeface="SimSun" pitchFamily="2" charset="-122"/>
              </a:rPr>
              <a:t>Jerusalem: </a:t>
            </a:r>
            <a:r>
              <a:rPr lang="en-US" altLang="zh-CN" sz="2400" b="1" dirty="0" smtClean="0">
                <a:ea typeface="SimSun" pitchFamily="2" charset="-122"/>
              </a:rPr>
              <a:t>10 </a:t>
            </a:r>
            <a:r>
              <a:rPr lang="en-US" altLang="zh-CN" sz="2400" b="1" dirty="0" err="1" smtClean="0">
                <a:ea typeface="SimSun" pitchFamily="2" charset="-122"/>
              </a:rPr>
              <a:t>năm</a:t>
            </a:r>
            <a:r>
              <a:rPr lang="en-US" altLang="zh-CN" sz="2400" b="1" dirty="0" smtClean="0">
                <a:ea typeface="SimSun" pitchFamily="2" charset="-122"/>
              </a:rPr>
              <a:t> </a:t>
            </a:r>
            <a:r>
              <a:rPr lang="en-US" altLang="zh-CN" sz="2400" b="1" dirty="0" err="1" smtClean="0">
                <a:ea typeface="SimSun" pitchFamily="2" charset="-122"/>
              </a:rPr>
              <a:t>trước</a:t>
            </a:r>
            <a:r>
              <a:rPr lang="en-US" altLang="zh-CN" sz="2400" b="1" dirty="0" smtClean="0">
                <a:ea typeface="SimSun" pitchFamily="2" charset="-122"/>
              </a:rPr>
              <a:t> (29/5 </a:t>
            </a:r>
            <a:r>
              <a:rPr lang="en-US" altLang="zh-CN" sz="2400" b="1" dirty="0" err="1" smtClean="0">
                <a:ea typeface="SimSun" pitchFamily="2" charset="-122"/>
              </a:rPr>
              <a:t>đến</a:t>
            </a:r>
            <a:r>
              <a:rPr lang="en-US" altLang="zh-CN" sz="2400" b="1" dirty="0" smtClean="0">
                <a:ea typeface="SimSun" pitchFamily="2" charset="-122"/>
              </a:rPr>
              <a:t>  9/6 </a:t>
            </a:r>
            <a:r>
              <a:rPr lang="en-US" altLang="zh-CN" sz="2400" b="1" dirty="0" err="1" smtClean="0">
                <a:ea typeface="SimSun" pitchFamily="2" charset="-122"/>
              </a:rPr>
              <a:t>năm</a:t>
            </a:r>
            <a:r>
              <a:rPr lang="en-US" altLang="zh-CN" sz="2400" b="1" dirty="0" smtClean="0">
                <a:ea typeface="SimSun" pitchFamily="2" charset="-122"/>
              </a:rPr>
              <a:t> </a:t>
            </a:r>
            <a:r>
              <a:rPr lang="en-US" altLang="zh-CN" sz="2400" b="1" dirty="0">
                <a:ea typeface="SimSun" pitchFamily="2" charset="-122"/>
              </a:rPr>
              <a:t>57) </a:t>
            </a:r>
          </a:p>
          <a:p>
            <a:pPr eaLnBrk="1" hangingPunct="1">
              <a:buFontTx/>
              <a:buChar char="•"/>
            </a:pPr>
            <a:r>
              <a:rPr lang="en-US" altLang="zh-CN" sz="2400" b="1" dirty="0">
                <a:ea typeface="SimSun" pitchFamily="2" charset="-122"/>
              </a:rPr>
              <a:t> </a:t>
            </a:r>
            <a:r>
              <a:rPr lang="en-US" altLang="zh-CN" sz="2400" b="1" dirty="0" err="1" smtClean="0">
                <a:ea typeface="SimSun" pitchFamily="2" charset="-122"/>
              </a:rPr>
              <a:t>Sêsarê</a:t>
            </a:r>
            <a:r>
              <a:rPr lang="en-US" altLang="zh-CN" sz="2400" b="1" dirty="0" smtClean="0">
                <a:ea typeface="SimSun" pitchFamily="2" charset="-122"/>
              </a:rPr>
              <a:t>: </a:t>
            </a:r>
            <a:r>
              <a:rPr lang="en-US" altLang="zh-CN" sz="2400" b="1" dirty="0">
                <a:ea typeface="SimSun" pitchFamily="2" charset="-122"/>
              </a:rPr>
              <a:t>8-10 </a:t>
            </a:r>
            <a:r>
              <a:rPr lang="en-US" altLang="zh-CN" sz="2400" b="1" dirty="0" err="1" smtClean="0">
                <a:ea typeface="SimSun" pitchFamily="2" charset="-122"/>
              </a:rPr>
              <a:t>năm</a:t>
            </a:r>
            <a:r>
              <a:rPr lang="en-US" altLang="zh-CN" sz="2400" b="1" dirty="0" smtClean="0">
                <a:ea typeface="SimSun" pitchFamily="2" charset="-122"/>
              </a:rPr>
              <a:t> </a:t>
            </a:r>
            <a:r>
              <a:rPr lang="en-US" altLang="zh-CN" sz="2400" b="1" dirty="0" err="1" smtClean="0">
                <a:ea typeface="SimSun" pitchFamily="2" charset="-122"/>
              </a:rPr>
              <a:t>trước</a:t>
            </a:r>
            <a:r>
              <a:rPr lang="en-US" altLang="zh-CN" sz="2400" b="1" dirty="0" smtClean="0">
                <a:ea typeface="SimSun" pitchFamily="2" charset="-122"/>
              </a:rPr>
              <a:t>  (</a:t>
            </a:r>
            <a:r>
              <a:rPr lang="en-US" altLang="zh-CN" sz="2400" b="1" dirty="0" err="1" smtClean="0">
                <a:ea typeface="SimSun" pitchFamily="2" charset="-122"/>
              </a:rPr>
              <a:t>Tháng</a:t>
            </a:r>
            <a:r>
              <a:rPr lang="en-US" altLang="zh-CN" sz="2400" b="1" dirty="0" smtClean="0">
                <a:ea typeface="SimSun" pitchFamily="2" charset="-122"/>
              </a:rPr>
              <a:t> 6/ 57 -   </a:t>
            </a:r>
            <a:r>
              <a:rPr lang="en-US" altLang="zh-CN" sz="2400" b="1" dirty="0" err="1" smtClean="0">
                <a:ea typeface="SimSun" pitchFamily="2" charset="-122"/>
              </a:rPr>
              <a:t>tháng</a:t>
            </a:r>
            <a:r>
              <a:rPr lang="en-US" altLang="zh-CN" sz="2400" b="1" dirty="0" smtClean="0">
                <a:ea typeface="SimSun" pitchFamily="2" charset="-122"/>
              </a:rPr>
              <a:t> 8/ </a:t>
            </a:r>
            <a:r>
              <a:rPr lang="en-US" altLang="zh-CN" sz="2400" b="1" dirty="0">
                <a:ea typeface="SimSun" pitchFamily="2" charset="-122"/>
              </a:rPr>
              <a:t>59)</a:t>
            </a:r>
          </a:p>
          <a:p>
            <a:pPr eaLnBrk="1" hangingPunct="1">
              <a:buFontTx/>
              <a:buChar char="•"/>
            </a:pPr>
            <a:r>
              <a:rPr lang="en-US" altLang="zh-CN" sz="2400" b="1" dirty="0">
                <a:ea typeface="SimSun" pitchFamily="2" charset="-122"/>
              </a:rPr>
              <a:t> </a:t>
            </a:r>
            <a:r>
              <a:rPr lang="en-US" altLang="zh-CN" sz="2400" b="1" dirty="0" err="1" smtClean="0">
                <a:ea typeface="SimSun" pitchFamily="2" charset="-122"/>
              </a:rPr>
              <a:t>Rôma</a:t>
            </a:r>
            <a:r>
              <a:rPr lang="en-US" altLang="zh-CN" sz="2400" b="1" dirty="0" smtClean="0">
                <a:ea typeface="SimSun" pitchFamily="2" charset="-122"/>
              </a:rPr>
              <a:t>: </a:t>
            </a:r>
            <a:r>
              <a:rPr lang="en-US" altLang="zh-CN" sz="2400" b="1" dirty="0">
                <a:ea typeface="SimSun" pitchFamily="2" charset="-122"/>
              </a:rPr>
              <a:t>5-7 </a:t>
            </a:r>
            <a:r>
              <a:rPr lang="en-US" altLang="zh-CN" sz="2400" b="1" dirty="0" err="1" smtClean="0">
                <a:ea typeface="SimSun" pitchFamily="2" charset="-122"/>
              </a:rPr>
              <a:t>năm</a:t>
            </a:r>
            <a:r>
              <a:rPr lang="en-US" altLang="zh-CN" sz="2400" b="1" dirty="0" smtClean="0">
                <a:ea typeface="SimSun" pitchFamily="2" charset="-122"/>
              </a:rPr>
              <a:t> </a:t>
            </a:r>
            <a:r>
              <a:rPr lang="en-US" altLang="zh-CN" sz="2400" b="1" dirty="0" err="1" smtClean="0">
                <a:ea typeface="SimSun" pitchFamily="2" charset="-122"/>
              </a:rPr>
              <a:t>trước</a:t>
            </a:r>
            <a:r>
              <a:rPr lang="en-US" altLang="zh-CN" sz="2400" b="1" dirty="0" smtClean="0">
                <a:ea typeface="SimSun" pitchFamily="2" charset="-122"/>
              </a:rPr>
              <a:t> (</a:t>
            </a:r>
            <a:r>
              <a:rPr lang="en-US" altLang="zh-CN" sz="2400" b="1" dirty="0" err="1" smtClean="0">
                <a:ea typeface="SimSun" pitchFamily="2" charset="-122"/>
              </a:rPr>
              <a:t>Tháng</a:t>
            </a:r>
            <a:r>
              <a:rPr lang="en-US" altLang="zh-CN" sz="2400" b="1" dirty="0" smtClean="0">
                <a:ea typeface="SimSun" pitchFamily="2" charset="-122"/>
              </a:rPr>
              <a:t> 2/ 60 -  </a:t>
            </a:r>
            <a:r>
              <a:rPr lang="en-US" altLang="zh-CN" sz="2400" b="1" dirty="0" err="1" smtClean="0">
                <a:ea typeface="SimSun" pitchFamily="2" charset="-122"/>
              </a:rPr>
              <a:t>tháng</a:t>
            </a:r>
            <a:r>
              <a:rPr lang="en-US" altLang="zh-CN" sz="2400" b="1" dirty="0" smtClean="0">
                <a:ea typeface="SimSun" pitchFamily="2" charset="-122"/>
              </a:rPr>
              <a:t> 3/ 62</a:t>
            </a:r>
            <a:r>
              <a:rPr lang="en-US" altLang="zh-CN" sz="2400" b="1" dirty="0">
                <a:ea typeface="SimSun" pitchFamily="2" charset="-122"/>
              </a:rPr>
              <a:t>)</a:t>
            </a:r>
            <a:endParaRPr lang="en-US" sz="2400" b="1" dirty="0">
              <a:ea typeface="SimSun" pitchFamily="2" charset="-122"/>
            </a:endParaRPr>
          </a:p>
        </p:txBody>
      </p:sp>
      <p:sp>
        <p:nvSpPr>
          <p:cNvPr id="66571" name="Text Box 11"/>
          <p:cNvSpPr txBox="1">
            <a:spLocks noChangeArrowheads="1"/>
          </p:cNvSpPr>
          <p:nvPr/>
        </p:nvSpPr>
        <p:spPr bwMode="auto">
          <a:xfrm>
            <a:off x="457200" y="3505200"/>
            <a:ext cx="8001000" cy="1200329"/>
          </a:xfrm>
          <a:prstGeom prst="rect">
            <a:avLst/>
          </a:prstGeom>
          <a:noFill/>
          <a:ln w="9525">
            <a:noFill/>
            <a:miter lim="800000"/>
            <a:headEnd/>
            <a:tailEnd/>
          </a:ln>
        </p:spPr>
        <p:txBody>
          <a:bodyPr wrap="square">
            <a:spAutoFit/>
          </a:bodyPr>
          <a:lstStyle/>
          <a:p>
            <a:pPr eaLnBrk="1" hangingPunct="1"/>
            <a:r>
              <a:rPr lang="en-US" altLang="zh-CN" sz="2400" b="1" dirty="0" err="1" smtClean="0">
                <a:ea typeface="SimSun" pitchFamily="2" charset="-122"/>
              </a:rPr>
              <a:t>Từng</a:t>
            </a:r>
            <a:r>
              <a:rPr lang="en-US" altLang="zh-CN" sz="2400" b="1" dirty="0" smtClean="0">
                <a:ea typeface="SimSun" pitchFamily="2" charset="-122"/>
              </a:rPr>
              <a:t> </a:t>
            </a:r>
            <a:r>
              <a:rPr lang="en-US" altLang="zh-CN" sz="2400" b="1" dirty="0" err="1" smtClean="0">
                <a:ea typeface="SimSun" pitchFamily="2" charset="-122"/>
              </a:rPr>
              <a:t>bị</a:t>
            </a:r>
            <a:r>
              <a:rPr lang="en-US" altLang="zh-CN" sz="2400" b="1" dirty="0" smtClean="0">
                <a:ea typeface="SimSun" pitchFamily="2" charset="-122"/>
              </a:rPr>
              <a:t> </a:t>
            </a:r>
            <a:r>
              <a:rPr lang="en-US" altLang="zh-CN" sz="2400" b="1" dirty="0" err="1" smtClean="0">
                <a:ea typeface="SimSun" pitchFamily="2" charset="-122"/>
              </a:rPr>
              <a:t>tù</a:t>
            </a:r>
            <a:r>
              <a:rPr lang="en-US" altLang="zh-CN" sz="2400" b="1" dirty="0" smtClean="0">
                <a:ea typeface="SimSun" pitchFamily="2" charset="-122"/>
              </a:rPr>
              <a:t> </a:t>
            </a:r>
            <a:r>
              <a:rPr lang="en-US" altLang="zh-CN" sz="2400" b="1" dirty="0" err="1" smtClean="0">
                <a:ea typeface="SimSun" pitchFamily="2" charset="-122"/>
              </a:rPr>
              <a:t>gần</a:t>
            </a:r>
            <a:r>
              <a:rPr lang="en-US" altLang="zh-CN" sz="2400" b="1" dirty="0" smtClean="0">
                <a:ea typeface="SimSun" pitchFamily="2" charset="-122"/>
              </a:rPr>
              <a:t> 5 </a:t>
            </a:r>
            <a:r>
              <a:rPr lang="en-US" altLang="zh-CN" sz="2400" b="1" dirty="0" err="1" smtClean="0">
                <a:ea typeface="SimSun" pitchFamily="2" charset="-122"/>
              </a:rPr>
              <a:t>năm</a:t>
            </a:r>
            <a:r>
              <a:rPr lang="en-US" altLang="zh-CN" sz="2400" b="1" dirty="0" smtClean="0">
                <a:ea typeface="SimSun" pitchFamily="2" charset="-122"/>
              </a:rPr>
              <a:t> </a:t>
            </a:r>
            <a:r>
              <a:rPr lang="en-US" altLang="zh-CN" sz="2400" b="1" dirty="0" err="1" smtClean="0">
                <a:ea typeface="SimSun" pitchFamily="2" charset="-122"/>
              </a:rPr>
              <a:t>trong</a:t>
            </a:r>
            <a:r>
              <a:rPr lang="en-US" altLang="zh-CN" sz="2400" b="1" dirty="0" smtClean="0">
                <a:ea typeface="SimSun" pitchFamily="2" charset="-122"/>
              </a:rPr>
              <a:t> </a:t>
            </a:r>
            <a:r>
              <a:rPr lang="en-US" altLang="zh-CN" sz="2400" b="1" dirty="0" err="1" smtClean="0">
                <a:ea typeface="SimSun" pitchFamily="2" charset="-122"/>
              </a:rPr>
              <a:t>suốt</a:t>
            </a:r>
            <a:r>
              <a:rPr lang="en-US" altLang="zh-CN" sz="2400" b="1" dirty="0" smtClean="0">
                <a:ea typeface="SimSun" pitchFamily="2" charset="-122"/>
              </a:rPr>
              <a:t> 10 </a:t>
            </a:r>
            <a:r>
              <a:rPr lang="en-US" altLang="zh-CN" sz="2400" b="1" dirty="0" err="1" smtClean="0">
                <a:ea typeface="SimSun" pitchFamily="2" charset="-122"/>
              </a:rPr>
              <a:t>năm</a:t>
            </a:r>
            <a:r>
              <a:rPr lang="en-US" altLang="zh-CN" sz="2400" b="1" dirty="0" smtClean="0">
                <a:ea typeface="SimSun" pitchFamily="2" charset="-122"/>
              </a:rPr>
              <a:t> qua, </a:t>
            </a:r>
            <a:r>
              <a:rPr lang="en-US" altLang="zh-CN" sz="2400" b="1" dirty="0" err="1" smtClean="0">
                <a:ea typeface="SimSun" pitchFamily="2" charset="-122"/>
              </a:rPr>
              <a:t>ông</a:t>
            </a:r>
            <a:r>
              <a:rPr lang="en-US" altLang="zh-CN" sz="2400" b="1" dirty="0" smtClean="0">
                <a:ea typeface="SimSun" pitchFamily="2" charset="-122"/>
              </a:rPr>
              <a:t> </a:t>
            </a:r>
            <a:r>
              <a:rPr lang="en-US" altLang="zh-CN" sz="2400" b="1" dirty="0" err="1" smtClean="0">
                <a:ea typeface="SimSun" pitchFamily="2" charset="-122"/>
              </a:rPr>
              <a:t>từng</a:t>
            </a:r>
            <a:r>
              <a:rPr lang="en-US" altLang="zh-CN" sz="2400" b="1" dirty="0" smtClean="0">
                <a:ea typeface="SimSun" pitchFamily="2" charset="-122"/>
              </a:rPr>
              <a:t> </a:t>
            </a:r>
            <a:r>
              <a:rPr lang="en-US" altLang="zh-CN" sz="2400" b="1" dirty="0" err="1" smtClean="0">
                <a:ea typeface="SimSun" pitchFamily="2" charset="-122"/>
              </a:rPr>
              <a:t>trải</a:t>
            </a:r>
            <a:r>
              <a:rPr lang="en-US" altLang="zh-CN" sz="2400" b="1" dirty="0" smtClean="0">
                <a:ea typeface="SimSun" pitchFamily="2" charset="-122"/>
              </a:rPr>
              <a:t> </a:t>
            </a:r>
            <a:r>
              <a:rPr lang="en-US" altLang="zh-CN" sz="2400" b="1" dirty="0" err="1" smtClean="0">
                <a:ea typeface="SimSun" pitchFamily="2" charset="-122"/>
              </a:rPr>
              <a:t>chuyện</a:t>
            </a:r>
            <a:r>
              <a:rPr lang="en-US" altLang="zh-CN" sz="2400" b="1" dirty="0" smtClean="0">
                <a:ea typeface="SimSun" pitchFamily="2" charset="-122"/>
              </a:rPr>
              <a:t> ở </a:t>
            </a:r>
            <a:r>
              <a:rPr lang="en-US" altLang="zh-CN" sz="2400" b="1" dirty="0" err="1" smtClean="0">
                <a:ea typeface="SimSun" pitchFamily="2" charset="-122"/>
              </a:rPr>
              <a:t>sau</a:t>
            </a:r>
            <a:r>
              <a:rPr lang="en-US" altLang="zh-CN" sz="2400" b="1" dirty="0" smtClean="0">
                <a:ea typeface="SimSun" pitchFamily="2" charset="-122"/>
              </a:rPr>
              <a:t> song </a:t>
            </a:r>
            <a:r>
              <a:rPr lang="en-US" altLang="zh-CN" sz="2400" b="1" dirty="0" err="1" smtClean="0">
                <a:ea typeface="SimSun" pitchFamily="2" charset="-122"/>
              </a:rPr>
              <a:t>sắt</a:t>
            </a:r>
            <a:r>
              <a:rPr lang="en-US" altLang="zh-CN" sz="2400" b="1" dirty="0" smtClean="0">
                <a:ea typeface="SimSun" pitchFamily="2" charset="-122"/>
              </a:rPr>
              <a:t> </a:t>
            </a:r>
            <a:r>
              <a:rPr lang="en-US" altLang="zh-CN" sz="2400" b="1" dirty="0" err="1" smtClean="0">
                <a:ea typeface="SimSun" pitchFamily="2" charset="-122"/>
              </a:rPr>
              <a:t>và</a:t>
            </a:r>
            <a:r>
              <a:rPr lang="en-US" altLang="zh-CN" sz="2400" b="1" dirty="0" smtClean="0">
                <a:ea typeface="SimSun" pitchFamily="2" charset="-122"/>
              </a:rPr>
              <a:t> </a:t>
            </a:r>
            <a:r>
              <a:rPr lang="en-US" altLang="zh-CN" sz="2400" b="1" dirty="0" err="1" smtClean="0">
                <a:ea typeface="SimSun" pitchFamily="2" charset="-122"/>
              </a:rPr>
              <a:t>diễn</a:t>
            </a:r>
            <a:r>
              <a:rPr lang="en-US" altLang="zh-CN" sz="2400" b="1" dirty="0" smtClean="0">
                <a:ea typeface="SimSun" pitchFamily="2" charset="-122"/>
              </a:rPr>
              <a:t> </a:t>
            </a:r>
            <a:r>
              <a:rPr lang="en-US" altLang="zh-CN" sz="2400" b="1" dirty="0" err="1" smtClean="0">
                <a:ea typeface="SimSun" pitchFamily="2" charset="-122"/>
              </a:rPr>
              <a:t>biến</a:t>
            </a:r>
            <a:r>
              <a:rPr lang="en-US" altLang="zh-CN" sz="2400" b="1" dirty="0" smtClean="0">
                <a:ea typeface="SimSun" pitchFamily="2" charset="-122"/>
              </a:rPr>
              <a:t> </a:t>
            </a:r>
            <a:r>
              <a:rPr lang="en-US" altLang="zh-CN" sz="2400" b="1" dirty="0" err="1" smtClean="0">
                <a:ea typeface="SimSun" pitchFamily="2" charset="-122"/>
              </a:rPr>
              <a:t>chính</a:t>
            </a:r>
            <a:r>
              <a:rPr lang="en-US" altLang="zh-CN" sz="2400" b="1" dirty="0" smtClean="0">
                <a:ea typeface="SimSun" pitchFamily="2" charset="-122"/>
              </a:rPr>
              <a:t> </a:t>
            </a:r>
            <a:r>
              <a:rPr lang="en-US" altLang="zh-CN" sz="2400" b="1" dirty="0" err="1" smtClean="0">
                <a:ea typeface="SimSun" pitchFamily="2" charset="-122"/>
              </a:rPr>
              <a:t>trị</a:t>
            </a:r>
            <a:r>
              <a:rPr lang="en-US" altLang="zh-CN" sz="2400" b="1" dirty="0" smtClean="0">
                <a:ea typeface="SimSun" pitchFamily="2" charset="-122"/>
              </a:rPr>
              <a:t>.  </a:t>
            </a:r>
            <a:r>
              <a:rPr lang="en-US" altLang="zh-CN" sz="2400" b="1" dirty="0" err="1" smtClean="0">
                <a:ea typeface="SimSun" pitchFamily="2" charset="-122"/>
              </a:rPr>
              <a:t>Ông</a:t>
            </a:r>
            <a:r>
              <a:rPr lang="en-US" altLang="zh-CN" sz="2400" b="1" dirty="0" smtClean="0">
                <a:ea typeface="SimSun" pitchFamily="2" charset="-122"/>
              </a:rPr>
              <a:t> </a:t>
            </a:r>
            <a:r>
              <a:rPr lang="en-US" altLang="zh-CN" sz="2400" b="1" dirty="0" err="1" smtClean="0">
                <a:ea typeface="SimSun" pitchFamily="2" charset="-122"/>
              </a:rPr>
              <a:t>biết</a:t>
            </a:r>
            <a:r>
              <a:rPr lang="en-US" altLang="zh-CN" sz="2400" b="1" dirty="0" smtClean="0">
                <a:ea typeface="SimSun" pitchFamily="2" charset="-122"/>
              </a:rPr>
              <a:t> </a:t>
            </a:r>
            <a:r>
              <a:rPr lang="en-US" altLang="zh-CN" sz="2400" b="1" dirty="0" err="1" smtClean="0">
                <a:ea typeface="SimSun" pitchFamily="2" charset="-122"/>
              </a:rPr>
              <a:t>rằng</a:t>
            </a:r>
            <a:r>
              <a:rPr lang="en-US" altLang="zh-CN" sz="2400" b="1" dirty="0" smtClean="0">
                <a:ea typeface="SimSun" pitchFamily="2" charset="-122"/>
              </a:rPr>
              <a:t> </a:t>
            </a:r>
            <a:r>
              <a:rPr lang="en-US" altLang="zh-CN" sz="2400" b="1" dirty="0" err="1" smtClean="0">
                <a:ea typeface="SimSun" pitchFamily="2" charset="-122"/>
              </a:rPr>
              <a:t>lần</a:t>
            </a:r>
            <a:r>
              <a:rPr lang="en-US" altLang="zh-CN" sz="2400" b="1" dirty="0" smtClean="0">
                <a:ea typeface="SimSun" pitchFamily="2" charset="-122"/>
              </a:rPr>
              <a:t> </a:t>
            </a:r>
            <a:r>
              <a:rPr lang="en-US" altLang="zh-CN" sz="2400" b="1" dirty="0" err="1" smtClean="0">
                <a:ea typeface="SimSun" pitchFamily="2" charset="-122"/>
              </a:rPr>
              <a:t>bị</a:t>
            </a:r>
            <a:r>
              <a:rPr lang="en-US" altLang="zh-CN" sz="2400" b="1" dirty="0" smtClean="0">
                <a:ea typeface="SimSun" pitchFamily="2" charset="-122"/>
              </a:rPr>
              <a:t> </a:t>
            </a:r>
            <a:r>
              <a:rPr lang="en-US" altLang="zh-CN" sz="2400" b="1" dirty="0" err="1" smtClean="0">
                <a:ea typeface="SimSun" pitchFamily="2" charset="-122"/>
              </a:rPr>
              <a:t>tù</a:t>
            </a:r>
            <a:r>
              <a:rPr lang="en-US" altLang="zh-CN" sz="2400" b="1" dirty="0" smtClean="0">
                <a:ea typeface="SimSun" pitchFamily="2" charset="-122"/>
              </a:rPr>
              <a:t> </a:t>
            </a:r>
            <a:r>
              <a:rPr lang="en-US" altLang="zh-CN" sz="2400" b="1" dirty="0" err="1" smtClean="0">
                <a:ea typeface="SimSun" pitchFamily="2" charset="-122"/>
              </a:rPr>
              <a:t>này</a:t>
            </a:r>
            <a:r>
              <a:rPr lang="en-US" altLang="zh-CN" sz="2400" b="1" dirty="0" smtClean="0">
                <a:ea typeface="SimSun" pitchFamily="2" charset="-122"/>
              </a:rPr>
              <a:t> </a:t>
            </a:r>
            <a:r>
              <a:rPr lang="en-US" altLang="zh-CN" sz="2400" b="1" dirty="0" err="1" smtClean="0">
                <a:ea typeface="SimSun" pitchFamily="2" charset="-122"/>
              </a:rPr>
              <a:t>sẽ</a:t>
            </a:r>
            <a:r>
              <a:rPr lang="en-US" altLang="zh-CN" sz="2400" b="1" dirty="0" smtClean="0">
                <a:ea typeface="SimSun" pitchFamily="2" charset="-122"/>
              </a:rPr>
              <a:t> </a:t>
            </a:r>
            <a:r>
              <a:rPr lang="en-US" altLang="zh-CN" sz="2400" b="1" dirty="0" err="1" smtClean="0">
                <a:ea typeface="SimSun" pitchFamily="2" charset="-122"/>
              </a:rPr>
              <a:t>kết</a:t>
            </a:r>
            <a:r>
              <a:rPr lang="en-US" altLang="zh-CN" sz="2400" b="1" dirty="0" smtClean="0">
                <a:ea typeface="SimSun" pitchFamily="2" charset="-122"/>
              </a:rPr>
              <a:t> </a:t>
            </a:r>
            <a:r>
              <a:rPr lang="en-US" altLang="zh-CN" sz="2400" b="1" dirty="0" err="1" smtClean="0">
                <a:ea typeface="SimSun" pitchFamily="2" charset="-122"/>
              </a:rPr>
              <a:t>thúc</a:t>
            </a:r>
            <a:r>
              <a:rPr lang="en-US" altLang="zh-CN" sz="2400" b="1" dirty="0" smtClean="0">
                <a:ea typeface="SimSun" pitchFamily="2" charset="-122"/>
              </a:rPr>
              <a:t> </a:t>
            </a:r>
            <a:r>
              <a:rPr lang="en-US" altLang="zh-CN" sz="2400" b="1" dirty="0" err="1" smtClean="0">
                <a:ea typeface="SimSun" pitchFamily="2" charset="-122"/>
              </a:rPr>
              <a:t>bằng</a:t>
            </a:r>
            <a:r>
              <a:rPr lang="en-US" altLang="zh-CN" sz="2400" b="1" dirty="0" smtClean="0">
                <a:ea typeface="SimSun" pitchFamily="2" charset="-122"/>
              </a:rPr>
              <a:t> </a:t>
            </a:r>
            <a:r>
              <a:rPr lang="en-US" altLang="zh-CN" sz="2400" b="1" dirty="0" err="1" smtClean="0">
                <a:ea typeface="SimSun" pitchFamily="2" charset="-122"/>
              </a:rPr>
              <a:t>án</a:t>
            </a:r>
            <a:r>
              <a:rPr lang="en-US" altLang="zh-CN" sz="2400" b="1" dirty="0" smtClean="0">
                <a:ea typeface="SimSun" pitchFamily="2" charset="-122"/>
              </a:rPr>
              <a:t> </a:t>
            </a:r>
            <a:r>
              <a:rPr lang="en-US" altLang="zh-CN" sz="2400" b="1" dirty="0" err="1" smtClean="0">
                <a:ea typeface="SimSun" pitchFamily="2" charset="-122"/>
              </a:rPr>
              <a:t>tử</a:t>
            </a:r>
            <a:r>
              <a:rPr lang="en-US" altLang="zh-CN" sz="2400" b="1" dirty="0" smtClean="0">
                <a:ea typeface="SimSun" pitchFamily="2" charset="-122"/>
              </a:rPr>
              <a:t> </a:t>
            </a:r>
            <a:r>
              <a:rPr lang="en-US" altLang="zh-CN" sz="2400" b="1" dirty="0" err="1" smtClean="0">
                <a:ea typeface="SimSun" pitchFamily="2" charset="-122"/>
              </a:rPr>
              <a:t>hình</a:t>
            </a:r>
            <a:r>
              <a:rPr lang="en-US" altLang="zh-CN" sz="2400" b="1" dirty="0" smtClean="0">
                <a:ea typeface="SimSun" pitchFamily="2" charset="-122"/>
              </a:rPr>
              <a:t> (</a:t>
            </a:r>
            <a:r>
              <a:rPr lang="en-US" altLang="zh-CN" sz="2400" b="1" dirty="0">
                <a:ea typeface="SimSun" pitchFamily="2" charset="-122"/>
              </a:rPr>
              <a:t>2 </a:t>
            </a:r>
            <a:r>
              <a:rPr lang="en-US" altLang="zh-CN" sz="2400" b="1" dirty="0" smtClean="0">
                <a:ea typeface="SimSun" pitchFamily="2" charset="-122"/>
              </a:rPr>
              <a:t>Ti </a:t>
            </a:r>
            <a:r>
              <a:rPr lang="en-US" altLang="zh-CN" sz="2400" b="1" dirty="0">
                <a:ea typeface="SimSun" pitchFamily="2" charset="-122"/>
              </a:rPr>
              <a:t>4:6-8).  </a:t>
            </a:r>
            <a:endParaRPr lang="en-US" sz="2400" b="1" dirty="0">
              <a:ea typeface="SimSun" pitchFamily="2" charset="-122"/>
            </a:endParaRPr>
          </a:p>
        </p:txBody>
      </p:sp>
      <p:sp>
        <p:nvSpPr>
          <p:cNvPr id="3" name="WordArt 7"/>
          <p:cNvSpPr>
            <a:spLocks noChangeArrowheads="1" noChangeShapeType="1" noTextEdit="1"/>
          </p:cNvSpPr>
          <p:nvPr/>
        </p:nvSpPr>
        <p:spPr bwMode="auto">
          <a:xfrm rot="-296758">
            <a:off x="110002" y="55550"/>
            <a:ext cx="2904196" cy="909537"/>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dissolve">
                                      <p:cBhvr>
                                        <p:cTn id="7" dur="500"/>
                                        <p:tgtEl>
                                          <p:spTgt spid="66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71"/>
                                        </p:tgtEl>
                                        <p:attrNameLst>
                                          <p:attrName>style.visibility</p:attrName>
                                        </p:attrNameLst>
                                      </p:cBhvr>
                                      <p:to>
                                        <p:strVal val="visible"/>
                                      </p:to>
                                    </p:set>
                                    <p:animEffect transition="in" filter="dissolve">
                                      <p:cBhvr>
                                        <p:cTn id="12" dur="500"/>
                                        <p:tgtEl>
                                          <p:spTgt spid="665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8"/>
                                        </p:tgtEl>
                                        <p:attrNameLst>
                                          <p:attrName>style.visibility</p:attrName>
                                        </p:attrNameLst>
                                      </p:cBhvr>
                                      <p:to>
                                        <p:strVal val="visible"/>
                                      </p:to>
                                    </p:set>
                                    <p:animEffect transition="in" filter="dissolve">
                                      <p:cBhvr>
                                        <p:cTn id="17"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p:bldP spid="66570" grpId="0"/>
      <p:bldP spid="665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609600" y="-152400"/>
            <a:ext cx="7620000" cy="1143000"/>
          </a:xfrm>
        </p:spPr>
        <p:txBody>
          <a:bodyPr/>
          <a:lstStyle/>
          <a:p>
            <a:pPr eaLnBrk="1" hangingPunct="1"/>
            <a:r>
              <a:rPr lang="en-US" sz="1400" smtClean="0"/>
              <a:t>Characteristics</a:t>
            </a:r>
          </a:p>
        </p:txBody>
      </p:sp>
      <p:sp>
        <p:nvSpPr>
          <p:cNvPr id="67587"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solidFill>
                  <a:srgbClr val="000000"/>
                </a:solidFill>
              </a:rPr>
              <a:t>239</a:t>
            </a:r>
          </a:p>
        </p:txBody>
      </p:sp>
      <p:sp>
        <p:nvSpPr>
          <p:cNvPr id="67588" name="Text Box 4"/>
          <p:cNvSpPr txBox="1">
            <a:spLocks noChangeArrowheads="1"/>
          </p:cNvSpPr>
          <p:nvPr/>
        </p:nvSpPr>
        <p:spPr bwMode="auto">
          <a:xfrm>
            <a:off x="3810094" y="76200"/>
            <a:ext cx="2590705" cy="646331"/>
          </a:xfrm>
          <a:prstGeom prst="rect">
            <a:avLst/>
          </a:prstGeom>
          <a:solidFill>
            <a:srgbClr val="000000"/>
          </a:solidFill>
          <a:ln w="9525">
            <a:noFill/>
            <a:miter lim="800000"/>
            <a:headEnd/>
            <a:tailEnd/>
          </a:ln>
        </p:spPr>
        <p:txBody>
          <a:bodyPr wrap="square">
            <a:spAutoFit/>
          </a:bodyPr>
          <a:lstStyle/>
          <a:p>
            <a:pPr algn="ctr" eaLnBrk="1" hangingPunct="1"/>
            <a:r>
              <a:rPr lang="en-US" altLang="zh-CN" sz="3600" b="1" dirty="0" err="1" smtClean="0">
                <a:solidFill>
                  <a:srgbClr val="FFFF00"/>
                </a:solidFill>
                <a:ea typeface="SimSun" pitchFamily="2" charset="-122"/>
              </a:rPr>
              <a:t>Đặc</a:t>
            </a:r>
            <a:r>
              <a:rPr lang="en-US" altLang="zh-CN" sz="3600" b="1" dirty="0" smtClean="0">
                <a:solidFill>
                  <a:srgbClr val="FFFF00"/>
                </a:solidFill>
                <a:ea typeface="SimSun" pitchFamily="2" charset="-122"/>
              </a:rPr>
              <a:t> </a:t>
            </a:r>
            <a:r>
              <a:rPr lang="en-US" altLang="zh-CN" sz="3600" b="1" dirty="0" err="1" smtClean="0">
                <a:solidFill>
                  <a:srgbClr val="FFFF00"/>
                </a:solidFill>
                <a:ea typeface="SimSun" pitchFamily="2" charset="-122"/>
              </a:rPr>
              <a:t>điểm</a:t>
            </a:r>
            <a:endParaRPr lang="en-US" sz="3600" b="1" dirty="0">
              <a:solidFill>
                <a:srgbClr val="FFFF00"/>
              </a:solidFill>
              <a:ea typeface="SimSun" pitchFamily="2" charset="-122"/>
            </a:endParaRPr>
          </a:p>
        </p:txBody>
      </p:sp>
      <p:sp>
        <p:nvSpPr>
          <p:cNvPr id="68613" name="Text Box 5"/>
          <p:cNvSpPr txBox="1">
            <a:spLocks noChangeArrowheads="1"/>
          </p:cNvSpPr>
          <p:nvPr/>
        </p:nvSpPr>
        <p:spPr bwMode="auto">
          <a:xfrm>
            <a:off x="990600" y="1219200"/>
            <a:ext cx="7162800" cy="1938992"/>
          </a:xfrm>
          <a:prstGeom prst="rect">
            <a:avLst/>
          </a:prstGeom>
          <a:noFill/>
          <a:ln w="9525">
            <a:noFill/>
            <a:miter lim="800000"/>
            <a:headEnd/>
            <a:tailEnd/>
          </a:ln>
        </p:spPr>
        <p:txBody>
          <a:bodyPr>
            <a:spAutoFit/>
          </a:bodyPr>
          <a:lstStyle/>
          <a:p>
            <a:pPr marL="398463" indent="-398463" eaLnBrk="1" hangingPunct="1">
              <a:buFont typeface="Wingdings" pitchFamily="2" charset="2"/>
              <a:buChar char="Ø"/>
            </a:pPr>
            <a:r>
              <a:rPr lang="en-US" altLang="zh-CN" sz="2400" b="1" dirty="0" err="1" smtClean="0">
                <a:ea typeface="SimSun" pitchFamily="2" charset="-122"/>
              </a:rPr>
              <a:t>Bức</a:t>
            </a:r>
            <a:r>
              <a:rPr lang="en-US" altLang="zh-CN" sz="2400" b="1" dirty="0" smtClean="0">
                <a:ea typeface="SimSun" pitchFamily="2" charset="-122"/>
              </a:rPr>
              <a:t> </a:t>
            </a:r>
            <a:r>
              <a:rPr lang="en-US" altLang="zh-CN" sz="2400" b="1" dirty="0" err="1" smtClean="0">
                <a:ea typeface="SimSun" pitchFamily="2" charset="-122"/>
              </a:rPr>
              <a:t>thư</a:t>
            </a:r>
            <a:r>
              <a:rPr lang="en-US" altLang="zh-CN" sz="2400" b="1" dirty="0" smtClean="0">
                <a:ea typeface="SimSun" pitchFamily="2" charset="-122"/>
              </a:rPr>
              <a:t> </a:t>
            </a:r>
            <a:r>
              <a:rPr lang="en-US" altLang="zh-CN" sz="2400" b="1" dirty="0" err="1" smtClean="0">
                <a:ea typeface="SimSun" pitchFamily="2" charset="-122"/>
              </a:rPr>
              <a:t>gửi</a:t>
            </a:r>
            <a:r>
              <a:rPr lang="en-US" altLang="zh-CN" sz="2400" b="1" dirty="0" smtClean="0">
                <a:ea typeface="SimSun" pitchFamily="2" charset="-122"/>
              </a:rPr>
              <a:t> </a:t>
            </a:r>
            <a:r>
              <a:rPr lang="en-US" altLang="zh-CN" sz="2400" b="1" dirty="0" err="1" smtClean="0">
                <a:ea typeface="SimSun" pitchFamily="2" charset="-122"/>
              </a:rPr>
              <a:t>cho</a:t>
            </a:r>
            <a:r>
              <a:rPr lang="en-US" altLang="zh-CN" sz="2400" b="1" dirty="0" smtClean="0">
                <a:ea typeface="SimSun" pitchFamily="2" charset="-122"/>
              </a:rPr>
              <a:t> </a:t>
            </a:r>
            <a:r>
              <a:rPr lang="en-US" altLang="zh-CN" sz="2400" b="1" dirty="0" err="1" smtClean="0">
                <a:ea typeface="SimSun" pitchFamily="2" charset="-122"/>
              </a:rPr>
              <a:t>người</a:t>
            </a:r>
            <a:r>
              <a:rPr lang="en-US" altLang="zh-CN" sz="2400" b="1" dirty="0" smtClean="0">
                <a:ea typeface="SimSun" pitchFamily="2" charset="-122"/>
              </a:rPr>
              <a:t> con </a:t>
            </a:r>
            <a:r>
              <a:rPr lang="en-US" altLang="zh-CN" sz="2400" b="1" dirty="0" err="1" smtClean="0">
                <a:ea typeface="SimSun" pitchFamily="2" charset="-122"/>
              </a:rPr>
              <a:t>tinh</a:t>
            </a:r>
            <a:r>
              <a:rPr lang="en-US" altLang="zh-CN" sz="2400" b="1" dirty="0" smtClean="0">
                <a:ea typeface="SimSun" pitchFamily="2" charset="-122"/>
              </a:rPr>
              <a:t> </a:t>
            </a:r>
            <a:r>
              <a:rPr lang="en-US" altLang="zh-CN" sz="2400" b="1" dirty="0" err="1" smtClean="0">
                <a:ea typeface="SimSun" pitchFamily="2" charset="-122"/>
              </a:rPr>
              <a:t>thần</a:t>
            </a:r>
            <a:r>
              <a:rPr lang="en-US" altLang="zh-CN" sz="2400" b="1" dirty="0" smtClean="0">
                <a:ea typeface="SimSun" pitchFamily="2" charset="-122"/>
              </a:rPr>
              <a:t> </a:t>
            </a:r>
            <a:r>
              <a:rPr lang="en-US" altLang="zh-CN" sz="2400" b="1" dirty="0" err="1" smtClean="0">
                <a:ea typeface="SimSun" pitchFamily="2" charset="-122"/>
              </a:rPr>
              <a:t>trẻ</a:t>
            </a:r>
            <a:r>
              <a:rPr lang="en-US" altLang="zh-CN" sz="2400" b="1" dirty="0" smtClean="0">
                <a:ea typeface="SimSun" pitchFamily="2" charset="-122"/>
              </a:rPr>
              <a:t> </a:t>
            </a:r>
            <a:r>
              <a:rPr lang="en-US" altLang="zh-CN" sz="2400" b="1" dirty="0" err="1" smtClean="0">
                <a:ea typeface="SimSun" pitchFamily="2" charset="-122"/>
              </a:rPr>
              <a:t>tuổi</a:t>
            </a:r>
            <a:r>
              <a:rPr lang="en-US" altLang="zh-CN" sz="2400" b="1" dirty="0" smtClean="0">
                <a:ea typeface="SimSun" pitchFamily="2" charset="-122"/>
              </a:rPr>
              <a:t> </a:t>
            </a:r>
            <a:r>
              <a:rPr lang="en-US" altLang="zh-CN" sz="2400" b="1" dirty="0" err="1" smtClean="0">
                <a:ea typeface="SimSun" pitchFamily="2" charset="-122"/>
              </a:rPr>
              <a:t>này</a:t>
            </a:r>
            <a:r>
              <a:rPr lang="en-US" altLang="zh-CN" sz="2400" b="1" dirty="0" smtClean="0">
                <a:ea typeface="SimSun" pitchFamily="2" charset="-122"/>
              </a:rPr>
              <a:t> </a:t>
            </a:r>
            <a:r>
              <a:rPr lang="en-US" altLang="zh-CN" sz="2400" b="1" dirty="0" err="1" smtClean="0">
                <a:ea typeface="SimSun" pitchFamily="2" charset="-122"/>
              </a:rPr>
              <a:t>rất</a:t>
            </a:r>
            <a:r>
              <a:rPr lang="en-US" altLang="zh-CN" sz="2400" b="1" dirty="0" smtClean="0">
                <a:ea typeface="SimSun" pitchFamily="2" charset="-122"/>
              </a:rPr>
              <a:t> </a:t>
            </a:r>
            <a:r>
              <a:rPr lang="en-US" altLang="zh-CN" sz="2400" b="1" dirty="0" err="1" smtClean="0">
                <a:ea typeface="SimSun" pitchFamily="2" charset="-122"/>
              </a:rPr>
              <a:t>đặc</a:t>
            </a:r>
            <a:r>
              <a:rPr lang="en-US" altLang="zh-CN" sz="2400" b="1" dirty="0" smtClean="0">
                <a:ea typeface="SimSun" pitchFamily="2" charset="-122"/>
              </a:rPr>
              <a:t> </a:t>
            </a:r>
            <a:r>
              <a:rPr lang="en-US" altLang="zh-CN" sz="2400" b="1" dirty="0" err="1" smtClean="0">
                <a:ea typeface="SimSun" pitchFamily="2" charset="-122"/>
              </a:rPr>
              <a:t>biệt</a:t>
            </a:r>
            <a:r>
              <a:rPr lang="en-US" altLang="zh-CN" sz="2400" b="1" dirty="0" smtClean="0">
                <a:ea typeface="SimSun" pitchFamily="2" charset="-122"/>
              </a:rPr>
              <a:t> </a:t>
            </a:r>
            <a:r>
              <a:rPr lang="en-US" altLang="zh-CN" sz="2400" b="1" dirty="0" err="1" smtClean="0">
                <a:ea typeface="SimSun" pitchFamily="2" charset="-122"/>
              </a:rPr>
              <a:t>vì</a:t>
            </a:r>
            <a:r>
              <a:rPr lang="en-US" altLang="zh-CN" sz="2400" b="1" dirty="0" smtClean="0">
                <a:ea typeface="SimSun" pitchFamily="2" charset="-122"/>
              </a:rPr>
              <a:t> </a:t>
            </a:r>
            <a:r>
              <a:rPr lang="en-US" altLang="zh-CN" sz="2400" b="1" dirty="0" err="1" smtClean="0">
                <a:ea typeface="SimSun" pitchFamily="2" charset="-122"/>
              </a:rPr>
              <a:t>đây</a:t>
            </a:r>
            <a:r>
              <a:rPr lang="en-US" altLang="zh-CN" sz="2400" b="1" dirty="0" smtClean="0">
                <a:ea typeface="SimSun" pitchFamily="2" charset="-122"/>
              </a:rPr>
              <a:t> </a:t>
            </a:r>
            <a:r>
              <a:rPr lang="en-US" altLang="zh-CN" sz="2400" b="1" dirty="0" err="1" smtClean="0">
                <a:ea typeface="SimSun" pitchFamily="2" charset="-122"/>
              </a:rPr>
              <a:t>là</a:t>
            </a:r>
            <a:r>
              <a:rPr lang="en-US" altLang="zh-CN" sz="2400" b="1" dirty="0" smtClean="0">
                <a:ea typeface="SimSun" pitchFamily="2" charset="-122"/>
              </a:rPr>
              <a:t> </a:t>
            </a:r>
            <a:r>
              <a:rPr lang="en-US" altLang="zh-CN" sz="2400" b="1" dirty="0" err="1" smtClean="0">
                <a:ea typeface="SimSun" pitchFamily="2" charset="-122"/>
              </a:rPr>
              <a:t>lá</a:t>
            </a:r>
            <a:r>
              <a:rPr lang="en-US" altLang="zh-CN" sz="2400" b="1" dirty="0" smtClean="0">
                <a:ea typeface="SimSun" pitchFamily="2" charset="-122"/>
              </a:rPr>
              <a:t> </a:t>
            </a:r>
            <a:r>
              <a:rPr lang="en-US" altLang="zh-CN" sz="2400" b="1" dirty="0" err="1" smtClean="0">
                <a:ea typeface="SimSun" pitchFamily="2" charset="-122"/>
              </a:rPr>
              <a:t>thư</a:t>
            </a:r>
            <a:r>
              <a:rPr lang="en-US" altLang="zh-CN" sz="2400" b="1" dirty="0" smtClean="0">
                <a:ea typeface="SimSun" pitchFamily="2" charset="-122"/>
              </a:rPr>
              <a:t> </a:t>
            </a:r>
            <a:r>
              <a:rPr lang="en-US" altLang="zh-CN" sz="2400" b="1" dirty="0" err="1" smtClean="0">
                <a:ea typeface="SimSun" pitchFamily="2" charset="-122"/>
              </a:rPr>
              <a:t>cuối</a:t>
            </a:r>
            <a:r>
              <a:rPr lang="en-US" altLang="zh-CN" sz="2400" b="1" dirty="0" smtClean="0">
                <a:ea typeface="SimSun" pitchFamily="2" charset="-122"/>
              </a:rPr>
              <a:t> </a:t>
            </a:r>
            <a:r>
              <a:rPr lang="en-US" altLang="zh-CN" sz="2400" b="1" dirty="0" err="1" smtClean="0">
                <a:ea typeface="SimSun" pitchFamily="2" charset="-122"/>
              </a:rPr>
              <a:t>cùng</a:t>
            </a:r>
            <a:r>
              <a:rPr lang="en-US" altLang="zh-CN" sz="2400" b="1" dirty="0" smtClean="0">
                <a:ea typeface="SimSun" pitchFamily="2" charset="-122"/>
              </a:rPr>
              <a:t> </a:t>
            </a:r>
            <a:r>
              <a:rPr lang="en-US" altLang="zh-CN" sz="2400" b="1" dirty="0" err="1" smtClean="0">
                <a:ea typeface="SimSun" pitchFamily="2" charset="-122"/>
              </a:rPr>
              <a:t>ông</a:t>
            </a:r>
            <a:r>
              <a:rPr lang="en-US" altLang="zh-CN" sz="2400" b="1" dirty="0" smtClean="0">
                <a:ea typeface="SimSun" pitchFamily="2" charset="-122"/>
              </a:rPr>
              <a:t> </a:t>
            </a:r>
            <a:r>
              <a:rPr lang="en-US" altLang="zh-CN" sz="2400" b="1" dirty="0" err="1" smtClean="0">
                <a:ea typeface="SimSun" pitchFamily="2" charset="-122"/>
              </a:rPr>
              <a:t>viết</a:t>
            </a:r>
            <a:r>
              <a:rPr lang="en-US" altLang="zh-CN" sz="2400" b="1" dirty="0" smtClean="0">
                <a:ea typeface="SimSun" pitchFamily="2" charset="-122"/>
              </a:rPr>
              <a:t>.</a:t>
            </a:r>
            <a:endParaRPr lang="en-US" altLang="zh-CN" sz="2400" b="1" dirty="0">
              <a:ea typeface="SimSun" pitchFamily="2" charset="-122"/>
            </a:endParaRPr>
          </a:p>
          <a:p>
            <a:pPr marL="398463" indent="-398463" eaLnBrk="1" hangingPunct="1">
              <a:buFont typeface="Wingdings" pitchFamily="2" charset="2"/>
              <a:buChar char="§"/>
            </a:pPr>
            <a:endParaRPr lang="en-US" altLang="zh-CN" sz="2400" b="1" dirty="0">
              <a:ea typeface="SimSun" pitchFamily="2" charset="-122"/>
            </a:endParaRPr>
          </a:p>
          <a:p>
            <a:pPr marL="398463" indent="-398463" eaLnBrk="1" hangingPunct="1">
              <a:buFont typeface="Wingdings" pitchFamily="2" charset="2"/>
              <a:buChar char="Ø"/>
            </a:pPr>
            <a:r>
              <a:rPr lang="en-US" altLang="zh-CN" sz="2400" b="1" dirty="0" err="1" smtClean="0">
                <a:ea typeface="SimSun" pitchFamily="2" charset="-122"/>
              </a:rPr>
              <a:t>Bức</a:t>
            </a:r>
            <a:r>
              <a:rPr lang="en-US" altLang="zh-CN" sz="2400" b="1" dirty="0" smtClean="0">
                <a:ea typeface="SimSun" pitchFamily="2" charset="-122"/>
              </a:rPr>
              <a:t> </a:t>
            </a:r>
            <a:r>
              <a:rPr lang="en-US" altLang="zh-CN" sz="2400" b="1" dirty="0" err="1" smtClean="0">
                <a:ea typeface="SimSun" pitchFamily="2" charset="-122"/>
              </a:rPr>
              <a:t>thư</a:t>
            </a:r>
            <a:r>
              <a:rPr lang="en-US" altLang="zh-CN" sz="2400" b="1" dirty="0" smtClean="0">
                <a:ea typeface="SimSun" pitchFamily="2" charset="-122"/>
              </a:rPr>
              <a:t> </a:t>
            </a:r>
            <a:r>
              <a:rPr lang="en-US" altLang="zh-CN" sz="2400" b="1" dirty="0" err="1" smtClean="0">
                <a:ea typeface="SimSun" pitchFamily="2" charset="-122"/>
              </a:rPr>
              <a:t>này</a:t>
            </a:r>
            <a:r>
              <a:rPr lang="en-US" altLang="zh-CN" sz="2400" b="1" dirty="0" smtClean="0">
                <a:ea typeface="SimSun" pitchFamily="2" charset="-122"/>
              </a:rPr>
              <a:t> </a:t>
            </a:r>
            <a:r>
              <a:rPr lang="en-US" altLang="zh-CN" sz="2400" b="1" dirty="0" err="1" smtClean="0">
                <a:ea typeface="SimSun" pitchFamily="2" charset="-122"/>
              </a:rPr>
              <a:t>cung</a:t>
            </a:r>
            <a:r>
              <a:rPr lang="en-US" altLang="zh-CN" sz="2400" b="1" dirty="0" smtClean="0">
                <a:ea typeface="SimSun" pitchFamily="2" charset="-122"/>
              </a:rPr>
              <a:t> </a:t>
            </a:r>
            <a:r>
              <a:rPr lang="en-US" altLang="zh-CN" sz="2400" b="1" dirty="0" err="1" smtClean="0">
                <a:ea typeface="SimSun" pitchFamily="2" charset="-122"/>
              </a:rPr>
              <a:t>cấp</a:t>
            </a:r>
            <a:r>
              <a:rPr lang="en-US" altLang="zh-CN" sz="2400" b="1" dirty="0" smtClean="0">
                <a:ea typeface="SimSun" pitchFamily="2" charset="-122"/>
              </a:rPr>
              <a:t> </a:t>
            </a:r>
            <a:r>
              <a:rPr lang="en-US" altLang="zh-CN" sz="2400" b="1" dirty="0" err="1" smtClean="0">
                <a:ea typeface="SimSun" pitchFamily="2" charset="-122"/>
              </a:rPr>
              <a:t>sự</a:t>
            </a:r>
            <a:r>
              <a:rPr lang="en-US" altLang="zh-CN" sz="2400" b="1" dirty="0" smtClean="0">
                <a:ea typeface="SimSun" pitchFamily="2" charset="-122"/>
              </a:rPr>
              <a:t> </a:t>
            </a:r>
            <a:r>
              <a:rPr lang="en-US" altLang="zh-CN" sz="2400" b="1" dirty="0" err="1" smtClean="0">
                <a:ea typeface="SimSun" pitchFamily="2" charset="-122"/>
              </a:rPr>
              <a:t>giải</a:t>
            </a:r>
            <a:r>
              <a:rPr lang="en-US" altLang="zh-CN" sz="2400" b="1" dirty="0" smtClean="0">
                <a:ea typeface="SimSun" pitchFamily="2" charset="-122"/>
              </a:rPr>
              <a:t> </a:t>
            </a:r>
            <a:r>
              <a:rPr lang="en-US" altLang="zh-CN" sz="2400" b="1" dirty="0" err="1" smtClean="0">
                <a:ea typeface="SimSun" pitchFamily="2" charset="-122"/>
              </a:rPr>
              <a:t>thích</a:t>
            </a:r>
            <a:r>
              <a:rPr lang="en-US" altLang="zh-CN" sz="2400" b="1" dirty="0" smtClean="0">
                <a:ea typeface="SimSun" pitchFamily="2" charset="-122"/>
              </a:rPr>
              <a:t> </a:t>
            </a:r>
            <a:r>
              <a:rPr lang="vi-VN" altLang="zh-CN" sz="2400" b="1" dirty="0" smtClean="0">
                <a:ea typeface="SimSun" pitchFamily="2" charset="-122"/>
              </a:rPr>
              <a:t>Tân Ước</a:t>
            </a:r>
            <a:r>
              <a:rPr lang="en-US" altLang="zh-CN" sz="2400" b="1" dirty="0" smtClean="0">
                <a:ea typeface="SimSun" pitchFamily="2" charset="-122"/>
              </a:rPr>
              <a:t> </a:t>
            </a:r>
            <a:r>
              <a:rPr lang="en-US" altLang="zh-CN" sz="2400" b="1" dirty="0" err="1" smtClean="0">
                <a:ea typeface="SimSun" pitchFamily="2" charset="-122"/>
              </a:rPr>
              <a:t>rõ</a:t>
            </a:r>
            <a:r>
              <a:rPr lang="en-US" altLang="zh-CN" sz="2400" b="1" dirty="0" smtClean="0">
                <a:ea typeface="SimSun" pitchFamily="2" charset="-122"/>
              </a:rPr>
              <a:t> </a:t>
            </a:r>
            <a:r>
              <a:rPr lang="en-US" altLang="zh-CN" sz="2400" b="1" dirty="0" err="1" smtClean="0">
                <a:ea typeface="SimSun" pitchFamily="2" charset="-122"/>
              </a:rPr>
              <a:t>ràng</a:t>
            </a:r>
            <a:r>
              <a:rPr lang="en-US" altLang="zh-CN" sz="2400" b="1" dirty="0" smtClean="0">
                <a:ea typeface="SimSun" pitchFamily="2" charset="-122"/>
              </a:rPr>
              <a:t> </a:t>
            </a:r>
            <a:r>
              <a:rPr lang="en-US" altLang="zh-CN" sz="2400" b="1" dirty="0" err="1" smtClean="0">
                <a:ea typeface="SimSun" pitchFamily="2" charset="-122"/>
              </a:rPr>
              <a:t>nhất</a:t>
            </a:r>
            <a:r>
              <a:rPr lang="en-US" altLang="zh-CN" sz="2400" b="1" dirty="0" smtClean="0">
                <a:ea typeface="SimSun" pitchFamily="2" charset="-122"/>
              </a:rPr>
              <a:t> </a:t>
            </a:r>
            <a:r>
              <a:rPr lang="en-US" altLang="zh-CN" sz="2400" b="1" dirty="0" err="1" smtClean="0">
                <a:ea typeface="SimSun" pitchFamily="2" charset="-122"/>
              </a:rPr>
              <a:t>về</a:t>
            </a:r>
            <a:r>
              <a:rPr lang="en-US" altLang="zh-CN" sz="2400" b="1" dirty="0" smtClean="0">
                <a:ea typeface="SimSun" pitchFamily="2" charset="-122"/>
              </a:rPr>
              <a:t> </a:t>
            </a:r>
            <a:r>
              <a:rPr lang="en-US" altLang="zh-CN" sz="2400" b="1" dirty="0" err="1" smtClean="0">
                <a:ea typeface="SimSun" pitchFamily="2" charset="-122"/>
              </a:rPr>
              <a:t>nhu</a:t>
            </a:r>
            <a:r>
              <a:rPr lang="en-US" altLang="zh-CN" sz="2400" b="1" dirty="0" smtClean="0">
                <a:ea typeface="SimSun" pitchFamily="2" charset="-122"/>
              </a:rPr>
              <a:t> </a:t>
            </a:r>
            <a:r>
              <a:rPr lang="en-US" altLang="zh-CN" sz="2400" b="1" dirty="0" err="1" smtClean="0">
                <a:ea typeface="SimSun" pitchFamily="2" charset="-122"/>
              </a:rPr>
              <a:t>cầu</a:t>
            </a:r>
            <a:r>
              <a:rPr lang="en-US" altLang="zh-CN" sz="2400" b="1" dirty="0" smtClean="0">
                <a:ea typeface="SimSun" pitchFamily="2" charset="-122"/>
              </a:rPr>
              <a:t> </a:t>
            </a:r>
            <a:r>
              <a:rPr lang="en-US" altLang="zh-CN" sz="2400" b="1" dirty="0" err="1" smtClean="0">
                <a:ea typeface="SimSun" pitchFamily="2" charset="-122"/>
              </a:rPr>
              <a:t>giải</a:t>
            </a:r>
            <a:r>
              <a:rPr lang="en-US" altLang="zh-CN" sz="2400" b="1" dirty="0" smtClean="0">
                <a:ea typeface="SimSun" pitchFamily="2" charset="-122"/>
              </a:rPr>
              <a:t> </a:t>
            </a:r>
            <a:r>
              <a:rPr lang="en-US" altLang="zh-CN" sz="2400" b="1" dirty="0" err="1" smtClean="0">
                <a:ea typeface="SimSun" pitchFamily="2" charset="-122"/>
              </a:rPr>
              <a:t>thích</a:t>
            </a:r>
            <a:r>
              <a:rPr lang="en-US" altLang="zh-CN" sz="2400" b="1" dirty="0" smtClean="0">
                <a:ea typeface="SimSun" pitchFamily="2" charset="-122"/>
              </a:rPr>
              <a:t> </a:t>
            </a:r>
            <a:r>
              <a:rPr lang="en-US" altLang="zh-CN" sz="2400" b="1" dirty="0" err="1" smtClean="0">
                <a:ea typeface="SimSun" pitchFamily="2" charset="-122"/>
              </a:rPr>
              <a:t>Kinh</a:t>
            </a:r>
            <a:r>
              <a:rPr lang="en-US" altLang="zh-CN" sz="2400" b="1" dirty="0" smtClean="0">
                <a:ea typeface="SimSun" pitchFamily="2" charset="-122"/>
              </a:rPr>
              <a:t> </a:t>
            </a:r>
            <a:r>
              <a:rPr lang="en-US" altLang="zh-CN" sz="2400" b="1" dirty="0" err="1" smtClean="0">
                <a:ea typeface="SimSun" pitchFamily="2" charset="-122"/>
              </a:rPr>
              <a:t>Thánh</a:t>
            </a:r>
            <a:r>
              <a:rPr lang="en-US" altLang="zh-CN" sz="2400" b="1" dirty="0" smtClean="0">
                <a:ea typeface="SimSun" pitchFamily="2" charset="-122"/>
              </a:rPr>
              <a:t> (4:2</a:t>
            </a:r>
            <a:r>
              <a:rPr lang="en-US" altLang="zh-CN" sz="2400" b="1" dirty="0">
                <a:ea typeface="SimSun" pitchFamily="2" charset="-122"/>
              </a:rPr>
              <a:t>): </a:t>
            </a:r>
          </a:p>
        </p:txBody>
      </p:sp>
      <p:sp>
        <p:nvSpPr>
          <p:cNvPr id="68615" name="Text Box 7"/>
          <p:cNvSpPr txBox="1">
            <a:spLocks noChangeArrowheads="1"/>
          </p:cNvSpPr>
          <p:nvPr/>
        </p:nvSpPr>
        <p:spPr bwMode="auto">
          <a:xfrm>
            <a:off x="0" y="3270250"/>
            <a:ext cx="9144000" cy="2677656"/>
          </a:xfrm>
          <a:prstGeom prst="rect">
            <a:avLst/>
          </a:prstGeom>
          <a:noFill/>
          <a:ln w="9525">
            <a:noFill/>
            <a:miter lim="800000"/>
            <a:headEnd/>
            <a:tailEnd/>
          </a:ln>
        </p:spPr>
        <p:txBody>
          <a:bodyPr wrap="square">
            <a:spAutoFit/>
          </a:bodyPr>
          <a:lstStyle/>
          <a:p>
            <a:pPr marL="349250" indent="-349250" algn="just" eaLnBrk="1" hangingPunct="1">
              <a:buFont typeface="Wingdings" pitchFamily="2" charset="2"/>
              <a:buChar char="Ø"/>
            </a:pPr>
            <a:r>
              <a:rPr lang="en-US" altLang="zh-CN" sz="2800" b="1" dirty="0" smtClean="0">
                <a:ea typeface="SimSun" pitchFamily="2" charset="-122"/>
              </a:rPr>
              <a:t>Cho </a:t>
            </a:r>
            <a:r>
              <a:rPr lang="en-US" altLang="zh-CN" sz="2800" b="1" dirty="0" err="1" smtClean="0">
                <a:ea typeface="SimSun" pitchFamily="2" charset="-122"/>
              </a:rPr>
              <a:t>thấy</a:t>
            </a:r>
            <a:r>
              <a:rPr lang="en-US" altLang="zh-CN" sz="2800" b="1" dirty="0" smtClean="0">
                <a:ea typeface="SimSun" pitchFamily="2" charset="-122"/>
              </a:rPr>
              <a:t> </a:t>
            </a:r>
            <a:r>
              <a:rPr lang="en-US" altLang="zh-CN" sz="2800" b="1" dirty="0" err="1" smtClean="0">
                <a:ea typeface="SimSun" pitchFamily="2" charset="-122"/>
              </a:rPr>
              <a:t>nhu</a:t>
            </a:r>
            <a:r>
              <a:rPr lang="en-US" altLang="zh-CN" sz="2800" b="1" dirty="0" smtClean="0">
                <a:ea typeface="SimSun" pitchFamily="2" charset="-122"/>
              </a:rPr>
              <a:t> </a:t>
            </a:r>
            <a:r>
              <a:rPr lang="en-US" altLang="zh-CN" sz="2800" b="1" dirty="0" err="1" smtClean="0">
                <a:ea typeface="SimSun" pitchFamily="2" charset="-122"/>
              </a:rPr>
              <a:t>cầu</a:t>
            </a:r>
            <a:r>
              <a:rPr lang="en-US" altLang="zh-CN" sz="2800" b="1" dirty="0" smtClean="0">
                <a:ea typeface="SimSun" pitchFamily="2" charset="-122"/>
              </a:rPr>
              <a:t> </a:t>
            </a:r>
            <a:r>
              <a:rPr lang="en-US" altLang="zh-CN" sz="2800" b="1" u="sng" dirty="0" err="1" smtClean="0">
                <a:ea typeface="SimSun" pitchFamily="2" charset="-122"/>
              </a:rPr>
              <a:t>bảo</a:t>
            </a:r>
            <a:r>
              <a:rPr lang="en-US" altLang="zh-CN" sz="2800" b="1" u="sng" dirty="0" smtClean="0">
                <a:ea typeface="SimSun" pitchFamily="2" charset="-122"/>
              </a:rPr>
              <a:t> </a:t>
            </a:r>
            <a:r>
              <a:rPr lang="en-US" altLang="zh-CN" sz="2800" b="1" u="sng" dirty="0" err="1" smtClean="0">
                <a:ea typeface="SimSun" pitchFamily="2" charset="-122"/>
              </a:rPr>
              <a:t>vệ</a:t>
            </a:r>
            <a:r>
              <a:rPr lang="en-US" altLang="zh-CN" sz="2800" b="1" u="sng" dirty="0" smtClean="0">
                <a:ea typeface="SimSun" pitchFamily="2" charset="-122"/>
              </a:rPr>
              <a:t> </a:t>
            </a:r>
            <a:r>
              <a:rPr lang="en-US" altLang="zh-CN" sz="2800" b="1" dirty="0" err="1" smtClean="0">
                <a:ea typeface="SimSun" pitchFamily="2" charset="-122"/>
              </a:rPr>
              <a:t>phúc</a:t>
            </a:r>
            <a:r>
              <a:rPr lang="en-US" altLang="zh-CN" sz="2800" b="1" dirty="0" smtClean="0">
                <a:ea typeface="SimSun" pitchFamily="2" charset="-122"/>
              </a:rPr>
              <a:t> </a:t>
            </a:r>
            <a:r>
              <a:rPr lang="en-US" altLang="zh-CN" sz="2800" b="1" dirty="0" err="1" smtClean="0">
                <a:ea typeface="SimSun" pitchFamily="2" charset="-122"/>
              </a:rPr>
              <a:t>âm</a:t>
            </a:r>
            <a:r>
              <a:rPr lang="en-US" altLang="zh-CN" sz="2800" b="1" dirty="0" smtClean="0">
                <a:ea typeface="SimSun" pitchFamily="2" charset="-122"/>
              </a:rPr>
              <a:t>  </a:t>
            </a:r>
            <a:r>
              <a:rPr lang="en-US" altLang="zh-CN" sz="2800" b="1" dirty="0">
                <a:ea typeface="SimSun" pitchFamily="2" charset="-122"/>
              </a:rPr>
              <a:t>(1:14)</a:t>
            </a:r>
          </a:p>
          <a:p>
            <a:pPr marL="349250" indent="-349250" algn="just" eaLnBrk="1" hangingPunct="1">
              <a:buFont typeface="Wingdings" pitchFamily="2" charset="2"/>
              <a:buChar char="Ø"/>
            </a:pPr>
            <a:r>
              <a:rPr lang="en-US" altLang="zh-CN" sz="2800" b="1" dirty="0" err="1" smtClean="0">
                <a:ea typeface="SimSun" pitchFamily="2" charset="-122"/>
              </a:rPr>
              <a:t>Nhấn</a:t>
            </a:r>
            <a:r>
              <a:rPr lang="en-US" altLang="zh-CN" sz="2800" b="1" dirty="0" smtClean="0">
                <a:ea typeface="SimSun" pitchFamily="2" charset="-122"/>
              </a:rPr>
              <a:t> </a:t>
            </a:r>
            <a:r>
              <a:rPr lang="en-US" altLang="zh-CN" sz="2800" b="1" dirty="0" err="1" smtClean="0">
                <a:ea typeface="SimSun" pitchFamily="2" charset="-122"/>
              </a:rPr>
              <a:t>mạnh</a:t>
            </a:r>
            <a:r>
              <a:rPr lang="en-US" altLang="zh-CN" sz="2800" b="1" dirty="0" smtClean="0">
                <a:ea typeface="SimSun" pitchFamily="2" charset="-122"/>
              </a:rPr>
              <a:t> </a:t>
            </a:r>
            <a:r>
              <a:rPr lang="en-US" altLang="zh-CN" sz="2800" b="1" dirty="0" err="1" smtClean="0">
                <a:ea typeface="SimSun" pitchFamily="2" charset="-122"/>
              </a:rPr>
              <a:t>về</a:t>
            </a:r>
            <a:r>
              <a:rPr lang="en-US" altLang="zh-CN" sz="2800" b="1" dirty="0" smtClean="0">
                <a:ea typeface="SimSun" pitchFamily="2" charset="-122"/>
              </a:rPr>
              <a:t> </a:t>
            </a:r>
            <a:r>
              <a:rPr lang="en-US" altLang="zh-CN" sz="2800" b="1" dirty="0" err="1" smtClean="0">
                <a:ea typeface="SimSun" pitchFamily="2" charset="-122"/>
              </a:rPr>
              <a:t>tính</a:t>
            </a:r>
            <a:r>
              <a:rPr lang="en-US" altLang="zh-CN" sz="2800" b="1" dirty="0" smtClean="0">
                <a:ea typeface="SimSun" pitchFamily="2" charset="-122"/>
              </a:rPr>
              <a:t> </a:t>
            </a:r>
            <a:r>
              <a:rPr lang="en-US" altLang="zh-CN" sz="2800" b="1" u="sng" dirty="0" err="1" smtClean="0">
                <a:ea typeface="SimSun" pitchFamily="2" charset="-122"/>
              </a:rPr>
              <a:t>trung</a:t>
            </a:r>
            <a:r>
              <a:rPr lang="en-US" altLang="zh-CN" sz="2800" b="1" u="sng" dirty="0" smtClean="0">
                <a:ea typeface="SimSun" pitchFamily="2" charset="-122"/>
              </a:rPr>
              <a:t> </a:t>
            </a:r>
            <a:r>
              <a:rPr lang="en-US" altLang="zh-CN" sz="2800" b="1" u="sng" dirty="0" err="1" smtClean="0">
                <a:ea typeface="SimSun" pitchFamily="2" charset="-122"/>
              </a:rPr>
              <a:t>tâm</a:t>
            </a:r>
            <a:r>
              <a:rPr lang="en-US" altLang="zh-CN" sz="2800" b="1" u="sng" dirty="0" smtClean="0">
                <a:ea typeface="SimSun" pitchFamily="2" charset="-122"/>
              </a:rPr>
              <a:t> </a:t>
            </a:r>
            <a:r>
              <a:rPr lang="en-US" altLang="zh-CN" sz="2800" b="1" dirty="0" err="1" smtClean="0">
                <a:ea typeface="SimSun" pitchFamily="2" charset="-122"/>
              </a:rPr>
              <a:t>của</a:t>
            </a:r>
            <a:r>
              <a:rPr lang="en-US" altLang="zh-CN" sz="2800" b="1" dirty="0" smtClean="0">
                <a:ea typeface="SimSun" pitchFamily="2" charset="-122"/>
              </a:rPr>
              <a:t> </a:t>
            </a:r>
            <a:r>
              <a:rPr lang="en-US" altLang="zh-CN" sz="2800" b="1" dirty="0" err="1" smtClean="0">
                <a:ea typeface="SimSun" pitchFamily="2" charset="-122"/>
              </a:rPr>
              <a:t>Kinh</a:t>
            </a:r>
            <a:r>
              <a:rPr lang="en-US" altLang="zh-CN" sz="2800" b="1" dirty="0" smtClean="0">
                <a:ea typeface="SimSun" pitchFamily="2" charset="-122"/>
              </a:rPr>
              <a:t> </a:t>
            </a:r>
            <a:r>
              <a:rPr lang="en-US" altLang="zh-CN" sz="2800" b="1" dirty="0" err="1" smtClean="0">
                <a:ea typeface="SimSun" pitchFamily="2" charset="-122"/>
              </a:rPr>
              <a:t>Thánh</a:t>
            </a:r>
            <a:r>
              <a:rPr lang="en-US" altLang="zh-CN" sz="2800" b="1" dirty="0" smtClean="0">
                <a:ea typeface="SimSun" pitchFamily="2" charset="-122"/>
              </a:rPr>
              <a:t> (</a:t>
            </a:r>
            <a:r>
              <a:rPr lang="en-US" altLang="zh-CN" sz="2800" b="1" dirty="0">
                <a:ea typeface="SimSun" pitchFamily="2" charset="-122"/>
              </a:rPr>
              <a:t>2:15)</a:t>
            </a:r>
          </a:p>
          <a:p>
            <a:pPr marL="349250" indent="-349250" algn="just" eaLnBrk="1" hangingPunct="1">
              <a:buFont typeface="Wingdings" pitchFamily="2" charset="2"/>
              <a:buChar char="Ø"/>
            </a:pPr>
            <a:r>
              <a:rPr lang="en-US" altLang="zh-CN" sz="2800" b="1" dirty="0" err="1" smtClean="0">
                <a:ea typeface="SimSun" pitchFamily="2" charset="-122"/>
              </a:rPr>
              <a:t>Lưu</a:t>
            </a:r>
            <a:r>
              <a:rPr lang="en-US" altLang="zh-CN" sz="2800" b="1" dirty="0" smtClean="0">
                <a:ea typeface="SimSun" pitchFamily="2" charset="-122"/>
              </a:rPr>
              <a:t> ý </a:t>
            </a:r>
            <a:r>
              <a:rPr lang="en-US" altLang="zh-CN" sz="2800" b="1" dirty="0" err="1" smtClean="0">
                <a:ea typeface="SimSun" pitchFamily="2" charset="-122"/>
              </a:rPr>
              <a:t>cách</a:t>
            </a:r>
            <a:r>
              <a:rPr lang="en-US" altLang="zh-CN" sz="2800" b="1" dirty="0" smtClean="0">
                <a:ea typeface="SimSun" pitchFamily="2" charset="-122"/>
              </a:rPr>
              <a:t> </a:t>
            </a:r>
            <a:r>
              <a:rPr lang="en-US" altLang="zh-CN" sz="2800" b="1" dirty="0" err="1" smtClean="0">
                <a:ea typeface="SimSun" pitchFamily="2" charset="-122"/>
              </a:rPr>
              <a:t>chúng</a:t>
            </a:r>
            <a:r>
              <a:rPr lang="en-US" altLang="zh-CN" sz="2800" b="1" dirty="0" smtClean="0">
                <a:ea typeface="SimSun" pitchFamily="2" charset="-122"/>
              </a:rPr>
              <a:t> </a:t>
            </a:r>
            <a:r>
              <a:rPr lang="en-US" altLang="zh-CN" sz="2800" b="1" dirty="0" err="1" smtClean="0">
                <a:ea typeface="SimSun" pitchFamily="2" charset="-122"/>
              </a:rPr>
              <a:t>ta</a:t>
            </a:r>
            <a:r>
              <a:rPr lang="en-US" altLang="zh-CN" sz="2800" b="1" dirty="0" smtClean="0">
                <a:ea typeface="SimSun" pitchFamily="2" charset="-122"/>
              </a:rPr>
              <a:t> </a:t>
            </a:r>
            <a:r>
              <a:rPr lang="en-US" altLang="zh-CN" sz="2800" b="1" dirty="0" err="1" smtClean="0">
                <a:ea typeface="SimSun" pitchFamily="2" charset="-122"/>
              </a:rPr>
              <a:t>phải</a:t>
            </a:r>
            <a:r>
              <a:rPr lang="en-US" altLang="zh-CN" sz="2800" b="1" dirty="0" smtClean="0">
                <a:ea typeface="SimSun" pitchFamily="2" charset="-122"/>
              </a:rPr>
              <a:t> </a:t>
            </a:r>
            <a:r>
              <a:rPr lang="en-US" altLang="zh-CN" sz="2800" b="1" u="sng" dirty="0" err="1" smtClean="0">
                <a:ea typeface="SimSun" pitchFamily="2" charset="-122"/>
              </a:rPr>
              <a:t>kiên</a:t>
            </a:r>
            <a:r>
              <a:rPr lang="en-US" altLang="zh-CN" sz="2800" b="1" u="sng" dirty="0" smtClean="0">
                <a:ea typeface="SimSun" pitchFamily="2" charset="-122"/>
              </a:rPr>
              <a:t> </a:t>
            </a:r>
            <a:r>
              <a:rPr lang="en-US" altLang="zh-CN" sz="2800" b="1" u="sng" dirty="0" err="1" smtClean="0">
                <a:ea typeface="SimSun" pitchFamily="2" charset="-122"/>
              </a:rPr>
              <a:t>trì</a:t>
            </a:r>
            <a:r>
              <a:rPr lang="en-US" altLang="zh-CN" sz="2800" b="1" u="sng" dirty="0" smtClean="0">
                <a:ea typeface="SimSun" pitchFamily="2" charset="-122"/>
              </a:rPr>
              <a:t> </a:t>
            </a:r>
            <a:r>
              <a:rPr lang="en-US" altLang="zh-CN" sz="2800" b="1" dirty="0" err="1" smtClean="0">
                <a:ea typeface="SimSun" pitchFamily="2" charset="-122"/>
              </a:rPr>
              <a:t>trong</a:t>
            </a:r>
            <a:r>
              <a:rPr lang="en-US" altLang="zh-CN" sz="2800" b="1" dirty="0" smtClean="0">
                <a:ea typeface="SimSun" pitchFamily="2" charset="-122"/>
              </a:rPr>
              <a:t> </a:t>
            </a:r>
            <a:r>
              <a:rPr lang="en-US" altLang="zh-CN" sz="2800" b="1" dirty="0" err="1" smtClean="0">
                <a:ea typeface="SimSun" pitchFamily="2" charset="-122"/>
              </a:rPr>
              <a:t>Phúc</a:t>
            </a:r>
            <a:r>
              <a:rPr lang="en-US" altLang="zh-CN" sz="2800" b="1" dirty="0" smtClean="0">
                <a:ea typeface="SimSun" pitchFamily="2" charset="-122"/>
              </a:rPr>
              <a:t> </a:t>
            </a:r>
            <a:r>
              <a:rPr lang="en-US" altLang="zh-CN" sz="2800" b="1" dirty="0" err="1" smtClean="0">
                <a:ea typeface="SimSun" pitchFamily="2" charset="-122"/>
              </a:rPr>
              <a:t>Âm</a:t>
            </a:r>
            <a:r>
              <a:rPr lang="en-US" altLang="zh-CN" sz="2800" b="1" dirty="0" smtClean="0">
                <a:ea typeface="SimSun" pitchFamily="2" charset="-122"/>
              </a:rPr>
              <a:t> (3:14)</a:t>
            </a:r>
          </a:p>
          <a:p>
            <a:pPr marL="349250" indent="-349250" algn="just" eaLnBrk="1" hangingPunct="1">
              <a:buFont typeface="Wingdings" pitchFamily="2" charset="2"/>
              <a:buChar char="Ø"/>
            </a:pPr>
            <a:r>
              <a:rPr lang="en-US" altLang="zh-CN" sz="2800" b="1" dirty="0" smtClean="0">
                <a:ea typeface="SimSun" pitchFamily="2" charset="-122"/>
              </a:rPr>
              <a:t>Cho </a:t>
            </a:r>
            <a:r>
              <a:rPr lang="en-US" altLang="zh-CN" sz="2800" b="1" dirty="0" err="1" smtClean="0">
                <a:ea typeface="SimSun" pitchFamily="2" charset="-122"/>
              </a:rPr>
              <a:t>thấy</a:t>
            </a:r>
            <a:r>
              <a:rPr lang="en-US" altLang="zh-CN" sz="2800" b="1" dirty="0" smtClean="0">
                <a:ea typeface="SimSun" pitchFamily="2" charset="-122"/>
              </a:rPr>
              <a:t> </a:t>
            </a:r>
            <a:r>
              <a:rPr lang="en-US" altLang="zh-CN" sz="2800" b="1" dirty="0" err="1" smtClean="0">
                <a:ea typeface="SimSun" pitchFamily="2" charset="-122"/>
              </a:rPr>
              <a:t>nhu</a:t>
            </a:r>
            <a:r>
              <a:rPr lang="en-US" altLang="zh-CN" sz="2800" b="1" dirty="0" smtClean="0">
                <a:ea typeface="SimSun" pitchFamily="2" charset="-122"/>
              </a:rPr>
              <a:t> </a:t>
            </a:r>
            <a:r>
              <a:rPr lang="en-US" altLang="zh-CN" sz="2800" b="1" dirty="0" err="1" smtClean="0">
                <a:ea typeface="SimSun" pitchFamily="2" charset="-122"/>
              </a:rPr>
              <a:t>cầu</a:t>
            </a:r>
            <a:r>
              <a:rPr lang="en-US" altLang="zh-CN" sz="2800" b="1" dirty="0" smtClean="0">
                <a:ea typeface="SimSun" pitchFamily="2" charset="-122"/>
              </a:rPr>
              <a:t> </a:t>
            </a:r>
            <a:r>
              <a:rPr lang="en-US" altLang="zh-CN" sz="2800" b="1" u="sng" dirty="0" err="1" smtClean="0">
                <a:ea typeface="SimSun" pitchFamily="2" charset="-122"/>
              </a:rPr>
              <a:t>chịu</a:t>
            </a:r>
            <a:r>
              <a:rPr lang="en-US" altLang="zh-CN" sz="2800" b="1" u="sng" dirty="0" smtClean="0">
                <a:ea typeface="SimSun" pitchFamily="2" charset="-122"/>
              </a:rPr>
              <a:t> </a:t>
            </a:r>
            <a:r>
              <a:rPr lang="en-US" altLang="zh-CN" sz="2800" b="1" u="sng" dirty="0" err="1" smtClean="0">
                <a:ea typeface="SimSun" pitchFamily="2" charset="-122"/>
              </a:rPr>
              <a:t>khổ</a:t>
            </a:r>
            <a:r>
              <a:rPr lang="en-US" altLang="zh-CN" sz="2800" b="1" u="sng" dirty="0" smtClean="0">
                <a:ea typeface="SimSun" pitchFamily="2" charset="-122"/>
              </a:rPr>
              <a:t> </a:t>
            </a:r>
            <a:r>
              <a:rPr lang="en-US" altLang="zh-CN" sz="2800" b="1" dirty="0" err="1" smtClean="0">
                <a:ea typeface="SimSun" pitchFamily="2" charset="-122"/>
              </a:rPr>
              <a:t>vì</a:t>
            </a:r>
            <a:r>
              <a:rPr lang="en-US" altLang="zh-CN" sz="2800" b="1" dirty="0" smtClean="0">
                <a:ea typeface="SimSun" pitchFamily="2" charset="-122"/>
              </a:rPr>
              <a:t> </a:t>
            </a:r>
            <a:r>
              <a:rPr lang="en-US" altLang="zh-CN" sz="2800" b="1" dirty="0" err="1" smtClean="0">
                <a:ea typeface="SimSun" pitchFamily="2" charset="-122"/>
              </a:rPr>
              <a:t>Phúc</a:t>
            </a:r>
            <a:r>
              <a:rPr lang="en-US" altLang="zh-CN" sz="2800" b="1" dirty="0" smtClean="0">
                <a:ea typeface="SimSun" pitchFamily="2" charset="-122"/>
              </a:rPr>
              <a:t> </a:t>
            </a:r>
            <a:r>
              <a:rPr lang="en-US" altLang="zh-CN" sz="2800" b="1" dirty="0" err="1" smtClean="0">
                <a:ea typeface="SimSun" pitchFamily="2" charset="-122"/>
              </a:rPr>
              <a:t>Âm</a:t>
            </a:r>
            <a:r>
              <a:rPr lang="en-US" altLang="zh-CN" sz="2800" b="1" dirty="0" smtClean="0">
                <a:ea typeface="SimSun" pitchFamily="2" charset="-122"/>
              </a:rPr>
              <a:t> (1:8; 2:3)</a:t>
            </a:r>
          </a:p>
          <a:p>
            <a:pPr marL="349250" indent="-349250" algn="just" eaLnBrk="1" hangingPunct="1">
              <a:buFont typeface="Wingdings" pitchFamily="2" charset="2"/>
              <a:buChar char="Ø"/>
            </a:pPr>
            <a:r>
              <a:rPr lang="en-US" altLang="zh-CN" sz="2800" b="1" dirty="0" err="1" smtClean="0">
                <a:ea typeface="SimSun" pitchFamily="2" charset="-122"/>
              </a:rPr>
              <a:t>Giải</a:t>
            </a:r>
            <a:r>
              <a:rPr lang="en-US" altLang="zh-CN" sz="2800" b="1" dirty="0" smtClean="0">
                <a:ea typeface="SimSun" pitchFamily="2" charset="-122"/>
              </a:rPr>
              <a:t> </a:t>
            </a:r>
            <a:r>
              <a:rPr lang="en-US" altLang="zh-CN" sz="2800" b="1" dirty="0" err="1" smtClean="0">
                <a:ea typeface="SimSun" pitchFamily="2" charset="-122"/>
              </a:rPr>
              <a:t>thích</a:t>
            </a:r>
            <a:r>
              <a:rPr lang="en-US" altLang="zh-CN" sz="2800" b="1" dirty="0" smtClean="0">
                <a:ea typeface="SimSun" pitchFamily="2" charset="-122"/>
              </a:rPr>
              <a:t> </a:t>
            </a:r>
            <a:r>
              <a:rPr lang="en-US" altLang="zh-CN" sz="2800" b="1" dirty="0" err="1" smtClean="0">
                <a:ea typeface="SimSun" pitchFamily="2" charset="-122"/>
              </a:rPr>
              <a:t>tốt</a:t>
            </a:r>
            <a:r>
              <a:rPr lang="en-US" altLang="zh-CN" sz="2800" b="1" dirty="0" smtClean="0">
                <a:ea typeface="SimSun" pitchFamily="2" charset="-122"/>
              </a:rPr>
              <a:t> </a:t>
            </a:r>
            <a:r>
              <a:rPr lang="en-US" altLang="zh-CN" sz="2800" b="1" dirty="0" err="1" smtClean="0">
                <a:ea typeface="SimSun" pitchFamily="2" charset="-122"/>
              </a:rPr>
              <a:t>nhất</a:t>
            </a:r>
            <a:r>
              <a:rPr lang="en-US" altLang="zh-CN" sz="2800" b="1" dirty="0" smtClean="0">
                <a:ea typeface="SimSun" pitchFamily="2" charset="-122"/>
              </a:rPr>
              <a:t> </a:t>
            </a:r>
            <a:r>
              <a:rPr lang="en-US" altLang="zh-CN" sz="2800" b="1" dirty="0" err="1" smtClean="0">
                <a:ea typeface="SimSun" pitchFamily="2" charset="-122"/>
              </a:rPr>
              <a:t>sự</a:t>
            </a:r>
            <a:r>
              <a:rPr lang="en-US" altLang="zh-CN" sz="2800" b="1" dirty="0" smtClean="0">
                <a:ea typeface="SimSun" pitchFamily="2" charset="-122"/>
              </a:rPr>
              <a:t> </a:t>
            </a:r>
            <a:r>
              <a:rPr lang="en-US" altLang="zh-CN" sz="2800" b="1" u="sng" dirty="0" err="1" smtClean="0">
                <a:ea typeface="SimSun" pitchFamily="2" charset="-122"/>
              </a:rPr>
              <a:t>hà</a:t>
            </a:r>
            <a:r>
              <a:rPr lang="en-US" altLang="zh-CN" sz="2800" b="1" u="sng" dirty="0" smtClean="0">
                <a:ea typeface="SimSun" pitchFamily="2" charset="-122"/>
              </a:rPr>
              <a:t> </a:t>
            </a:r>
            <a:r>
              <a:rPr lang="en-US" altLang="zh-CN" sz="2800" b="1" u="sng" dirty="0" err="1" smtClean="0">
                <a:ea typeface="SimSun" pitchFamily="2" charset="-122"/>
              </a:rPr>
              <a:t>hơi</a:t>
            </a:r>
            <a:r>
              <a:rPr lang="en-US" altLang="zh-CN" sz="2800" b="1" u="sng" dirty="0" smtClean="0">
                <a:ea typeface="SimSun" pitchFamily="2" charset="-122"/>
              </a:rPr>
              <a:t> </a:t>
            </a:r>
            <a:r>
              <a:rPr lang="en-US" altLang="zh-CN" sz="2800" b="1" dirty="0" err="1" smtClean="0">
                <a:ea typeface="SimSun" pitchFamily="2" charset="-122"/>
              </a:rPr>
              <a:t>của</a:t>
            </a:r>
            <a:r>
              <a:rPr lang="en-US" altLang="zh-CN" sz="2800" b="1" dirty="0" smtClean="0">
                <a:ea typeface="SimSun" pitchFamily="2" charset="-122"/>
              </a:rPr>
              <a:t> </a:t>
            </a:r>
            <a:r>
              <a:rPr lang="en-US" altLang="zh-CN" sz="2800" b="1" dirty="0" err="1" smtClean="0">
                <a:ea typeface="SimSun" pitchFamily="2" charset="-122"/>
              </a:rPr>
              <a:t>Chúa</a:t>
            </a:r>
            <a:r>
              <a:rPr lang="en-US" altLang="zh-CN" sz="2800" b="1" dirty="0" smtClean="0">
                <a:ea typeface="SimSun" pitchFamily="2" charset="-122"/>
              </a:rPr>
              <a:t> </a:t>
            </a:r>
            <a:r>
              <a:rPr lang="en-US" altLang="zh-CN" sz="2800" b="1" dirty="0" err="1" smtClean="0">
                <a:ea typeface="SimSun" pitchFamily="2" charset="-122"/>
              </a:rPr>
              <a:t>trong</a:t>
            </a:r>
            <a:r>
              <a:rPr lang="en-US" altLang="zh-CN" sz="2800" b="1" dirty="0" smtClean="0">
                <a:ea typeface="SimSun" pitchFamily="2" charset="-122"/>
              </a:rPr>
              <a:t> </a:t>
            </a:r>
            <a:r>
              <a:rPr lang="en-US" altLang="zh-CN" sz="2800" b="1" dirty="0" err="1" smtClean="0">
                <a:ea typeface="SimSun" pitchFamily="2" charset="-122"/>
              </a:rPr>
              <a:t>Kinh</a:t>
            </a:r>
            <a:r>
              <a:rPr lang="en-US" altLang="zh-CN" sz="2800" b="1" dirty="0" smtClean="0">
                <a:ea typeface="SimSun" pitchFamily="2" charset="-122"/>
              </a:rPr>
              <a:t> </a:t>
            </a:r>
            <a:r>
              <a:rPr lang="en-US" altLang="zh-CN" sz="2800" b="1" dirty="0" err="1" smtClean="0">
                <a:ea typeface="SimSun" pitchFamily="2" charset="-122"/>
              </a:rPr>
              <a:t>Thánh</a:t>
            </a:r>
            <a:r>
              <a:rPr lang="en-US" altLang="zh-CN" sz="2800" b="1" dirty="0" smtClean="0">
                <a:ea typeface="SimSun" pitchFamily="2" charset="-122"/>
              </a:rPr>
              <a:t>  </a:t>
            </a:r>
            <a:r>
              <a:rPr lang="en-US" altLang="zh-CN" sz="2800" b="1" dirty="0">
                <a:ea typeface="SimSun" pitchFamily="2" charset="-122"/>
              </a:rPr>
              <a:t>(3:16-17)</a:t>
            </a:r>
          </a:p>
        </p:txBody>
      </p:sp>
      <p:sp>
        <p:nvSpPr>
          <p:cNvPr id="67591" name="WordArt 7"/>
          <p:cNvSpPr>
            <a:spLocks noChangeArrowheads="1" noChangeShapeType="1" noTextEdit="1"/>
          </p:cNvSpPr>
          <p:nvPr/>
        </p:nvSpPr>
        <p:spPr bwMode="auto">
          <a:xfrm rot="-296758">
            <a:off x="145109" y="67115"/>
            <a:ext cx="2638968"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8613">
                                            <p:txEl>
                                              <p:pRg st="2" end="2"/>
                                            </p:txEl>
                                          </p:spTgt>
                                        </p:tgtEl>
                                        <p:attrNameLst>
                                          <p:attrName>style.visibility</p:attrName>
                                        </p:attrNameLst>
                                      </p:cBhvr>
                                      <p:to>
                                        <p:strVal val="visible"/>
                                      </p:to>
                                    </p:set>
                                    <p:anim calcmode="lin" valueType="num">
                                      <p:cBhvr additive="base">
                                        <p:cTn id="7" dur="500" fill="hold"/>
                                        <p:tgtEl>
                                          <p:spTgt spid="686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8615">
                                            <p:txEl>
                                              <p:pRg st="0" end="0"/>
                                            </p:txEl>
                                          </p:spTgt>
                                        </p:tgtEl>
                                        <p:attrNameLst>
                                          <p:attrName>style.visibility</p:attrName>
                                        </p:attrNameLst>
                                      </p:cBhvr>
                                      <p:to>
                                        <p:strVal val="visible"/>
                                      </p:to>
                                    </p:set>
                                    <p:anim calcmode="lin" valueType="num">
                                      <p:cBhvr additive="base">
                                        <p:cTn id="13" dur="500" fill="hold"/>
                                        <p:tgtEl>
                                          <p:spTgt spid="686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8615">
                                            <p:txEl>
                                              <p:pRg st="1" end="1"/>
                                            </p:txEl>
                                          </p:spTgt>
                                        </p:tgtEl>
                                        <p:attrNameLst>
                                          <p:attrName>style.visibility</p:attrName>
                                        </p:attrNameLst>
                                      </p:cBhvr>
                                      <p:to>
                                        <p:strVal val="visible"/>
                                      </p:to>
                                    </p:set>
                                    <p:anim calcmode="lin" valueType="num">
                                      <p:cBhvr additive="base">
                                        <p:cTn id="19" dur="500" fill="hold"/>
                                        <p:tgtEl>
                                          <p:spTgt spid="686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8615">
                                            <p:txEl>
                                              <p:pRg st="2" end="2"/>
                                            </p:txEl>
                                          </p:spTgt>
                                        </p:tgtEl>
                                        <p:attrNameLst>
                                          <p:attrName>style.visibility</p:attrName>
                                        </p:attrNameLst>
                                      </p:cBhvr>
                                      <p:to>
                                        <p:strVal val="visible"/>
                                      </p:to>
                                    </p:set>
                                    <p:anim calcmode="lin" valueType="num">
                                      <p:cBhvr additive="base">
                                        <p:cTn id="25" dur="500" fill="hold"/>
                                        <p:tgtEl>
                                          <p:spTgt spid="686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8615">
                                            <p:txEl>
                                              <p:pRg st="3" end="3"/>
                                            </p:txEl>
                                          </p:spTgt>
                                        </p:tgtEl>
                                        <p:attrNameLst>
                                          <p:attrName>style.visibility</p:attrName>
                                        </p:attrNameLst>
                                      </p:cBhvr>
                                      <p:to>
                                        <p:strVal val="visible"/>
                                      </p:to>
                                    </p:set>
                                    <p:anim calcmode="lin" valueType="num">
                                      <p:cBhvr additive="base">
                                        <p:cTn id="31" dur="500" fill="hold"/>
                                        <p:tgtEl>
                                          <p:spTgt spid="686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8615">
                                            <p:txEl>
                                              <p:pRg st="4" end="4"/>
                                            </p:txEl>
                                          </p:spTgt>
                                        </p:tgtEl>
                                        <p:attrNameLst>
                                          <p:attrName>style.visibility</p:attrName>
                                        </p:attrNameLst>
                                      </p:cBhvr>
                                      <p:to>
                                        <p:strVal val="visible"/>
                                      </p:to>
                                    </p:set>
                                    <p:anim calcmode="lin" valueType="num">
                                      <p:cBhvr additive="base">
                                        <p:cTn id="37" dur="500" fill="hold"/>
                                        <p:tgtEl>
                                          <p:spTgt spid="686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autoUpdateAnimBg="0"/>
      <p:bldP spid="686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990600" y="1295400"/>
            <a:ext cx="7620000" cy="1143000"/>
          </a:xfrm>
        </p:spPr>
        <p:txBody>
          <a:bodyPr/>
          <a:lstStyle/>
          <a:p>
            <a:pPr eaLnBrk="1" hangingPunct="1"/>
            <a:r>
              <a:rPr lang="en-US" sz="1400" smtClean="0"/>
              <a:t>Key Word / Verse</a:t>
            </a:r>
          </a:p>
        </p:txBody>
      </p:sp>
      <p:sp>
        <p:nvSpPr>
          <p:cNvPr id="68611"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solidFill>
                  <a:srgbClr val="000000"/>
                </a:solidFill>
              </a:rPr>
              <a:t>238</a:t>
            </a:r>
          </a:p>
        </p:txBody>
      </p:sp>
      <p:sp>
        <p:nvSpPr>
          <p:cNvPr id="70660" name="Text Box 4"/>
          <p:cNvSpPr txBox="1">
            <a:spLocks noChangeArrowheads="1"/>
          </p:cNvSpPr>
          <p:nvPr/>
        </p:nvSpPr>
        <p:spPr bwMode="auto">
          <a:xfrm>
            <a:off x="1219200" y="1066800"/>
            <a:ext cx="4259263" cy="1077218"/>
          </a:xfrm>
          <a:prstGeom prst="rect">
            <a:avLst/>
          </a:prstGeom>
          <a:solidFill>
            <a:schemeClr val="accent3"/>
          </a:solidFill>
          <a:ln w="9525">
            <a:solidFill>
              <a:schemeClr val="tx1"/>
            </a:solidFill>
            <a:miter lim="800000"/>
            <a:headEnd/>
            <a:tailEnd/>
          </a:ln>
          <a:effectLst/>
        </p:spPr>
        <p:txBody>
          <a:bodyPr wrap="square">
            <a:spAutoFit/>
          </a:bodyPr>
          <a:lstStyle/>
          <a:p>
            <a:pPr algn="ctr" eaLnBrk="1" hangingPunct="1">
              <a:defRPr/>
            </a:pPr>
            <a:r>
              <a:rPr lang="en-US" altLang="zh-CN" sz="2800" b="1" u="sng" dirty="0" err="1" smtClean="0">
                <a:solidFill>
                  <a:srgbClr val="000000"/>
                </a:solidFill>
                <a:latin typeface="Arial" charset="0"/>
                <a:ea typeface="SimSun" pitchFamily="2" charset="-122"/>
                <a:cs typeface="SimSun" pitchFamily="2" charset="-122"/>
              </a:rPr>
              <a:t>Chữ</a:t>
            </a:r>
            <a:r>
              <a:rPr lang="en-US" altLang="zh-CN" sz="2800" b="1" u="sng" dirty="0" smtClean="0">
                <a:solidFill>
                  <a:srgbClr val="000000"/>
                </a:solidFill>
                <a:latin typeface="Arial" charset="0"/>
                <a:ea typeface="SimSun" pitchFamily="2" charset="-122"/>
                <a:cs typeface="SimSun" pitchFamily="2" charset="-122"/>
              </a:rPr>
              <a:t> </a:t>
            </a:r>
            <a:r>
              <a:rPr lang="en-US" altLang="zh-CN" sz="2800" b="1" u="sng" dirty="0" err="1" smtClean="0">
                <a:solidFill>
                  <a:srgbClr val="000000"/>
                </a:solidFill>
                <a:latin typeface="Arial" charset="0"/>
                <a:ea typeface="SimSun" pitchFamily="2" charset="-122"/>
                <a:cs typeface="SimSun" pitchFamily="2" charset="-122"/>
              </a:rPr>
              <a:t>chìa</a:t>
            </a:r>
            <a:r>
              <a:rPr lang="en-US" altLang="zh-CN" sz="2800" b="1" u="sng" dirty="0" smtClean="0">
                <a:solidFill>
                  <a:srgbClr val="000000"/>
                </a:solidFill>
                <a:latin typeface="Arial" charset="0"/>
                <a:ea typeface="SimSun" pitchFamily="2" charset="-122"/>
                <a:cs typeface="SimSun" pitchFamily="2" charset="-122"/>
              </a:rPr>
              <a:t> </a:t>
            </a:r>
            <a:r>
              <a:rPr lang="en-US" altLang="zh-CN" sz="2800" b="1" u="sng" dirty="0" err="1" smtClean="0">
                <a:solidFill>
                  <a:srgbClr val="000000"/>
                </a:solidFill>
                <a:latin typeface="Arial" charset="0"/>
                <a:ea typeface="SimSun" pitchFamily="2" charset="-122"/>
                <a:cs typeface="SimSun" pitchFamily="2" charset="-122"/>
              </a:rPr>
              <a:t>khóa</a:t>
            </a:r>
            <a:endParaRPr lang="en-US" altLang="zh-CN" sz="2800" b="1" dirty="0">
              <a:solidFill>
                <a:srgbClr val="000000"/>
              </a:solidFill>
              <a:latin typeface="Arial" charset="0"/>
              <a:ea typeface="SimSun" pitchFamily="2" charset="-122"/>
              <a:cs typeface="SimSun" pitchFamily="2" charset="-122"/>
            </a:endParaRPr>
          </a:p>
          <a:p>
            <a:pPr algn="ctr" eaLnBrk="1" hangingPunct="1">
              <a:defRPr/>
            </a:pPr>
            <a:r>
              <a:rPr lang="en-US" altLang="zh-CN" sz="3600" b="1" dirty="0" err="1" smtClean="0">
                <a:solidFill>
                  <a:srgbClr val="FFFF00"/>
                </a:solidFill>
                <a:latin typeface="Arial" charset="0"/>
                <a:ea typeface="SimSun" pitchFamily="2" charset="-122"/>
                <a:cs typeface="SimSun" pitchFamily="2" charset="-122"/>
              </a:rPr>
              <a:t>Tín</a:t>
            </a:r>
            <a:r>
              <a:rPr lang="en-US" altLang="zh-CN" sz="3600" b="1" dirty="0" smtClean="0">
                <a:solidFill>
                  <a:srgbClr val="FFFF00"/>
                </a:solidFill>
                <a:latin typeface="Arial" charset="0"/>
                <a:ea typeface="SimSun" pitchFamily="2" charset="-122"/>
                <a:cs typeface="SimSun" pitchFamily="2" charset="-122"/>
              </a:rPr>
              <a:t> </a:t>
            </a:r>
            <a:r>
              <a:rPr lang="en-US" altLang="zh-CN" sz="3600" b="1" dirty="0" err="1" smtClean="0">
                <a:solidFill>
                  <a:srgbClr val="FFFF00"/>
                </a:solidFill>
                <a:latin typeface="Arial" charset="0"/>
                <a:ea typeface="SimSun" pitchFamily="2" charset="-122"/>
                <a:cs typeface="SimSun" pitchFamily="2" charset="-122"/>
              </a:rPr>
              <a:t>lý</a:t>
            </a:r>
            <a:r>
              <a:rPr lang="en-US" altLang="zh-CN" sz="3600" b="1" dirty="0" smtClean="0">
                <a:solidFill>
                  <a:srgbClr val="FFFF00"/>
                </a:solidFill>
                <a:latin typeface="Arial" charset="0"/>
                <a:ea typeface="SimSun" pitchFamily="2" charset="-122"/>
                <a:cs typeface="SimSun" pitchFamily="2" charset="-122"/>
              </a:rPr>
              <a:t> </a:t>
            </a:r>
            <a:endParaRPr lang="en-US" altLang="zh-CN" sz="3600" b="1" dirty="0">
              <a:solidFill>
                <a:srgbClr val="FFFF00"/>
              </a:solidFill>
              <a:latin typeface="Arial" charset="0"/>
              <a:ea typeface="SimSun" pitchFamily="2" charset="-122"/>
              <a:cs typeface="SimSun" pitchFamily="2" charset="-122"/>
            </a:endParaRPr>
          </a:p>
        </p:txBody>
      </p:sp>
      <p:sp>
        <p:nvSpPr>
          <p:cNvPr id="70661" name="Text Box 5"/>
          <p:cNvSpPr txBox="1">
            <a:spLocks noChangeArrowheads="1"/>
          </p:cNvSpPr>
          <p:nvPr/>
        </p:nvSpPr>
        <p:spPr bwMode="auto">
          <a:xfrm>
            <a:off x="990600" y="2514600"/>
            <a:ext cx="7086600" cy="3970318"/>
          </a:xfrm>
          <a:prstGeom prst="rect">
            <a:avLst/>
          </a:prstGeom>
          <a:solidFill>
            <a:schemeClr val="bg1"/>
          </a:solidFill>
          <a:ln w="9525">
            <a:solidFill>
              <a:schemeClr val="tx1"/>
            </a:solidFill>
            <a:miter lim="800000"/>
            <a:headEnd/>
            <a:tailEnd/>
          </a:ln>
        </p:spPr>
        <p:txBody>
          <a:bodyPr>
            <a:spAutoFit/>
          </a:bodyPr>
          <a:lstStyle/>
          <a:p>
            <a:pPr algn="ctr" eaLnBrk="1" hangingPunct="1"/>
            <a:r>
              <a:rPr lang="en-US" altLang="zh-CN" sz="2800" b="1" u="sng" dirty="0" err="1" smtClean="0">
                <a:solidFill>
                  <a:srgbClr val="000000"/>
                </a:solidFill>
                <a:ea typeface="SimSun" pitchFamily="2" charset="-122"/>
              </a:rPr>
              <a:t>Câu</a:t>
            </a:r>
            <a:r>
              <a:rPr lang="en-US" altLang="zh-CN" sz="2800" b="1" u="sng" dirty="0" smtClean="0">
                <a:solidFill>
                  <a:srgbClr val="000000"/>
                </a:solidFill>
                <a:ea typeface="SimSun" pitchFamily="2" charset="-122"/>
              </a:rPr>
              <a:t> </a:t>
            </a:r>
            <a:r>
              <a:rPr lang="en-US" altLang="zh-CN" sz="2800" b="1" u="sng" dirty="0" err="1" smtClean="0">
                <a:solidFill>
                  <a:srgbClr val="000000"/>
                </a:solidFill>
                <a:ea typeface="SimSun" pitchFamily="2" charset="-122"/>
              </a:rPr>
              <a:t>chìa</a:t>
            </a:r>
            <a:r>
              <a:rPr lang="en-US" altLang="zh-CN" sz="2800" b="1" u="sng" dirty="0" smtClean="0">
                <a:solidFill>
                  <a:srgbClr val="000000"/>
                </a:solidFill>
                <a:ea typeface="SimSun" pitchFamily="2" charset="-122"/>
              </a:rPr>
              <a:t> </a:t>
            </a:r>
            <a:r>
              <a:rPr lang="en-US" altLang="zh-CN" sz="2800" b="1" u="sng" dirty="0" err="1" smtClean="0">
                <a:solidFill>
                  <a:srgbClr val="000000"/>
                </a:solidFill>
                <a:ea typeface="SimSun" pitchFamily="2" charset="-122"/>
              </a:rPr>
              <a:t>khóa</a:t>
            </a:r>
            <a:endParaRPr lang="en-US" altLang="zh-CN" sz="2800" b="1" dirty="0">
              <a:solidFill>
                <a:srgbClr val="000000"/>
              </a:solidFill>
              <a:ea typeface="SimSun" pitchFamily="2" charset="-122"/>
            </a:endParaRPr>
          </a:p>
          <a:p>
            <a:r>
              <a:rPr lang="en-US" altLang="zh-CN" sz="2800" b="1" dirty="0">
                <a:solidFill>
                  <a:srgbClr val="000000"/>
                </a:solidFill>
                <a:ea typeface="SimSun" pitchFamily="2" charset="-122"/>
              </a:rPr>
              <a:t>	</a:t>
            </a:r>
            <a:r>
              <a:rPr lang="en-US" altLang="zh-CN" sz="2800" b="1" dirty="0" smtClean="0">
                <a:solidFill>
                  <a:srgbClr val="000000"/>
                </a:solidFill>
                <a:ea typeface="SimSun" pitchFamily="2" charset="-122"/>
              </a:rPr>
              <a:t>“</a:t>
            </a:r>
            <a:r>
              <a:rPr lang="vi-VN" sz="2800" dirty="0" smtClean="0"/>
              <a:t>Cả Kinh thánh đều là bởi Đức Chúa Trời soi dẫn, Nguyên bổn rằng: Cả Kinh-thánh đều chịu Đức Chúa Trời hà hơi vào </a:t>
            </a:r>
          </a:p>
          <a:p>
            <a:r>
              <a:rPr lang="vi-VN" sz="2800" dirty="0" smtClean="0"/>
              <a:t>có ích cho sự dạy dỗ, bẻ trách, sửa trị, dạy người trong sự công bình, hầu cho người thuộc về Đức Chúa Trời được trọn vẹn và sắm sẵn để làm mọi việc lành.</a:t>
            </a:r>
            <a:r>
              <a:rPr lang="en-US" altLang="zh-CN" sz="2800" b="1" dirty="0" smtClean="0">
                <a:solidFill>
                  <a:srgbClr val="000000"/>
                </a:solidFill>
                <a:ea typeface="SimSun" pitchFamily="2" charset="-122"/>
              </a:rPr>
              <a:t>” </a:t>
            </a:r>
            <a:endParaRPr lang="en-US" altLang="zh-CN" sz="2800" b="1" dirty="0">
              <a:solidFill>
                <a:srgbClr val="000000"/>
              </a:solidFill>
              <a:ea typeface="SimSun" pitchFamily="2" charset="-122"/>
            </a:endParaRPr>
          </a:p>
          <a:p>
            <a:pPr algn="ctr" eaLnBrk="1" hangingPunct="1"/>
            <a:r>
              <a:rPr lang="en-US" altLang="zh-CN" sz="2800" b="1" dirty="0">
                <a:solidFill>
                  <a:srgbClr val="7030A0"/>
                </a:solidFill>
                <a:ea typeface="SimSun" pitchFamily="2" charset="-122"/>
              </a:rPr>
              <a:t>(2 </a:t>
            </a:r>
            <a:r>
              <a:rPr lang="en-US" altLang="zh-CN" sz="2800" b="1" dirty="0" smtClean="0">
                <a:solidFill>
                  <a:srgbClr val="7030A0"/>
                </a:solidFill>
                <a:ea typeface="SimSun" pitchFamily="2" charset="-122"/>
              </a:rPr>
              <a:t>Ti </a:t>
            </a:r>
            <a:r>
              <a:rPr lang="en-US" altLang="zh-CN" sz="2800" b="1" dirty="0">
                <a:solidFill>
                  <a:srgbClr val="7030A0"/>
                </a:solidFill>
                <a:ea typeface="SimSun" pitchFamily="2" charset="-122"/>
              </a:rPr>
              <a:t>3:16-17; 4:2).</a:t>
            </a:r>
          </a:p>
        </p:txBody>
      </p:sp>
      <p:pic>
        <p:nvPicPr>
          <p:cNvPr id="68614" name="Picture 7" descr="j0212621"/>
          <p:cNvPicPr>
            <a:picLocks noChangeAspect="1" noChangeArrowheads="1"/>
          </p:cNvPicPr>
          <p:nvPr/>
        </p:nvPicPr>
        <p:blipFill>
          <a:blip r:embed="rId3" cstate="print"/>
          <a:srcRect/>
          <a:stretch>
            <a:fillRect/>
          </a:stretch>
        </p:blipFill>
        <p:spPr bwMode="auto">
          <a:xfrm>
            <a:off x="7188200" y="0"/>
            <a:ext cx="1955800" cy="2571750"/>
          </a:xfrm>
          <a:prstGeom prst="rect">
            <a:avLst/>
          </a:prstGeom>
          <a:noFill/>
          <a:ln w="9525">
            <a:noFill/>
            <a:miter lim="800000"/>
            <a:headEnd/>
            <a:tailEnd/>
          </a:ln>
        </p:spPr>
      </p:pic>
      <p:sp>
        <p:nvSpPr>
          <p:cNvPr id="68615" name="WordArt 7"/>
          <p:cNvSpPr>
            <a:spLocks noChangeArrowheads="1" noChangeShapeType="1" noTextEdit="1"/>
          </p:cNvSpPr>
          <p:nvPr/>
        </p:nvSpPr>
        <p:spPr bwMode="auto">
          <a:xfrm rot="-296758">
            <a:off x="145471" y="75517"/>
            <a:ext cx="2444067"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ppt_x"/>
                                          </p:val>
                                        </p:tav>
                                        <p:tav tm="100000">
                                          <p:val>
                                            <p:strVal val="#ppt_x"/>
                                          </p:val>
                                        </p:tav>
                                      </p:tavLst>
                                    </p:anim>
                                    <p:anim calcmode="lin" valueType="num">
                                      <p:cBhvr additive="base">
                                        <p:cTn id="8"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20688" y="1781175"/>
            <a:ext cx="7751762" cy="206216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altLang="zh-CN" sz="3200" dirty="0" smtClean="0">
                <a:effectLst>
                  <a:outerShdw blurRad="50800" dist="76200" dir="2700000" algn="tl" rotWithShape="0">
                    <a:srgbClr val="000000"/>
                  </a:outerShdw>
                </a:effectLst>
                <a:ea typeface="宋体" charset="0"/>
                <a:cs typeface="宋体" charset="0"/>
              </a:rPr>
              <a:t>To tell Timothy what is truly important</a:t>
            </a:r>
          </a:p>
          <a:p>
            <a:pPr eaLnBrk="1" hangingPunct="1">
              <a:defRPr/>
            </a:pPr>
            <a:endParaRPr lang="en-GB" altLang="zh-CN" sz="3200" dirty="0" smtClean="0">
              <a:effectLst>
                <a:outerShdw blurRad="50800" dist="76200" dir="2700000" algn="tl" rotWithShape="0">
                  <a:srgbClr val="000000"/>
                </a:outerShdw>
              </a:effectLst>
              <a:ea typeface="宋体" charset="0"/>
              <a:cs typeface="宋体" charset="0"/>
            </a:endParaRPr>
          </a:p>
          <a:p>
            <a:pPr eaLnBrk="1" hangingPunct="1">
              <a:buFontTx/>
              <a:buChar char="-"/>
              <a:defRPr/>
            </a:pPr>
            <a:r>
              <a:rPr lang="en-GB" altLang="zh-CN" sz="3200" dirty="0" smtClean="0">
                <a:effectLst>
                  <a:outerShdw blurRad="50800" dist="76200" dir="2700000" algn="tl" rotWithShape="0">
                    <a:srgbClr val="000000"/>
                  </a:outerShdw>
                </a:effectLst>
                <a:ea typeface="宋体" charset="0"/>
                <a:cs typeface="宋体" charset="0"/>
              </a:rPr>
              <a:t> Encourages him to persevere in his Christian life and faith as a pastor. </a:t>
            </a:r>
            <a:endParaRPr lang="en-US" sz="3200" dirty="0" smtClean="0">
              <a:solidFill>
                <a:schemeClr val="tx2"/>
              </a:solidFill>
              <a:effectLst>
                <a:outerShdw blurRad="50800" dist="76200" dir="2700000" algn="tl" rotWithShape="0">
                  <a:srgbClr val="000000"/>
                </a:outerShdw>
              </a:effectLst>
              <a:ea typeface="宋体" charset="0"/>
              <a:cs typeface="宋体" charset="0"/>
            </a:endParaRPr>
          </a:p>
        </p:txBody>
      </p:sp>
      <p:sp>
        <p:nvSpPr>
          <p:cNvPr id="72707" name="Rectangle 3"/>
          <p:cNvSpPr>
            <a:spLocks noGrp="1" noChangeArrowheads="1"/>
          </p:cNvSpPr>
          <p:nvPr>
            <p:ph type="title"/>
          </p:nvPr>
        </p:nvSpPr>
        <p:spPr>
          <a:xfrm>
            <a:off x="457200" y="192088"/>
            <a:ext cx="8229600" cy="1139825"/>
          </a:xfrm>
        </p:spPr>
        <p:txBody>
          <a:bodyPr/>
          <a:lstStyle/>
          <a:p>
            <a:pPr eaLnBrk="1" hangingPunct="1">
              <a:defRPr/>
            </a:pPr>
            <a:r>
              <a:rPr lang="en-US" b="1" smtClean="0">
                <a:ea typeface="ＭＳ Ｐゴシック" pitchFamily="34" charset="-128"/>
              </a:rPr>
              <a:t>ARGUMENT</a:t>
            </a:r>
          </a:p>
        </p:txBody>
      </p:sp>
      <p:pic>
        <p:nvPicPr>
          <p:cNvPr id="69636" name="Picture 4" descr="j0158007"/>
          <p:cNvPicPr>
            <a:picLocks noGrp="1" noChangeAspect="1" noChangeArrowheads="1"/>
          </p:cNvPicPr>
          <p:nvPr>
            <p:ph sz="half" idx="1"/>
          </p:nvPr>
        </p:nvPicPr>
        <p:blipFill>
          <a:blip r:embed="rId3" cstate="print"/>
          <a:srcRect/>
          <a:stretch>
            <a:fillRect/>
          </a:stretch>
        </p:blipFill>
        <p:spPr>
          <a:xfrm>
            <a:off x="2428875" y="855663"/>
            <a:ext cx="4038600" cy="476250"/>
          </a:xfrm>
        </p:spPr>
      </p:pic>
      <p:pic>
        <p:nvPicPr>
          <p:cNvPr id="69637" name="Picture 5" descr="j0284916"/>
          <p:cNvPicPr>
            <a:picLocks noGrp="1" noChangeAspect="1" noChangeArrowheads="1"/>
          </p:cNvPicPr>
          <p:nvPr>
            <p:ph sz="quarter" idx="3"/>
          </p:nvPr>
        </p:nvPicPr>
        <p:blipFill>
          <a:blip r:embed="rId4" cstate="print"/>
          <a:srcRect/>
          <a:stretch>
            <a:fillRect/>
          </a:stretch>
        </p:blipFill>
        <p:spPr>
          <a:xfrm>
            <a:off x="6265863" y="4954588"/>
            <a:ext cx="2878137" cy="1903412"/>
          </a:xfrm>
        </p:spPr>
      </p:pic>
      <p:sp>
        <p:nvSpPr>
          <p:cNvPr id="72710" name="Text Box 6"/>
          <p:cNvSpPr txBox="1">
            <a:spLocks noChangeArrowheads="1"/>
          </p:cNvSpPr>
          <p:nvPr/>
        </p:nvSpPr>
        <p:spPr bwMode="auto">
          <a:xfrm>
            <a:off x="533400" y="4343400"/>
            <a:ext cx="5381625" cy="206216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GB" altLang="zh-CN" sz="3200" smtClean="0">
                <a:effectLst>
                  <a:outerShdw blurRad="50800" dist="76200" dir="2700000" algn="tl" rotWithShape="0">
                    <a:srgbClr val="000000"/>
                  </a:outerShdw>
                </a:effectLst>
                <a:ea typeface="宋体" charset="0"/>
                <a:cs typeface="宋体" charset="0"/>
              </a:rPr>
              <a:t>- Encourages him to </a:t>
            </a:r>
            <a:r>
              <a:rPr lang="en-US" sz="3200" smtClean="0">
                <a:effectLst>
                  <a:outerShdw blurRad="50800" dist="76200" dir="2700000" algn="tl" rotWithShape="0">
                    <a:srgbClr val="000000"/>
                  </a:outerShdw>
                </a:effectLst>
                <a:cs typeface="Arial" charset="0"/>
              </a:rPr>
              <a:t>faithfully preach the Word of God</a:t>
            </a:r>
            <a:r>
              <a:rPr lang="en-US" altLang="zh-CN" sz="3200" smtClean="0">
                <a:effectLst>
                  <a:outerShdw blurRad="50800" dist="76200" dir="2700000" algn="tl" rotWithShape="0">
                    <a:srgbClr val="000000"/>
                  </a:outerShdw>
                </a:effectLst>
                <a:cs typeface="Arial" charset="0"/>
              </a:rPr>
              <a:t> </a:t>
            </a:r>
            <a:r>
              <a:rPr lang="en-GB" sz="3200" smtClean="0">
                <a:effectLst>
                  <a:outerShdw blurRad="50800" dist="76200" dir="2700000" algn="tl" rotWithShape="0">
                    <a:srgbClr val="000000"/>
                  </a:outerShdw>
                </a:effectLst>
                <a:cs typeface="Arial" charset="0"/>
              </a:rPr>
              <a:t>in the face of hardship and false teachers.</a:t>
            </a:r>
            <a:endParaRPr lang="en-US" sz="3200" smtClean="0">
              <a:effectLst>
                <a:outerShdw blurRad="50800" dist="76200" dir="2700000" algn="tl" rotWithShape="0">
                  <a:srgbClr val="000000"/>
                </a:outerShdw>
              </a:effectLst>
              <a:cs typeface="Arial" charset="0"/>
            </a:endParaRPr>
          </a:p>
        </p:txBody>
      </p:sp>
      <p:sp>
        <p:nvSpPr>
          <p:cNvPr id="72711" name="Text Box 7"/>
          <p:cNvSpPr txBox="1">
            <a:spLocks noChangeArrowheads="1"/>
          </p:cNvSpPr>
          <p:nvPr/>
        </p:nvSpPr>
        <p:spPr bwMode="auto">
          <a:xfrm>
            <a:off x="8153400" y="228600"/>
            <a:ext cx="692150" cy="457200"/>
          </a:xfrm>
          <a:prstGeom prst="rect">
            <a:avLst/>
          </a:prstGeom>
          <a:noFill/>
          <a:ln w="9525">
            <a:noFill/>
            <a:miter lim="800000"/>
            <a:headEnd/>
            <a:tailEnd/>
          </a:ln>
          <a:effectLst>
            <a:outerShdw dist="35921" dir="2700000" algn="ctr" rotWithShape="0">
              <a:srgbClr val="000103">
                <a:alpha val="74997"/>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smtClean="0"/>
              <a:t>238</a:t>
            </a:r>
            <a:endParaRPr lang="en-US" b="1" smtClean="0">
              <a:solidFill>
                <a:srgbClr val="000000"/>
              </a:solidFill>
            </a:endParaRPr>
          </a:p>
        </p:txBody>
      </p:sp>
      <p:sp>
        <p:nvSpPr>
          <p:cNvPr id="69640" name="WordArt 7"/>
          <p:cNvSpPr>
            <a:spLocks noChangeArrowheads="1" noChangeShapeType="1" noTextEdit="1"/>
          </p:cNvSpPr>
          <p:nvPr/>
        </p:nvSpPr>
        <p:spPr bwMode="auto">
          <a:xfrm rot="-296758">
            <a:off x="145520" y="76649"/>
            <a:ext cx="2417789"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blinds(horizontal)">
                                      <p:cBhvr>
                                        <p:cTn id="7" dur="500"/>
                                        <p:tgtEl>
                                          <p:spTgt spid="727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6">
                                            <p:txEl>
                                              <p:pRg st="2" end="2"/>
                                            </p:txEl>
                                          </p:spTgt>
                                        </p:tgtEl>
                                        <p:attrNameLst>
                                          <p:attrName>style.visibility</p:attrName>
                                        </p:attrNameLst>
                                      </p:cBhvr>
                                      <p:to>
                                        <p:strVal val="visible"/>
                                      </p:to>
                                    </p:set>
                                    <p:animEffect transition="in" filter="blinds(horizontal)">
                                      <p:cBhvr>
                                        <p:cTn id="12" dur="500"/>
                                        <p:tgtEl>
                                          <p:spTgt spid="7270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P spid="727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295400" y="1143000"/>
            <a:ext cx="7620000" cy="1143000"/>
          </a:xfrm>
        </p:spPr>
        <p:txBody>
          <a:bodyPr/>
          <a:lstStyle/>
          <a:p>
            <a:pPr eaLnBrk="1" hangingPunct="1"/>
            <a:r>
              <a:rPr lang="en-US" smtClean="0"/>
              <a:t>Acrostic Bible – 2 Timothy</a:t>
            </a:r>
          </a:p>
        </p:txBody>
      </p:sp>
      <p:sp>
        <p:nvSpPr>
          <p:cNvPr id="70659" name="Rectangle 3"/>
          <p:cNvSpPr>
            <a:spLocks noChangeArrowheads="1"/>
          </p:cNvSpPr>
          <p:nvPr/>
        </p:nvSpPr>
        <p:spPr bwMode="auto">
          <a:xfrm>
            <a:off x="2138363" y="1423988"/>
            <a:ext cx="9144000" cy="0"/>
          </a:xfrm>
          <a:prstGeom prst="rect">
            <a:avLst/>
          </a:prstGeom>
          <a:noFill/>
          <a:ln w="12700" cap="sq">
            <a:noFill/>
            <a:miter lim="800000"/>
            <a:headEnd type="none" w="sm" len="sm"/>
            <a:tailEnd type="none" w="sm" len="sm"/>
          </a:ln>
        </p:spPr>
        <p:txBody>
          <a:bodyPr>
            <a:spAutoFit/>
          </a:bodyPr>
          <a:lstStyle/>
          <a:p>
            <a:endParaRPr lang="en-US"/>
          </a:p>
        </p:txBody>
      </p:sp>
      <p:pic>
        <p:nvPicPr>
          <p:cNvPr id="70660" name="Picture 4"/>
          <p:cNvPicPr>
            <a:picLocks noChangeAspect="1" noChangeArrowheads="1"/>
          </p:cNvPicPr>
          <p:nvPr/>
        </p:nvPicPr>
        <p:blipFill>
          <a:blip r:embed="rId3" cstate="print"/>
          <a:srcRect/>
          <a:stretch>
            <a:fillRect/>
          </a:stretch>
        </p:blipFill>
        <p:spPr bwMode="auto">
          <a:xfrm>
            <a:off x="1066800" y="825500"/>
            <a:ext cx="8153400" cy="6718300"/>
          </a:xfrm>
          <a:prstGeom prst="rect">
            <a:avLst/>
          </a:prstGeom>
          <a:noFill/>
          <a:ln w="9525">
            <a:noFill/>
            <a:miter lim="800000"/>
            <a:headEnd/>
            <a:tailEnd/>
          </a:ln>
        </p:spPr>
      </p:pic>
      <p:sp>
        <p:nvSpPr>
          <p:cNvPr id="70661" name="Rectangle 5"/>
          <p:cNvSpPr>
            <a:spLocks noChangeArrowheads="1"/>
          </p:cNvSpPr>
          <p:nvPr/>
        </p:nvSpPr>
        <p:spPr bwMode="auto">
          <a:xfrm>
            <a:off x="2419350" y="2671763"/>
            <a:ext cx="9144000" cy="0"/>
          </a:xfrm>
          <a:prstGeom prst="rect">
            <a:avLst/>
          </a:prstGeom>
          <a:noFill/>
          <a:ln w="12700" cap="sq">
            <a:noFill/>
            <a:miter lim="800000"/>
            <a:headEnd type="none" w="sm" len="sm"/>
            <a:tailEnd type="none" w="sm" len="sm"/>
          </a:ln>
        </p:spPr>
        <p:txBody>
          <a:bodyPr>
            <a:spAutoFit/>
          </a:bodyPr>
          <a:lstStyle/>
          <a:p>
            <a:endParaRPr lang="en-US"/>
          </a:p>
        </p:txBody>
      </p:sp>
      <p:pic>
        <p:nvPicPr>
          <p:cNvPr id="70662" name="Picture 6"/>
          <p:cNvPicPr>
            <a:picLocks noChangeAspect="1" noChangeArrowheads="1"/>
          </p:cNvPicPr>
          <p:nvPr/>
        </p:nvPicPr>
        <p:blipFill>
          <a:blip r:embed="rId4" cstate="print"/>
          <a:srcRect/>
          <a:stretch>
            <a:fillRect/>
          </a:stretch>
        </p:blipFill>
        <p:spPr bwMode="auto">
          <a:xfrm>
            <a:off x="911225" y="76200"/>
            <a:ext cx="6324600" cy="2225675"/>
          </a:xfrm>
          <a:prstGeom prst="rect">
            <a:avLst/>
          </a:prstGeom>
          <a:noFill/>
          <a:ln w="9525">
            <a:noFill/>
            <a:miter lim="800000"/>
            <a:headEnd/>
            <a:tailEnd/>
          </a:ln>
        </p:spPr>
      </p:pic>
      <p:sp>
        <p:nvSpPr>
          <p:cNvPr id="70663"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438400"/>
            <a:ext cx="3581400" cy="990600"/>
          </a:xfrm>
        </p:spPr>
        <p:txBody>
          <a:bodyPr/>
          <a:lstStyle/>
          <a:p>
            <a:pPr eaLnBrk="1" hangingPunct="1">
              <a:defRPr/>
            </a:pPr>
            <a:r>
              <a:rPr lang="en-US" smtClean="0">
                <a:ea typeface="ＭＳ Ｐゴシック" pitchFamily="34" charset="-128"/>
              </a:rPr>
              <a:t>2 Timothy</a:t>
            </a:r>
          </a:p>
        </p:txBody>
      </p:sp>
      <p:sp>
        <p:nvSpPr>
          <p:cNvPr id="67587" name="WordArt 3"/>
          <p:cNvSpPr>
            <a:spLocks noChangeArrowheads="1" noChangeShapeType="1" noTextEdit="1"/>
          </p:cNvSpPr>
          <p:nvPr/>
        </p:nvSpPr>
        <p:spPr bwMode="auto">
          <a:xfrm>
            <a:off x="3505200" y="457200"/>
            <a:ext cx="5638800" cy="981075"/>
          </a:xfrm>
          <a:prstGeom prst="rect">
            <a:avLst/>
          </a:prstGeom>
        </p:spPr>
        <p:txBody>
          <a:bodyPr wrap="none" fromWordArt="1">
            <a:prstTxWarp prst="textSlantUp">
              <a:avLst>
                <a:gd name="adj" fmla="val 1606"/>
              </a:avLst>
            </a:prstTxWarp>
          </a:bodyPr>
          <a:lstStyle/>
          <a:p>
            <a:pPr algn="ctr">
              <a:defRPr/>
            </a:pPr>
            <a:r>
              <a:rPr lang="en-US" sz="3600" kern="10" dirty="0">
                <a:ln w="9525">
                  <a:solidFill>
                    <a:srgbClr val="CC99FF"/>
                  </a:solidFill>
                  <a:round/>
                  <a:headEnd/>
                  <a:tailEnd/>
                </a:ln>
                <a:solidFill>
                  <a:srgbClr val="FFFF00"/>
                </a:solidFill>
                <a:effectLst>
                  <a:glow rad="228600">
                    <a:schemeClr val="accent4">
                      <a:lumMod val="10000"/>
                      <a:alpha val="40000"/>
                    </a:schemeClr>
                  </a:glow>
                  <a:outerShdw blurRad="63500" dist="53882" dir="2700000" algn="ctr" rotWithShape="0">
                    <a:srgbClr val="9999FF">
                      <a:alpha val="79999"/>
                    </a:srgbClr>
                  </a:outerShdw>
                </a:effectLst>
                <a:latin typeface="Impact"/>
                <a:ea typeface="Impact"/>
                <a:cs typeface="Impact"/>
              </a:rPr>
              <a:t>2 </a:t>
            </a:r>
            <a:r>
              <a:rPr lang="en-US" sz="3600" kern="10" dirty="0" err="1" smtClean="0">
                <a:ln w="9525">
                  <a:solidFill>
                    <a:srgbClr val="CC99FF"/>
                  </a:solidFill>
                  <a:round/>
                  <a:headEnd/>
                  <a:tailEnd/>
                </a:ln>
                <a:solidFill>
                  <a:srgbClr val="FFFF00"/>
                </a:solidFill>
                <a:effectLst>
                  <a:glow rad="228600">
                    <a:schemeClr val="accent4">
                      <a:lumMod val="10000"/>
                      <a:alpha val="40000"/>
                    </a:schemeClr>
                  </a:glow>
                  <a:outerShdw blurRad="63500" dist="53882" dir="2700000" algn="ctr" rotWithShape="0">
                    <a:srgbClr val="9999FF">
                      <a:alpha val="79999"/>
                    </a:srgbClr>
                  </a:outerShdw>
                </a:effectLst>
                <a:latin typeface="Impact"/>
                <a:ea typeface="Impact"/>
                <a:cs typeface="Impact"/>
              </a:rPr>
              <a:t>Timôthê</a:t>
            </a:r>
            <a:endParaRPr lang="en-US" sz="3600" kern="10" dirty="0">
              <a:ln w="9525">
                <a:solidFill>
                  <a:srgbClr val="CC99FF"/>
                </a:solidFill>
                <a:round/>
                <a:headEnd/>
                <a:tailEnd/>
              </a:ln>
              <a:solidFill>
                <a:srgbClr val="FFFF00"/>
              </a:solidFill>
              <a:effectLst>
                <a:glow rad="228600">
                  <a:schemeClr val="accent4">
                    <a:lumMod val="10000"/>
                    <a:alpha val="40000"/>
                  </a:schemeClr>
                </a:glow>
                <a:outerShdw blurRad="63500" dist="53882" dir="2700000" algn="ctr" rotWithShape="0">
                  <a:srgbClr val="9999FF">
                    <a:alpha val="79999"/>
                  </a:srgbClr>
                </a:outerShdw>
              </a:effectLst>
              <a:latin typeface="Impact"/>
              <a:ea typeface="Impact"/>
              <a:cs typeface="Impact"/>
            </a:endParaRPr>
          </a:p>
        </p:txBody>
      </p:sp>
      <p:sp>
        <p:nvSpPr>
          <p:cNvPr id="5124" name="Rectangle 4"/>
          <p:cNvSpPr>
            <a:spLocks noChangeArrowheads="1"/>
          </p:cNvSpPr>
          <p:nvPr/>
        </p:nvSpPr>
        <p:spPr bwMode="auto">
          <a:xfrm>
            <a:off x="4267200" y="1524000"/>
            <a:ext cx="4724400" cy="1938992"/>
          </a:xfrm>
          <a:prstGeom prst="rect">
            <a:avLst/>
          </a:prstGeom>
          <a:noFill/>
          <a:ln w="9525">
            <a:noFill/>
            <a:miter lim="800000"/>
            <a:headEnd/>
            <a:tailEnd/>
          </a:ln>
          <a:effectLst/>
        </p:spPr>
        <p:txBody>
          <a:bodyPr wrap="square">
            <a:spAutoFit/>
          </a:bodyPr>
          <a:lstStyle/>
          <a:p>
            <a:pPr eaLnBrk="1" hangingPunct="1">
              <a:defRPr/>
            </a:pPr>
            <a:r>
              <a:rPr lang="en-GB" altLang="zh-CN" sz="4000" b="1" dirty="0" err="1" smtClean="0">
                <a:solidFill>
                  <a:srgbClr val="7030A0"/>
                </a:solidFill>
                <a:latin typeface="Arial" charset="0"/>
                <a:ea typeface="宋体" charset="0"/>
                <a:cs typeface="宋体" charset="0"/>
              </a:rPr>
              <a:t>Tín</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lý</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chuẩn</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xác</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để</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đương</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đầu</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với</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Chống</a:t>
            </a:r>
            <a:r>
              <a:rPr lang="en-GB" altLang="zh-CN" sz="4000" b="1" dirty="0" smtClean="0">
                <a:solidFill>
                  <a:srgbClr val="7030A0"/>
                </a:solidFill>
                <a:latin typeface="Arial" charset="0"/>
                <a:ea typeface="宋体" charset="0"/>
                <a:cs typeface="宋体" charset="0"/>
              </a:rPr>
              <a:t> </a:t>
            </a:r>
            <a:r>
              <a:rPr lang="en-GB" altLang="zh-CN" sz="4000" b="1" dirty="0" err="1" smtClean="0">
                <a:solidFill>
                  <a:srgbClr val="7030A0"/>
                </a:solidFill>
                <a:latin typeface="Arial" charset="0"/>
                <a:ea typeface="宋体" charset="0"/>
                <a:cs typeface="宋体" charset="0"/>
              </a:rPr>
              <a:t>đối</a:t>
            </a:r>
            <a:endParaRPr lang="en-US" altLang="zh-CN" sz="2800" b="1" dirty="0">
              <a:solidFill>
                <a:srgbClr val="7030A0"/>
              </a:solidFill>
              <a:latin typeface="Arial" charset="0"/>
              <a:ea typeface="宋体" charset="0"/>
              <a:cs typeface="宋体" charset="0"/>
            </a:endParaRPr>
          </a:p>
        </p:txBody>
      </p:sp>
      <p:pic>
        <p:nvPicPr>
          <p:cNvPr id="53253" name="Picture 5" descr="j0173976"/>
          <p:cNvPicPr>
            <a:picLocks noChangeAspect="1" noChangeArrowheads="1" noCrop="1"/>
          </p:cNvPicPr>
          <p:nvPr/>
        </p:nvPicPr>
        <p:blipFill>
          <a:blip r:embed="rId3" cstate="print"/>
          <a:srcRect/>
          <a:stretch>
            <a:fillRect/>
          </a:stretch>
        </p:blipFill>
        <p:spPr bwMode="auto">
          <a:xfrm>
            <a:off x="107950" y="990600"/>
            <a:ext cx="4031541" cy="5175250"/>
          </a:xfrm>
          <a:prstGeom prst="rect">
            <a:avLst/>
          </a:prstGeom>
          <a:noFill/>
          <a:ln w="9525">
            <a:noFill/>
            <a:miter lim="800000"/>
            <a:headEnd/>
            <a:tailEnd/>
          </a:ln>
        </p:spPr>
      </p:pic>
      <p:pic>
        <p:nvPicPr>
          <p:cNvPr id="72706" name="Picture 2" descr="https://lh3.googleusercontent.com/-YusVFRUgHRU/TW-dOiK9ALI/AAAAAAAAIUY/gnfQ-XmNOlQ/s400/timothy_5.jpg"/>
          <p:cNvPicPr>
            <a:picLocks noChangeAspect="1" noChangeArrowheads="1"/>
          </p:cNvPicPr>
          <p:nvPr/>
        </p:nvPicPr>
        <p:blipFill>
          <a:blip r:embed="rId4" cstate="print"/>
          <a:srcRect/>
          <a:stretch>
            <a:fillRect/>
          </a:stretch>
        </p:blipFill>
        <p:spPr bwMode="auto">
          <a:xfrm>
            <a:off x="6400800" y="3352800"/>
            <a:ext cx="2743200" cy="3505200"/>
          </a:xfrm>
          <a:prstGeom prst="rect">
            <a:avLst/>
          </a:prstGeom>
          <a:noFill/>
        </p:spPr>
      </p:pic>
    </p:spTree>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09600" y="-152400"/>
            <a:ext cx="7620000" cy="1143000"/>
          </a:xfrm>
        </p:spPr>
        <p:txBody>
          <a:bodyPr/>
          <a:lstStyle/>
          <a:p>
            <a:pPr eaLnBrk="1" hangingPunct="1"/>
            <a:r>
              <a:rPr lang="en-US" sz="1400" smtClean="0"/>
              <a:t>Argument</a:t>
            </a:r>
          </a:p>
        </p:txBody>
      </p:sp>
      <p:sp>
        <p:nvSpPr>
          <p:cNvPr id="71683"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solidFill>
                  <a:srgbClr val="000000"/>
                </a:solidFill>
              </a:rPr>
              <a:t>239</a:t>
            </a:r>
          </a:p>
        </p:txBody>
      </p:sp>
      <p:sp>
        <p:nvSpPr>
          <p:cNvPr id="71684" name="Text Box 4"/>
          <p:cNvSpPr txBox="1">
            <a:spLocks noChangeArrowheads="1"/>
          </p:cNvSpPr>
          <p:nvPr/>
        </p:nvSpPr>
        <p:spPr bwMode="auto">
          <a:xfrm>
            <a:off x="3667125" y="76200"/>
            <a:ext cx="1863725" cy="519113"/>
          </a:xfrm>
          <a:prstGeom prst="rect">
            <a:avLst/>
          </a:prstGeom>
          <a:solidFill>
            <a:srgbClr val="000000"/>
          </a:solidFill>
          <a:ln w="9525">
            <a:noFill/>
            <a:miter lim="800000"/>
            <a:headEnd/>
            <a:tailEnd/>
          </a:ln>
        </p:spPr>
        <p:txBody>
          <a:bodyPr wrap="none">
            <a:spAutoFit/>
          </a:bodyPr>
          <a:lstStyle/>
          <a:p>
            <a:pPr algn="ctr" eaLnBrk="1" hangingPunct="1"/>
            <a:r>
              <a:rPr lang="en-US" sz="2800" b="1">
                <a:solidFill>
                  <a:srgbClr val="FFFFFF"/>
                </a:solidFill>
                <a:cs typeface="Times New Roman" pitchFamily="18" charset="0"/>
              </a:rPr>
              <a:t>Argument</a:t>
            </a:r>
          </a:p>
        </p:txBody>
      </p:sp>
      <p:sp>
        <p:nvSpPr>
          <p:cNvPr id="76805" name="Text Box 5"/>
          <p:cNvSpPr txBox="1">
            <a:spLocks noChangeArrowheads="1"/>
          </p:cNvSpPr>
          <p:nvPr/>
        </p:nvSpPr>
        <p:spPr bwMode="auto">
          <a:xfrm>
            <a:off x="1371600" y="814388"/>
            <a:ext cx="7391400" cy="5724525"/>
          </a:xfrm>
          <a:prstGeom prst="rect">
            <a:avLst/>
          </a:prstGeom>
          <a:noFill/>
          <a:ln w="9525">
            <a:noFill/>
            <a:miter lim="800000"/>
            <a:headEnd/>
            <a:tailEnd/>
          </a:ln>
        </p:spPr>
        <p:txBody>
          <a:bodyPr>
            <a:spAutoFit/>
          </a:bodyPr>
          <a:lstStyle/>
          <a:p>
            <a:pPr algn="ctr" eaLnBrk="1" hangingPunct="1">
              <a:buFont typeface="Wingdings" pitchFamily="2" charset="2"/>
              <a:buChar char="Ø"/>
            </a:pPr>
            <a:r>
              <a:rPr lang="en-US" altLang="zh-CN" b="1">
                <a:ea typeface="SimSun" pitchFamily="2" charset="-122"/>
              </a:rPr>
              <a:t>This letter addresses the man Timothy more  than his church (like the 1st letter).  </a:t>
            </a:r>
          </a:p>
          <a:p>
            <a:pPr algn="ctr" eaLnBrk="1" hangingPunct="1">
              <a:buFont typeface="Wingdings" pitchFamily="2" charset="2"/>
              <a:buNone/>
            </a:pPr>
            <a:endParaRPr lang="en-US" altLang="zh-CN" sz="1800" b="1">
              <a:ea typeface="SimSun" pitchFamily="2" charset="-122"/>
            </a:endParaRPr>
          </a:p>
          <a:p>
            <a:pPr algn="ctr" eaLnBrk="1" hangingPunct="1">
              <a:buFont typeface="Wingdings" pitchFamily="2" charset="2"/>
              <a:buChar char="Ø"/>
            </a:pPr>
            <a:r>
              <a:rPr lang="en-US" altLang="zh-CN" b="1">
                <a:ea typeface="SimSun" pitchFamily="2" charset="-122"/>
              </a:rPr>
              <a:t>With so many falling away just before Paul's death, he carefully chooses his words in perhaps his last statements to Timothy in order to assure that Timothy himself would remain true to the faith until death.  </a:t>
            </a:r>
          </a:p>
          <a:p>
            <a:pPr algn="ctr" eaLnBrk="1" hangingPunct="1">
              <a:buFont typeface="Wingdings" pitchFamily="2" charset="2"/>
              <a:buNone/>
            </a:pPr>
            <a:endParaRPr lang="en-US" altLang="zh-CN" sz="1800" b="1">
              <a:ea typeface="SimSun" pitchFamily="2" charset="-122"/>
            </a:endParaRPr>
          </a:p>
          <a:p>
            <a:pPr algn="ctr" eaLnBrk="1" hangingPunct="1">
              <a:buFont typeface="Wingdings" pitchFamily="2" charset="2"/>
              <a:buChar char="Ø"/>
            </a:pPr>
            <a:r>
              <a:rPr lang="en-US" altLang="zh-CN" b="1">
                <a:ea typeface="SimSun" pitchFamily="2" charset="-122"/>
              </a:rPr>
              <a:t>The apostle accomplishes this by exhorting him to persevere in present hardships with godly character (chs. 1-2) because the future will even be more difficult (chs. 3-4).  </a:t>
            </a:r>
          </a:p>
          <a:p>
            <a:pPr algn="ctr" eaLnBrk="1" hangingPunct="1">
              <a:buFont typeface="Wingdings" pitchFamily="2" charset="2"/>
              <a:buNone/>
            </a:pPr>
            <a:endParaRPr lang="en-US" altLang="zh-CN" sz="1800" b="1">
              <a:ea typeface="SimSun" pitchFamily="2" charset="-122"/>
            </a:endParaRPr>
          </a:p>
          <a:p>
            <a:pPr algn="ctr" eaLnBrk="1" hangingPunct="1">
              <a:buFont typeface="Wingdings" pitchFamily="2" charset="2"/>
              <a:buChar char="Ø"/>
            </a:pPr>
            <a:r>
              <a:rPr lang="en-US" altLang="zh-CN" b="1">
                <a:ea typeface="SimSun" pitchFamily="2" charset="-122"/>
              </a:rPr>
              <a:t>He will especially have to fight apostasy by faithfully preaching the Word of God (3:10–4:5). </a:t>
            </a:r>
          </a:p>
        </p:txBody>
      </p:sp>
      <p:sp>
        <p:nvSpPr>
          <p:cNvPr id="71686"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5">
                                            <p:txEl>
                                              <p:pRg st="2" end="2"/>
                                            </p:txEl>
                                          </p:spTgt>
                                        </p:tgtEl>
                                        <p:attrNameLst>
                                          <p:attrName>style.visibility</p:attrName>
                                        </p:attrNameLst>
                                      </p:cBhvr>
                                      <p:to>
                                        <p:strVal val="visible"/>
                                      </p:to>
                                    </p:set>
                                    <p:anim calcmode="lin" valueType="num">
                                      <p:cBhvr additive="base">
                                        <p:cTn id="7" dur="500" fill="hold"/>
                                        <p:tgtEl>
                                          <p:spTgt spid="7680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6805">
                                            <p:txEl>
                                              <p:pRg st="4" end="4"/>
                                            </p:txEl>
                                          </p:spTgt>
                                        </p:tgtEl>
                                        <p:attrNameLst>
                                          <p:attrName>style.visibility</p:attrName>
                                        </p:attrNameLst>
                                      </p:cBhvr>
                                      <p:to>
                                        <p:strVal val="visible"/>
                                      </p:to>
                                    </p:set>
                                    <p:anim calcmode="lin" valueType="num">
                                      <p:cBhvr additive="base">
                                        <p:cTn id="13" dur="500" fill="hold"/>
                                        <p:tgtEl>
                                          <p:spTgt spid="7680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6805">
                                            <p:txEl>
                                              <p:pRg st="6" end="6"/>
                                            </p:txEl>
                                          </p:spTgt>
                                        </p:tgtEl>
                                        <p:attrNameLst>
                                          <p:attrName>style.visibility</p:attrName>
                                        </p:attrNameLst>
                                      </p:cBhvr>
                                      <p:to>
                                        <p:strVal val="visible"/>
                                      </p:to>
                                    </p:set>
                                    <p:anim calcmode="lin" valueType="num">
                                      <p:cBhvr additive="base">
                                        <p:cTn id="19" dur="500" fill="hold"/>
                                        <p:tgtEl>
                                          <p:spTgt spid="7680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09600" y="-152400"/>
            <a:ext cx="7620000" cy="1143000"/>
          </a:xfrm>
        </p:spPr>
        <p:txBody>
          <a:bodyPr/>
          <a:lstStyle/>
          <a:p>
            <a:pPr eaLnBrk="1" hangingPunct="1"/>
            <a:r>
              <a:rPr lang="en-US" sz="1400" smtClean="0"/>
              <a:t>Summary Statement</a:t>
            </a:r>
          </a:p>
        </p:txBody>
      </p:sp>
      <p:sp>
        <p:nvSpPr>
          <p:cNvPr id="72707" name="Text Box 3"/>
          <p:cNvSpPr txBox="1">
            <a:spLocks noChangeArrowheads="1"/>
          </p:cNvSpPr>
          <p:nvPr/>
        </p:nvSpPr>
        <p:spPr bwMode="auto">
          <a:xfrm>
            <a:off x="8221663"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solidFill>
                  <a:srgbClr val="000000"/>
                </a:solidFill>
              </a:rPr>
              <a:t>237</a:t>
            </a:r>
          </a:p>
        </p:txBody>
      </p:sp>
      <p:sp>
        <p:nvSpPr>
          <p:cNvPr id="72708" name="Text Box 4"/>
          <p:cNvSpPr txBox="1">
            <a:spLocks noChangeArrowheads="1"/>
          </p:cNvSpPr>
          <p:nvPr/>
        </p:nvSpPr>
        <p:spPr bwMode="auto">
          <a:xfrm>
            <a:off x="2798763" y="76200"/>
            <a:ext cx="3622675" cy="519113"/>
          </a:xfrm>
          <a:prstGeom prst="rect">
            <a:avLst/>
          </a:prstGeom>
          <a:solidFill>
            <a:srgbClr val="000000"/>
          </a:solidFill>
          <a:ln w="9525">
            <a:noFill/>
            <a:miter lim="800000"/>
            <a:headEnd/>
            <a:tailEnd/>
          </a:ln>
        </p:spPr>
        <p:txBody>
          <a:bodyPr wrap="none">
            <a:spAutoFit/>
          </a:bodyPr>
          <a:lstStyle/>
          <a:p>
            <a:pPr algn="ctr" eaLnBrk="1" hangingPunct="1"/>
            <a:r>
              <a:rPr lang="en-US" sz="2800" b="1">
                <a:solidFill>
                  <a:srgbClr val="FFFFFF"/>
                </a:solidFill>
                <a:cs typeface="Times New Roman" pitchFamily="18" charset="0"/>
              </a:rPr>
              <a:t>Summary Statement</a:t>
            </a:r>
          </a:p>
        </p:txBody>
      </p:sp>
      <p:sp>
        <p:nvSpPr>
          <p:cNvPr id="72709" name="Rectangle 5"/>
          <p:cNvSpPr>
            <a:spLocks noChangeArrowheads="1"/>
          </p:cNvSpPr>
          <p:nvPr/>
        </p:nvSpPr>
        <p:spPr bwMode="auto">
          <a:xfrm>
            <a:off x="1219200" y="2590800"/>
            <a:ext cx="7543800" cy="2528888"/>
          </a:xfrm>
          <a:prstGeom prst="rect">
            <a:avLst/>
          </a:prstGeom>
          <a:solidFill>
            <a:schemeClr val="bg2"/>
          </a:solidFill>
          <a:ln w="9525">
            <a:noFill/>
            <a:miter lim="800000"/>
            <a:headEnd/>
            <a:tailEnd/>
          </a:ln>
        </p:spPr>
        <p:txBody>
          <a:bodyPr>
            <a:spAutoFit/>
          </a:bodyPr>
          <a:lstStyle/>
          <a:p>
            <a:pPr algn="ctr" eaLnBrk="1" hangingPunct="1"/>
            <a:r>
              <a:rPr lang="en-US" altLang="zh-CN" sz="3200" b="1">
                <a:ea typeface="SimSun" pitchFamily="2" charset="-122"/>
              </a:rPr>
              <a:t>Paul exhorts Timothy to faithfully </a:t>
            </a:r>
            <a:r>
              <a:rPr lang="en-US" altLang="zh-CN" sz="3200" b="1">
                <a:solidFill>
                  <a:srgbClr val="660066"/>
                </a:solidFill>
                <a:ea typeface="SimSun" pitchFamily="2" charset="-122"/>
              </a:rPr>
              <a:t>practice and </a:t>
            </a:r>
            <a:r>
              <a:rPr lang="en-US" altLang="zh-CN" sz="3200" b="1" i="1">
                <a:solidFill>
                  <a:srgbClr val="660066"/>
                </a:solidFill>
                <a:ea typeface="SimSun" pitchFamily="2" charset="-122"/>
              </a:rPr>
              <a:t>preach</a:t>
            </a:r>
            <a:r>
              <a:rPr lang="en-US" altLang="zh-CN" sz="3200" b="1" i="1">
                <a:ea typeface="SimSun" pitchFamily="2" charset="-122"/>
              </a:rPr>
              <a:t> the Word</a:t>
            </a:r>
            <a:r>
              <a:rPr lang="en-US" altLang="zh-CN" sz="3200" b="1">
                <a:ea typeface="SimSun" pitchFamily="2" charset="-122"/>
              </a:rPr>
              <a:t> despite hardship in order to encourage him to persevere against </a:t>
            </a:r>
            <a:r>
              <a:rPr lang="en-US" altLang="zh-CN" sz="3200" b="1" i="1">
                <a:solidFill>
                  <a:srgbClr val="660066"/>
                </a:solidFill>
                <a:ea typeface="SimSun" pitchFamily="2" charset="-122"/>
              </a:rPr>
              <a:t>false teaching</a:t>
            </a:r>
            <a:r>
              <a:rPr lang="en-US" altLang="zh-CN" sz="3200" b="1">
                <a:ea typeface="SimSun" pitchFamily="2" charset="-122"/>
              </a:rPr>
              <a:t> and apostasy. </a:t>
            </a:r>
            <a:endParaRPr lang="en-US" altLang="zh-CN" sz="3200">
              <a:ea typeface="SimSun" pitchFamily="2" charset="-122"/>
            </a:endParaRPr>
          </a:p>
        </p:txBody>
      </p:sp>
      <p:pic>
        <p:nvPicPr>
          <p:cNvPr id="72710" name="Picture 7" descr="j0310076"/>
          <p:cNvPicPr>
            <a:picLocks noChangeAspect="1" noChangeArrowheads="1"/>
          </p:cNvPicPr>
          <p:nvPr/>
        </p:nvPicPr>
        <p:blipFill>
          <a:blip r:embed="rId3" cstate="print"/>
          <a:srcRect/>
          <a:stretch>
            <a:fillRect/>
          </a:stretch>
        </p:blipFill>
        <p:spPr bwMode="auto">
          <a:xfrm>
            <a:off x="6096000" y="304800"/>
            <a:ext cx="2063750" cy="2351088"/>
          </a:xfrm>
          <a:prstGeom prst="rect">
            <a:avLst/>
          </a:prstGeom>
          <a:noFill/>
          <a:ln w="9525">
            <a:noFill/>
            <a:miter lim="800000"/>
            <a:headEnd/>
            <a:tailEnd/>
          </a:ln>
        </p:spPr>
      </p:pic>
      <p:sp>
        <p:nvSpPr>
          <p:cNvPr id="72711"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152400"/>
            <a:ext cx="7620000" cy="1143000"/>
          </a:xfrm>
        </p:spPr>
        <p:txBody>
          <a:bodyPr/>
          <a:lstStyle/>
          <a:p>
            <a:pPr eaLnBrk="1" hangingPunct="1"/>
            <a:r>
              <a:rPr lang="en-US" sz="1400" smtClean="0"/>
              <a:t>Synthesis</a:t>
            </a:r>
          </a:p>
        </p:txBody>
      </p:sp>
      <p:sp>
        <p:nvSpPr>
          <p:cNvPr id="73731"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solidFill>
                  <a:srgbClr val="000000"/>
                </a:solidFill>
              </a:rPr>
              <a:t>239</a:t>
            </a:r>
          </a:p>
        </p:txBody>
      </p:sp>
      <p:sp>
        <p:nvSpPr>
          <p:cNvPr id="73732" name="Text Box 4"/>
          <p:cNvSpPr txBox="1">
            <a:spLocks noChangeArrowheads="1"/>
          </p:cNvSpPr>
          <p:nvPr/>
        </p:nvSpPr>
        <p:spPr bwMode="auto">
          <a:xfrm>
            <a:off x="3667125" y="76200"/>
            <a:ext cx="1863725" cy="519113"/>
          </a:xfrm>
          <a:prstGeom prst="rect">
            <a:avLst/>
          </a:prstGeom>
          <a:solidFill>
            <a:srgbClr val="000000"/>
          </a:solidFill>
          <a:ln w="9525">
            <a:noFill/>
            <a:miter lim="800000"/>
            <a:headEnd/>
            <a:tailEnd/>
          </a:ln>
        </p:spPr>
        <p:txBody>
          <a:bodyPr wrap="none">
            <a:spAutoFit/>
          </a:bodyPr>
          <a:lstStyle/>
          <a:p>
            <a:pPr algn="ctr" eaLnBrk="1" hangingPunct="1"/>
            <a:r>
              <a:rPr lang="en-US" sz="2800" b="1">
                <a:solidFill>
                  <a:srgbClr val="FFFFFF"/>
                </a:solidFill>
                <a:cs typeface="Times New Roman" pitchFamily="18" charset="0"/>
              </a:rPr>
              <a:t>Synthesis</a:t>
            </a:r>
          </a:p>
        </p:txBody>
      </p:sp>
      <p:sp>
        <p:nvSpPr>
          <p:cNvPr id="80901" name="Text Box 5"/>
          <p:cNvSpPr txBox="1">
            <a:spLocks noChangeArrowheads="1"/>
          </p:cNvSpPr>
          <p:nvPr/>
        </p:nvSpPr>
        <p:spPr bwMode="auto">
          <a:xfrm>
            <a:off x="1265238" y="5105400"/>
            <a:ext cx="6735762" cy="528638"/>
          </a:xfrm>
          <a:prstGeom prst="rect">
            <a:avLst/>
          </a:prstGeom>
          <a:solidFill>
            <a:schemeClr val="accent3"/>
          </a:solidFill>
          <a:ln w="9525">
            <a:solidFill>
              <a:srgbClr val="000000"/>
            </a:solidFill>
            <a:miter lim="800000"/>
            <a:headEnd/>
            <a:tailEnd/>
          </a:ln>
        </p:spPr>
        <p:txBody>
          <a:bodyPr>
            <a:spAutoFit/>
          </a:bodyPr>
          <a:lstStyle/>
          <a:p>
            <a:pPr algn="just" eaLnBrk="1" hangingPunct="1">
              <a:defRPr/>
            </a:pPr>
            <a:r>
              <a:rPr lang="en-US" altLang="zh-CN" sz="2800" b="1">
                <a:solidFill>
                  <a:srgbClr val="000000"/>
                </a:solidFill>
                <a:ea typeface="SimSun" pitchFamily="2" charset="-122"/>
              </a:rPr>
              <a:t>3–4	Persevere in future hardship</a:t>
            </a:r>
          </a:p>
        </p:txBody>
      </p:sp>
      <p:sp>
        <p:nvSpPr>
          <p:cNvPr id="80902" name="Text Box 6"/>
          <p:cNvSpPr txBox="1">
            <a:spLocks noChangeArrowheads="1"/>
          </p:cNvSpPr>
          <p:nvPr/>
        </p:nvSpPr>
        <p:spPr bwMode="auto">
          <a:xfrm>
            <a:off x="1371600" y="4038600"/>
            <a:ext cx="6477000" cy="528638"/>
          </a:xfrm>
          <a:prstGeom prst="rect">
            <a:avLst/>
          </a:prstGeom>
          <a:solidFill>
            <a:schemeClr val="accent3"/>
          </a:solidFill>
          <a:ln w="9525">
            <a:solidFill>
              <a:srgbClr val="000000"/>
            </a:solidFill>
            <a:miter lim="800000"/>
            <a:headEnd/>
            <a:tailEnd/>
          </a:ln>
        </p:spPr>
        <p:txBody>
          <a:bodyPr>
            <a:spAutoFit/>
          </a:bodyPr>
          <a:lstStyle/>
          <a:p>
            <a:pPr algn="just" eaLnBrk="1" hangingPunct="1">
              <a:defRPr/>
            </a:pPr>
            <a:r>
              <a:rPr lang="en-US" altLang="zh-CN" sz="2800" b="1">
                <a:solidFill>
                  <a:srgbClr val="000000"/>
                </a:solidFill>
                <a:ea typeface="SimSun" pitchFamily="2" charset="-122"/>
              </a:rPr>
              <a:t>1–2	Persevere in present hardship </a:t>
            </a:r>
          </a:p>
        </p:txBody>
      </p:sp>
      <p:sp>
        <p:nvSpPr>
          <p:cNvPr id="73735" name="Text Box 7"/>
          <p:cNvSpPr txBox="1">
            <a:spLocks noChangeArrowheads="1"/>
          </p:cNvSpPr>
          <p:nvPr/>
        </p:nvSpPr>
        <p:spPr bwMode="auto">
          <a:xfrm>
            <a:off x="1295400" y="838200"/>
            <a:ext cx="6553200" cy="528638"/>
          </a:xfrm>
          <a:prstGeom prst="rect">
            <a:avLst/>
          </a:prstGeom>
          <a:solidFill>
            <a:schemeClr val="tx1"/>
          </a:solidFill>
          <a:ln w="9525">
            <a:solidFill>
              <a:srgbClr val="000000"/>
            </a:solidFill>
            <a:miter lim="800000"/>
            <a:headEnd/>
            <a:tailEnd/>
          </a:ln>
        </p:spPr>
        <p:txBody>
          <a:bodyPr>
            <a:spAutoFit/>
          </a:bodyPr>
          <a:lstStyle/>
          <a:p>
            <a:pPr algn="ctr" eaLnBrk="1" hangingPunct="1"/>
            <a:r>
              <a:rPr lang="en-US" altLang="zh-CN" sz="2800" b="1">
                <a:solidFill>
                  <a:srgbClr val="FFFFFF"/>
                </a:solidFill>
                <a:ea typeface="SimSun" pitchFamily="2" charset="-122"/>
              </a:rPr>
              <a:t>Sound doctrine against opposition </a:t>
            </a:r>
          </a:p>
        </p:txBody>
      </p:sp>
      <p:pic>
        <p:nvPicPr>
          <p:cNvPr id="73736" name="Picture 9" descr="j0309391"/>
          <p:cNvPicPr>
            <a:picLocks noChangeAspect="1" noChangeArrowheads="1"/>
          </p:cNvPicPr>
          <p:nvPr/>
        </p:nvPicPr>
        <p:blipFill>
          <a:blip r:embed="rId3" cstate="print"/>
          <a:srcRect/>
          <a:stretch>
            <a:fillRect/>
          </a:stretch>
        </p:blipFill>
        <p:spPr bwMode="auto">
          <a:xfrm>
            <a:off x="2743200" y="1447800"/>
            <a:ext cx="3657600" cy="2451100"/>
          </a:xfrm>
          <a:prstGeom prst="rect">
            <a:avLst/>
          </a:prstGeom>
          <a:noFill/>
          <a:ln w="9525">
            <a:noFill/>
            <a:miter lim="800000"/>
            <a:headEnd/>
            <a:tailEnd/>
          </a:ln>
        </p:spPr>
      </p:pic>
      <p:sp>
        <p:nvSpPr>
          <p:cNvPr id="73737"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additive="base">
                                        <p:cTn id="7" dur="500" fill="hold"/>
                                        <p:tgtEl>
                                          <p:spTgt spid="80902"/>
                                        </p:tgtEl>
                                        <p:attrNameLst>
                                          <p:attrName>ppt_x</p:attrName>
                                        </p:attrNameLst>
                                      </p:cBhvr>
                                      <p:tavLst>
                                        <p:tav tm="0">
                                          <p:val>
                                            <p:strVal val="0-#ppt_w/2"/>
                                          </p:val>
                                        </p:tav>
                                        <p:tav tm="100000">
                                          <p:val>
                                            <p:strVal val="#ppt_x"/>
                                          </p:val>
                                        </p:tav>
                                      </p:tavLst>
                                    </p:anim>
                                    <p:anim calcmode="lin" valueType="num">
                                      <p:cBhvr additive="base">
                                        <p:cTn id="8" dur="500" fill="hold"/>
                                        <p:tgtEl>
                                          <p:spTgt spid="809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901"/>
                                        </p:tgtEl>
                                        <p:attrNameLst>
                                          <p:attrName>style.visibility</p:attrName>
                                        </p:attrNameLst>
                                      </p:cBhvr>
                                      <p:to>
                                        <p:strVal val="visible"/>
                                      </p:to>
                                    </p:set>
                                    <p:anim calcmode="lin" valueType="num">
                                      <p:cBhvr additive="base">
                                        <p:cTn id="13" dur="500" fill="hold"/>
                                        <p:tgtEl>
                                          <p:spTgt spid="80901"/>
                                        </p:tgtEl>
                                        <p:attrNameLst>
                                          <p:attrName>ppt_x</p:attrName>
                                        </p:attrNameLst>
                                      </p:cBhvr>
                                      <p:tavLst>
                                        <p:tav tm="0">
                                          <p:val>
                                            <p:strVal val="0-#ppt_w/2"/>
                                          </p:val>
                                        </p:tav>
                                        <p:tav tm="100000">
                                          <p:val>
                                            <p:strVal val="#ppt_x"/>
                                          </p:val>
                                        </p:tav>
                                      </p:tavLst>
                                    </p:anim>
                                    <p:anim calcmode="lin" valueType="num">
                                      <p:cBhvr additive="base">
                                        <p:cTn id="14"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autoUpdateAnimBg="0"/>
      <p:bldP spid="8090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63550"/>
            <a:ext cx="8229600" cy="1143000"/>
          </a:xfrm>
        </p:spPr>
        <p:txBody>
          <a:bodyPr/>
          <a:lstStyle/>
          <a:p>
            <a:pPr eaLnBrk="1" hangingPunct="1">
              <a:defRPr/>
            </a:pPr>
            <a:r>
              <a:rPr lang="en-US" altLang="zh-CN" b="1" smtClean="0">
                <a:solidFill>
                  <a:schemeClr val="bg2"/>
                </a:solidFill>
                <a:ea typeface="SimSun" pitchFamily="2" charset="-122"/>
              </a:rPr>
              <a:t>OUTLINE</a:t>
            </a:r>
          </a:p>
        </p:txBody>
      </p:sp>
      <p:grpSp>
        <p:nvGrpSpPr>
          <p:cNvPr id="2" name="Group 3"/>
          <p:cNvGrpSpPr>
            <a:grpSpLocks/>
          </p:cNvGrpSpPr>
          <p:nvPr/>
        </p:nvGrpSpPr>
        <p:grpSpPr bwMode="auto">
          <a:xfrm>
            <a:off x="285750" y="1828800"/>
            <a:ext cx="8420100" cy="4400550"/>
            <a:chOff x="336" y="1248"/>
            <a:chExt cx="4992" cy="1968"/>
          </a:xfrm>
        </p:grpSpPr>
        <p:grpSp>
          <p:nvGrpSpPr>
            <p:cNvPr id="3" name="Group 4"/>
            <p:cNvGrpSpPr>
              <a:grpSpLocks/>
            </p:cNvGrpSpPr>
            <p:nvPr/>
          </p:nvGrpSpPr>
          <p:grpSpPr bwMode="auto">
            <a:xfrm>
              <a:off x="336" y="1248"/>
              <a:ext cx="4992" cy="1968"/>
              <a:chOff x="336" y="1248"/>
              <a:chExt cx="4992" cy="1968"/>
            </a:xfrm>
          </p:grpSpPr>
          <p:sp>
            <p:nvSpPr>
              <p:cNvPr id="74774" name="Rectangle 5"/>
              <p:cNvSpPr>
                <a:spLocks noChangeArrowheads="1"/>
              </p:cNvSpPr>
              <p:nvPr/>
            </p:nvSpPr>
            <p:spPr bwMode="auto">
              <a:xfrm>
                <a:off x="336" y="1248"/>
                <a:ext cx="4992" cy="1968"/>
              </a:xfrm>
              <a:prstGeom prst="rect">
                <a:avLst/>
              </a:prstGeom>
              <a:solidFill>
                <a:schemeClr val="tx1"/>
              </a:solidFill>
              <a:ln w="38100" cmpd="dbl">
                <a:solidFill>
                  <a:schemeClr val="bg2"/>
                </a:solidFill>
                <a:miter lim="800000"/>
                <a:headEnd/>
                <a:tailEnd/>
              </a:ln>
            </p:spPr>
            <p:txBody>
              <a:bodyPr wrap="none" anchor="ctr"/>
              <a:lstStyle/>
              <a:p>
                <a:endParaRPr lang="en-US"/>
              </a:p>
            </p:txBody>
          </p:sp>
          <p:sp>
            <p:nvSpPr>
              <p:cNvPr id="74775" name="Line 6"/>
              <p:cNvSpPr>
                <a:spLocks noChangeShapeType="1"/>
              </p:cNvSpPr>
              <p:nvPr/>
            </p:nvSpPr>
            <p:spPr bwMode="auto">
              <a:xfrm>
                <a:off x="336" y="1968"/>
                <a:ext cx="4992" cy="0"/>
              </a:xfrm>
              <a:prstGeom prst="line">
                <a:avLst/>
              </a:prstGeom>
              <a:noFill/>
              <a:ln w="28575">
                <a:solidFill>
                  <a:schemeClr val="bg2"/>
                </a:solidFill>
                <a:round/>
                <a:headEnd/>
                <a:tailEnd/>
              </a:ln>
            </p:spPr>
            <p:txBody>
              <a:bodyPr/>
              <a:lstStyle/>
              <a:p>
                <a:endParaRPr lang="en-US"/>
              </a:p>
            </p:txBody>
          </p:sp>
          <p:sp>
            <p:nvSpPr>
              <p:cNvPr id="74776" name="Line 7"/>
              <p:cNvSpPr>
                <a:spLocks noChangeShapeType="1"/>
              </p:cNvSpPr>
              <p:nvPr/>
            </p:nvSpPr>
            <p:spPr bwMode="auto">
              <a:xfrm>
                <a:off x="2832" y="1248"/>
                <a:ext cx="0" cy="1968"/>
              </a:xfrm>
              <a:prstGeom prst="line">
                <a:avLst/>
              </a:prstGeom>
              <a:noFill/>
              <a:ln w="9525">
                <a:solidFill>
                  <a:schemeClr val="bg2"/>
                </a:solidFill>
                <a:round/>
                <a:headEnd/>
                <a:tailEnd/>
              </a:ln>
            </p:spPr>
            <p:txBody>
              <a:bodyPr/>
              <a:lstStyle/>
              <a:p>
                <a:endParaRPr lang="en-US"/>
              </a:p>
            </p:txBody>
          </p:sp>
        </p:grpSp>
        <p:sp>
          <p:nvSpPr>
            <p:cNvPr id="74769" name="Line 8"/>
            <p:cNvSpPr>
              <a:spLocks noChangeShapeType="1"/>
            </p:cNvSpPr>
            <p:nvPr/>
          </p:nvSpPr>
          <p:spPr bwMode="auto">
            <a:xfrm>
              <a:off x="336" y="2496"/>
              <a:ext cx="2496" cy="0"/>
            </a:xfrm>
            <a:prstGeom prst="line">
              <a:avLst/>
            </a:prstGeom>
            <a:noFill/>
            <a:ln w="28575">
              <a:solidFill>
                <a:schemeClr val="bg2"/>
              </a:solidFill>
              <a:round/>
              <a:headEnd/>
              <a:tailEnd/>
            </a:ln>
          </p:spPr>
          <p:txBody>
            <a:bodyPr/>
            <a:lstStyle/>
            <a:p>
              <a:endParaRPr lang="en-US"/>
            </a:p>
          </p:txBody>
        </p:sp>
        <p:sp>
          <p:nvSpPr>
            <p:cNvPr id="74770" name="Line 9"/>
            <p:cNvSpPr>
              <a:spLocks noChangeShapeType="1"/>
            </p:cNvSpPr>
            <p:nvPr/>
          </p:nvSpPr>
          <p:spPr bwMode="auto">
            <a:xfrm>
              <a:off x="2832" y="2496"/>
              <a:ext cx="2496" cy="0"/>
            </a:xfrm>
            <a:prstGeom prst="line">
              <a:avLst/>
            </a:prstGeom>
            <a:noFill/>
            <a:ln w="28575">
              <a:solidFill>
                <a:schemeClr val="bg2"/>
              </a:solidFill>
              <a:round/>
              <a:headEnd/>
              <a:tailEnd/>
            </a:ln>
          </p:spPr>
          <p:txBody>
            <a:bodyPr/>
            <a:lstStyle/>
            <a:p>
              <a:endParaRPr lang="en-US"/>
            </a:p>
          </p:txBody>
        </p:sp>
        <p:sp>
          <p:nvSpPr>
            <p:cNvPr id="74771" name="Line 10"/>
            <p:cNvSpPr>
              <a:spLocks noChangeShapeType="1"/>
            </p:cNvSpPr>
            <p:nvPr/>
          </p:nvSpPr>
          <p:spPr bwMode="auto">
            <a:xfrm>
              <a:off x="1632" y="2496"/>
              <a:ext cx="0" cy="720"/>
            </a:xfrm>
            <a:prstGeom prst="line">
              <a:avLst/>
            </a:prstGeom>
            <a:noFill/>
            <a:ln w="9525">
              <a:solidFill>
                <a:schemeClr val="bg2"/>
              </a:solidFill>
              <a:round/>
              <a:headEnd/>
              <a:tailEnd/>
            </a:ln>
          </p:spPr>
          <p:txBody>
            <a:bodyPr/>
            <a:lstStyle/>
            <a:p>
              <a:endParaRPr lang="en-US"/>
            </a:p>
          </p:txBody>
        </p:sp>
        <p:sp>
          <p:nvSpPr>
            <p:cNvPr id="74772" name="Line 11"/>
            <p:cNvSpPr>
              <a:spLocks noChangeShapeType="1"/>
            </p:cNvSpPr>
            <p:nvPr/>
          </p:nvSpPr>
          <p:spPr bwMode="auto">
            <a:xfrm>
              <a:off x="3696" y="2496"/>
              <a:ext cx="0" cy="720"/>
            </a:xfrm>
            <a:prstGeom prst="line">
              <a:avLst/>
            </a:prstGeom>
            <a:noFill/>
            <a:ln w="9525">
              <a:solidFill>
                <a:schemeClr val="bg2"/>
              </a:solidFill>
              <a:round/>
              <a:headEnd/>
              <a:tailEnd/>
            </a:ln>
          </p:spPr>
          <p:txBody>
            <a:bodyPr/>
            <a:lstStyle/>
            <a:p>
              <a:endParaRPr lang="en-US"/>
            </a:p>
          </p:txBody>
        </p:sp>
        <p:sp>
          <p:nvSpPr>
            <p:cNvPr id="74773" name="Line 12"/>
            <p:cNvSpPr>
              <a:spLocks noChangeShapeType="1"/>
            </p:cNvSpPr>
            <p:nvPr/>
          </p:nvSpPr>
          <p:spPr bwMode="auto">
            <a:xfrm>
              <a:off x="4512" y="2496"/>
              <a:ext cx="0" cy="720"/>
            </a:xfrm>
            <a:prstGeom prst="line">
              <a:avLst/>
            </a:prstGeom>
            <a:noFill/>
            <a:ln w="9525">
              <a:solidFill>
                <a:schemeClr val="bg2"/>
              </a:solidFill>
              <a:round/>
              <a:headEnd/>
              <a:tailEnd/>
            </a:ln>
          </p:spPr>
          <p:txBody>
            <a:bodyPr/>
            <a:lstStyle/>
            <a:p>
              <a:endParaRPr lang="en-US"/>
            </a:p>
          </p:txBody>
        </p:sp>
      </p:grpSp>
      <p:pic>
        <p:nvPicPr>
          <p:cNvPr id="74756" name="Picture 13" descr="j0088546"/>
          <p:cNvPicPr>
            <a:picLocks noGrp="1" noChangeAspect="1" noChangeArrowheads="1"/>
          </p:cNvPicPr>
          <p:nvPr>
            <p:ph idx="1"/>
          </p:nvPr>
        </p:nvPicPr>
        <p:blipFill>
          <a:blip r:embed="rId3" cstate="print"/>
          <a:srcRect/>
          <a:stretch>
            <a:fillRect/>
          </a:stretch>
        </p:blipFill>
        <p:spPr>
          <a:xfrm>
            <a:off x="2778125" y="1323975"/>
            <a:ext cx="3641725" cy="576263"/>
          </a:xfrm>
        </p:spPr>
      </p:pic>
      <p:sp>
        <p:nvSpPr>
          <p:cNvPr id="85006" name="Text Box 14"/>
          <p:cNvSpPr txBox="1">
            <a:spLocks noChangeArrowheads="1"/>
          </p:cNvSpPr>
          <p:nvPr/>
        </p:nvSpPr>
        <p:spPr bwMode="auto">
          <a:xfrm>
            <a:off x="419100" y="2114550"/>
            <a:ext cx="3962400" cy="1138238"/>
          </a:xfrm>
          <a:prstGeom prst="rect">
            <a:avLst/>
          </a:prstGeom>
          <a:solidFill>
            <a:schemeClr val="tx1"/>
          </a:solidFill>
          <a:ln w="9525">
            <a:noFill/>
            <a:miter lim="800000"/>
            <a:headEnd/>
            <a:tailEnd/>
          </a:ln>
        </p:spPr>
        <p:txBody>
          <a:bodyPr tIns="320040"/>
          <a:lstStyle/>
          <a:p>
            <a:pPr algn="ctr" eaLnBrk="1" hangingPunct="1">
              <a:spcBef>
                <a:spcPct val="20000"/>
              </a:spcBef>
            </a:pPr>
            <a:r>
              <a:rPr lang="en-US" altLang="zh-CN" sz="3200" b="1">
                <a:solidFill>
                  <a:schemeClr val="bg2"/>
                </a:solidFill>
                <a:ea typeface="SimSun" pitchFamily="2" charset="-122"/>
              </a:rPr>
              <a:t>Chapter 1 &amp; 2</a:t>
            </a:r>
          </a:p>
        </p:txBody>
      </p:sp>
      <p:sp>
        <p:nvSpPr>
          <p:cNvPr id="85007" name="Text Box 15"/>
          <p:cNvSpPr txBox="1">
            <a:spLocks noChangeArrowheads="1"/>
          </p:cNvSpPr>
          <p:nvPr/>
        </p:nvSpPr>
        <p:spPr bwMode="auto">
          <a:xfrm>
            <a:off x="4629150" y="2095500"/>
            <a:ext cx="3962400" cy="1138238"/>
          </a:xfrm>
          <a:prstGeom prst="rect">
            <a:avLst/>
          </a:prstGeom>
          <a:solidFill>
            <a:schemeClr val="tx1"/>
          </a:solidFill>
          <a:ln w="9525">
            <a:noFill/>
            <a:miter lim="800000"/>
            <a:headEnd/>
            <a:tailEnd/>
          </a:ln>
        </p:spPr>
        <p:txBody>
          <a:bodyPr tIns="320040"/>
          <a:lstStyle/>
          <a:p>
            <a:pPr algn="ctr" eaLnBrk="1" hangingPunct="1">
              <a:spcBef>
                <a:spcPct val="20000"/>
              </a:spcBef>
            </a:pPr>
            <a:r>
              <a:rPr lang="en-US" altLang="zh-CN" sz="3200" b="1">
                <a:solidFill>
                  <a:schemeClr val="bg2"/>
                </a:solidFill>
                <a:ea typeface="SimSun" pitchFamily="2" charset="-122"/>
              </a:rPr>
              <a:t>Chapter 3 &amp; 4</a:t>
            </a:r>
          </a:p>
        </p:txBody>
      </p:sp>
      <p:sp>
        <p:nvSpPr>
          <p:cNvPr id="85008" name="Text Box 16"/>
          <p:cNvSpPr txBox="1">
            <a:spLocks noChangeArrowheads="1"/>
          </p:cNvSpPr>
          <p:nvPr/>
        </p:nvSpPr>
        <p:spPr bwMode="auto">
          <a:xfrm>
            <a:off x="419100" y="3549650"/>
            <a:ext cx="3962400" cy="946150"/>
          </a:xfrm>
          <a:prstGeom prst="rect">
            <a:avLst/>
          </a:prstGeom>
          <a:solidFill>
            <a:schemeClr val="tx1"/>
          </a:solidFill>
          <a:ln w="9525">
            <a:noFill/>
            <a:miter lim="800000"/>
            <a:headEnd/>
            <a:tailEnd/>
          </a:ln>
        </p:spPr>
        <p:txBody>
          <a:bodyPr>
            <a:spAutoFit/>
          </a:bodyPr>
          <a:lstStyle/>
          <a:p>
            <a:pPr algn="ctr" eaLnBrk="1" hangingPunct="1">
              <a:spcBef>
                <a:spcPct val="20000"/>
              </a:spcBef>
            </a:pPr>
            <a:r>
              <a:rPr lang="en-US" altLang="zh-CN" sz="2800">
                <a:solidFill>
                  <a:schemeClr val="bg2"/>
                </a:solidFill>
                <a:ea typeface="SimSun" pitchFamily="2" charset="-122"/>
              </a:rPr>
              <a:t>Persevere in Present Hardship</a:t>
            </a:r>
          </a:p>
        </p:txBody>
      </p:sp>
      <p:sp>
        <p:nvSpPr>
          <p:cNvPr id="85009" name="Rectangle 17"/>
          <p:cNvSpPr>
            <a:spLocks noChangeArrowheads="1"/>
          </p:cNvSpPr>
          <p:nvPr/>
        </p:nvSpPr>
        <p:spPr bwMode="auto">
          <a:xfrm>
            <a:off x="4591050" y="3524250"/>
            <a:ext cx="3962400" cy="946150"/>
          </a:xfrm>
          <a:prstGeom prst="rect">
            <a:avLst/>
          </a:prstGeom>
          <a:solidFill>
            <a:schemeClr val="tx1"/>
          </a:solidFill>
          <a:ln w="9525">
            <a:noFill/>
            <a:miter lim="800000"/>
            <a:headEnd/>
            <a:tailEnd/>
          </a:ln>
        </p:spPr>
        <p:txBody>
          <a:bodyPr>
            <a:spAutoFit/>
          </a:bodyPr>
          <a:lstStyle/>
          <a:p>
            <a:pPr algn="ctr" eaLnBrk="1" hangingPunct="1">
              <a:spcBef>
                <a:spcPct val="20000"/>
              </a:spcBef>
            </a:pPr>
            <a:r>
              <a:rPr lang="en-US" altLang="zh-CN" sz="2800">
                <a:solidFill>
                  <a:schemeClr val="bg2"/>
                </a:solidFill>
                <a:ea typeface="SimSun" pitchFamily="2" charset="-122"/>
              </a:rPr>
              <a:t>Persevere in Future Hardship</a:t>
            </a:r>
          </a:p>
        </p:txBody>
      </p:sp>
      <p:sp>
        <p:nvSpPr>
          <p:cNvPr id="85010" name="Text Box 18"/>
          <p:cNvSpPr txBox="1">
            <a:spLocks noChangeArrowheads="1"/>
          </p:cNvSpPr>
          <p:nvPr/>
        </p:nvSpPr>
        <p:spPr bwMode="auto">
          <a:xfrm>
            <a:off x="285750" y="4610100"/>
            <a:ext cx="2057400" cy="1581150"/>
          </a:xfrm>
          <a:prstGeom prst="rect">
            <a:avLst/>
          </a:prstGeom>
          <a:noFill/>
          <a:ln w="9525">
            <a:noFill/>
            <a:miter lim="800000"/>
            <a:headEnd/>
            <a:tailEnd/>
          </a:ln>
        </p:spPr>
        <p:txBody>
          <a:bodyPr tIns="228600"/>
          <a:lstStyle/>
          <a:p>
            <a:pPr algn="ctr" eaLnBrk="1" fontAlgn="ctr" hangingPunct="1">
              <a:spcBef>
                <a:spcPct val="50000"/>
              </a:spcBef>
            </a:pPr>
            <a:r>
              <a:rPr lang="en-US" altLang="zh-CN">
                <a:solidFill>
                  <a:schemeClr val="bg2"/>
                </a:solidFill>
                <a:ea typeface="SimSun" pitchFamily="2" charset="-122"/>
              </a:rPr>
              <a:t>Examples of Faithfulness</a:t>
            </a:r>
          </a:p>
        </p:txBody>
      </p:sp>
      <p:sp>
        <p:nvSpPr>
          <p:cNvPr id="85011" name="Text Box 19"/>
          <p:cNvSpPr txBox="1">
            <a:spLocks noChangeArrowheads="1"/>
          </p:cNvSpPr>
          <p:nvPr/>
        </p:nvSpPr>
        <p:spPr bwMode="auto">
          <a:xfrm>
            <a:off x="4495800" y="4762500"/>
            <a:ext cx="1485900" cy="1314450"/>
          </a:xfrm>
          <a:prstGeom prst="rect">
            <a:avLst/>
          </a:prstGeom>
          <a:noFill/>
          <a:ln w="9525">
            <a:noFill/>
            <a:miter lim="800000"/>
            <a:headEnd/>
            <a:tailEnd/>
          </a:ln>
        </p:spPr>
        <p:txBody>
          <a:bodyPr tIns="228600"/>
          <a:lstStyle/>
          <a:p>
            <a:pPr algn="ctr" eaLnBrk="1" fontAlgn="ctr" hangingPunct="1">
              <a:spcBef>
                <a:spcPct val="50000"/>
              </a:spcBef>
            </a:pPr>
            <a:r>
              <a:rPr lang="en-US" altLang="zh-CN">
                <a:solidFill>
                  <a:schemeClr val="bg2"/>
                </a:solidFill>
                <a:ea typeface="SimSun" pitchFamily="2" charset="-122"/>
              </a:rPr>
              <a:t>Problem: Apostasy</a:t>
            </a:r>
          </a:p>
        </p:txBody>
      </p:sp>
      <p:sp>
        <p:nvSpPr>
          <p:cNvPr id="85012" name="Text Box 20"/>
          <p:cNvSpPr txBox="1">
            <a:spLocks noChangeArrowheads="1"/>
          </p:cNvSpPr>
          <p:nvPr/>
        </p:nvSpPr>
        <p:spPr bwMode="auto">
          <a:xfrm>
            <a:off x="5943600" y="4629150"/>
            <a:ext cx="1447800" cy="1581150"/>
          </a:xfrm>
          <a:prstGeom prst="rect">
            <a:avLst/>
          </a:prstGeom>
          <a:noFill/>
          <a:ln w="9525">
            <a:noFill/>
            <a:miter lim="800000"/>
            <a:headEnd/>
            <a:tailEnd/>
          </a:ln>
        </p:spPr>
        <p:txBody>
          <a:bodyPr/>
          <a:lstStyle/>
          <a:p>
            <a:pPr algn="ctr" eaLnBrk="1" fontAlgn="ctr" hangingPunct="1"/>
            <a:r>
              <a:rPr lang="en-US" altLang="zh-CN">
                <a:solidFill>
                  <a:schemeClr val="bg2"/>
                </a:solidFill>
                <a:ea typeface="SimSun" pitchFamily="2" charset="-122"/>
              </a:rPr>
              <a:t>Solution:</a:t>
            </a:r>
          </a:p>
          <a:p>
            <a:pPr algn="ctr" eaLnBrk="1" fontAlgn="ctr" hangingPunct="1"/>
            <a:r>
              <a:rPr lang="en-US" altLang="zh-CN">
                <a:solidFill>
                  <a:schemeClr val="bg2"/>
                </a:solidFill>
                <a:ea typeface="SimSun" pitchFamily="2" charset="-122"/>
              </a:rPr>
              <a:t>Preach the Word</a:t>
            </a:r>
          </a:p>
        </p:txBody>
      </p:sp>
      <p:sp>
        <p:nvSpPr>
          <p:cNvPr id="85013" name="Text Box 21"/>
          <p:cNvSpPr txBox="1">
            <a:spLocks noChangeArrowheads="1"/>
          </p:cNvSpPr>
          <p:nvPr/>
        </p:nvSpPr>
        <p:spPr bwMode="auto">
          <a:xfrm>
            <a:off x="7334250" y="4610100"/>
            <a:ext cx="1295400" cy="1581150"/>
          </a:xfrm>
          <a:prstGeom prst="rect">
            <a:avLst/>
          </a:prstGeom>
          <a:noFill/>
          <a:ln w="9525">
            <a:noFill/>
            <a:miter lim="800000"/>
            <a:headEnd/>
            <a:tailEnd/>
          </a:ln>
        </p:spPr>
        <p:txBody>
          <a:bodyPr tIns="228600"/>
          <a:lstStyle/>
          <a:p>
            <a:pPr algn="ctr" eaLnBrk="1" fontAlgn="ctr" hangingPunct="1">
              <a:spcBef>
                <a:spcPct val="50000"/>
              </a:spcBef>
            </a:pPr>
            <a:r>
              <a:rPr lang="en-US" altLang="zh-CN">
                <a:solidFill>
                  <a:schemeClr val="bg2"/>
                </a:solidFill>
                <a:ea typeface="SimSun" pitchFamily="2" charset="-122"/>
              </a:rPr>
              <a:t>Paul's Hope</a:t>
            </a:r>
          </a:p>
        </p:txBody>
      </p:sp>
      <p:sp>
        <p:nvSpPr>
          <p:cNvPr id="85014" name="Text Box 22"/>
          <p:cNvSpPr txBox="1">
            <a:spLocks noChangeArrowheads="1"/>
          </p:cNvSpPr>
          <p:nvPr/>
        </p:nvSpPr>
        <p:spPr bwMode="auto">
          <a:xfrm>
            <a:off x="2343150" y="4838700"/>
            <a:ext cx="2305050" cy="914400"/>
          </a:xfrm>
          <a:prstGeom prst="rect">
            <a:avLst/>
          </a:prstGeom>
          <a:noFill/>
          <a:ln w="9525">
            <a:noFill/>
            <a:miter lim="800000"/>
            <a:headEnd/>
            <a:tailEnd/>
          </a:ln>
        </p:spPr>
        <p:txBody>
          <a:bodyPr/>
          <a:lstStyle/>
          <a:p>
            <a:pPr algn="ctr" eaLnBrk="1" fontAlgn="ctr" hangingPunct="1"/>
            <a:r>
              <a:rPr lang="en-US" altLang="zh-CN">
                <a:solidFill>
                  <a:schemeClr val="bg2"/>
                </a:solidFill>
                <a:ea typeface="SimSun" pitchFamily="2" charset="-122"/>
              </a:rPr>
              <a:t>Characteristics</a:t>
            </a:r>
          </a:p>
          <a:p>
            <a:pPr algn="ctr" eaLnBrk="1" fontAlgn="ctr" hangingPunct="1"/>
            <a:r>
              <a:rPr lang="en-US" altLang="zh-CN">
                <a:solidFill>
                  <a:schemeClr val="bg2"/>
                </a:solidFill>
                <a:ea typeface="SimSun" pitchFamily="2" charset="-122"/>
              </a:rPr>
              <a:t>of</a:t>
            </a:r>
          </a:p>
          <a:p>
            <a:pPr algn="ctr" eaLnBrk="1" fontAlgn="ctr" hangingPunct="1"/>
            <a:r>
              <a:rPr lang="en-US" altLang="zh-CN">
                <a:solidFill>
                  <a:schemeClr val="bg2"/>
                </a:solidFill>
                <a:ea typeface="SimSun" pitchFamily="2" charset="-122"/>
              </a:rPr>
              <a:t>Faithfulness</a:t>
            </a:r>
          </a:p>
        </p:txBody>
      </p:sp>
      <p:sp>
        <p:nvSpPr>
          <p:cNvPr id="74766" name="Text Box 23"/>
          <p:cNvSpPr txBox="1">
            <a:spLocks noChangeArrowheads="1"/>
          </p:cNvSpPr>
          <p:nvPr/>
        </p:nvSpPr>
        <p:spPr bwMode="auto">
          <a:xfrm>
            <a:off x="8297863" y="762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a:t>237</a:t>
            </a:r>
            <a:endParaRPr lang="en-US">
              <a:solidFill>
                <a:srgbClr val="000000"/>
              </a:solidFill>
            </a:endParaRPr>
          </a:p>
        </p:txBody>
      </p:sp>
      <p:sp>
        <p:nvSpPr>
          <p:cNvPr id="74767"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blinds(horizontal)">
                                      <p:cBhvr>
                                        <p:cTn id="7" dur="500"/>
                                        <p:tgtEl>
                                          <p:spTgt spid="85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5008"/>
                                        </p:tgtEl>
                                        <p:attrNameLst>
                                          <p:attrName>style.visibility</p:attrName>
                                        </p:attrNameLst>
                                      </p:cBhvr>
                                      <p:to>
                                        <p:strVal val="visible"/>
                                      </p:to>
                                    </p:set>
                                    <p:animEffect transition="in" filter="box(in)">
                                      <p:cBhvr>
                                        <p:cTn id="12" dur="500"/>
                                        <p:tgtEl>
                                          <p:spTgt spid="850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0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5007"/>
                                        </p:tgtEl>
                                        <p:attrNameLst>
                                          <p:attrName>style.visibility</p:attrName>
                                        </p:attrNameLst>
                                      </p:cBhvr>
                                      <p:to>
                                        <p:strVal val="visible"/>
                                      </p:to>
                                    </p:set>
                                    <p:animEffect transition="in" filter="blinds(horizontal)">
                                      <p:cBhvr>
                                        <p:cTn id="25" dur="500"/>
                                        <p:tgtEl>
                                          <p:spTgt spid="850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5009"/>
                                        </p:tgtEl>
                                        <p:attrNameLst>
                                          <p:attrName>style.visibility</p:attrName>
                                        </p:attrNameLst>
                                      </p:cBhvr>
                                      <p:to>
                                        <p:strVal val="visible"/>
                                      </p:to>
                                    </p:set>
                                    <p:animEffect transition="in" filter="box(in)">
                                      <p:cBhvr>
                                        <p:cTn id="30" dur="500"/>
                                        <p:tgtEl>
                                          <p:spTgt spid="850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0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5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animBg="1"/>
      <p:bldP spid="85007" grpId="0" animBg="1"/>
      <p:bldP spid="85008" grpId="0" animBg="1"/>
      <p:bldP spid="85009" grpId="0" animBg="1"/>
      <p:bldP spid="85010" grpId="0"/>
      <p:bldP spid="85011" grpId="0"/>
      <p:bldP spid="85012" grpId="0"/>
      <p:bldP spid="85013" grpId="0"/>
      <p:bldP spid="850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810000" y="1219200"/>
            <a:ext cx="1828800" cy="304800"/>
          </a:xfrm>
        </p:spPr>
        <p:txBody>
          <a:bodyPr/>
          <a:lstStyle/>
          <a:p>
            <a:pPr eaLnBrk="1" hangingPunct="1"/>
            <a:r>
              <a:rPr lang="en-US" sz="1400" smtClean="0">
                <a:solidFill>
                  <a:srgbClr val="FFFFFF"/>
                </a:solidFill>
              </a:rPr>
              <a:t>Summary Chart</a:t>
            </a:r>
          </a:p>
        </p:txBody>
      </p:sp>
      <p:sp>
        <p:nvSpPr>
          <p:cNvPr id="75779" name="Rectangle 3"/>
          <p:cNvSpPr>
            <a:spLocks noChangeArrowheads="1"/>
          </p:cNvSpPr>
          <p:nvPr/>
        </p:nvSpPr>
        <p:spPr bwMode="auto">
          <a:xfrm>
            <a:off x="2138363" y="1423988"/>
            <a:ext cx="9144000" cy="461962"/>
          </a:xfrm>
          <a:prstGeom prst="rect">
            <a:avLst/>
          </a:prstGeom>
          <a:noFill/>
          <a:ln w="12700" cap="sq">
            <a:noFill/>
            <a:miter lim="800000"/>
            <a:headEnd type="none" w="sm" len="sm"/>
            <a:tailEnd type="none" w="sm" len="sm"/>
          </a:ln>
        </p:spPr>
        <p:txBody>
          <a:bodyPr>
            <a:spAutoFit/>
          </a:bodyPr>
          <a:lstStyle/>
          <a:p>
            <a:endParaRPr lang="en-US">
              <a:solidFill>
                <a:srgbClr val="FFFFFF"/>
              </a:solidFill>
            </a:endParaRPr>
          </a:p>
        </p:txBody>
      </p:sp>
      <p:sp>
        <p:nvSpPr>
          <p:cNvPr id="75780" name="Rectangle 4"/>
          <p:cNvSpPr>
            <a:spLocks noChangeArrowheads="1"/>
          </p:cNvSpPr>
          <p:nvPr/>
        </p:nvSpPr>
        <p:spPr bwMode="auto">
          <a:xfrm>
            <a:off x="2419350" y="2671763"/>
            <a:ext cx="9144000" cy="461962"/>
          </a:xfrm>
          <a:prstGeom prst="rect">
            <a:avLst/>
          </a:prstGeom>
          <a:noFill/>
          <a:ln w="12700" cap="sq">
            <a:noFill/>
            <a:miter lim="800000"/>
            <a:headEnd type="none" w="sm" len="sm"/>
            <a:tailEnd type="none" w="sm" len="sm"/>
          </a:ln>
        </p:spPr>
        <p:txBody>
          <a:bodyPr>
            <a:spAutoFit/>
          </a:bodyPr>
          <a:lstStyle/>
          <a:p>
            <a:endParaRPr lang="en-US">
              <a:solidFill>
                <a:srgbClr val="FFFFFF"/>
              </a:solidFill>
            </a:endParaRPr>
          </a:p>
        </p:txBody>
      </p:sp>
      <p:grpSp>
        <p:nvGrpSpPr>
          <p:cNvPr id="2" name="Group 5"/>
          <p:cNvGrpSpPr>
            <a:grpSpLocks/>
          </p:cNvGrpSpPr>
          <p:nvPr/>
        </p:nvGrpSpPr>
        <p:grpSpPr bwMode="auto">
          <a:xfrm>
            <a:off x="63500" y="609600"/>
            <a:ext cx="9080500" cy="6248400"/>
            <a:chOff x="40" y="384"/>
            <a:chExt cx="4184" cy="3936"/>
          </a:xfrm>
        </p:grpSpPr>
        <p:grpSp>
          <p:nvGrpSpPr>
            <p:cNvPr id="3" name="Group 6"/>
            <p:cNvGrpSpPr>
              <a:grpSpLocks/>
            </p:cNvGrpSpPr>
            <p:nvPr/>
          </p:nvGrpSpPr>
          <p:grpSpPr bwMode="auto">
            <a:xfrm>
              <a:off x="40" y="384"/>
              <a:ext cx="4168" cy="485"/>
              <a:chOff x="0" y="0"/>
              <a:chExt cx="4168" cy="653"/>
            </a:xfrm>
          </p:grpSpPr>
          <p:sp>
            <p:nvSpPr>
              <p:cNvPr id="75886" name="Rectangle 7" descr="Brown marble"/>
              <p:cNvSpPr>
                <a:spLocks noChangeArrowheads="1"/>
              </p:cNvSpPr>
              <p:nvPr/>
            </p:nvSpPr>
            <p:spPr bwMode="auto">
              <a:xfrm>
                <a:off x="32" y="0"/>
                <a:ext cx="4104" cy="65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Sound Doctrine Against Opposition</a:t>
                </a:r>
                <a:endParaRPr lang="en-US" altLang="zh-CN">
                  <a:solidFill>
                    <a:srgbClr val="FFFFFF"/>
                  </a:solidFill>
                  <a:ea typeface="SimSun" pitchFamily="2" charset="-122"/>
                </a:endParaRPr>
              </a:p>
            </p:txBody>
          </p:sp>
          <p:sp>
            <p:nvSpPr>
              <p:cNvPr id="75887" name="Rectangle 8" descr="Brown marble"/>
              <p:cNvSpPr>
                <a:spLocks noChangeArrowheads="1"/>
              </p:cNvSpPr>
              <p:nvPr/>
            </p:nvSpPr>
            <p:spPr bwMode="auto">
              <a:xfrm>
                <a:off x="0" y="0"/>
                <a:ext cx="4168" cy="65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4" name="Group 9"/>
            <p:cNvGrpSpPr>
              <a:grpSpLocks/>
            </p:cNvGrpSpPr>
            <p:nvPr/>
          </p:nvGrpSpPr>
          <p:grpSpPr bwMode="auto">
            <a:xfrm>
              <a:off x="40" y="869"/>
              <a:ext cx="2064" cy="457"/>
              <a:chOff x="0" y="653"/>
              <a:chExt cx="2064" cy="615"/>
            </a:xfrm>
          </p:grpSpPr>
          <p:sp>
            <p:nvSpPr>
              <p:cNvPr id="75884" name="Rectangle 10" descr="Brown marble"/>
              <p:cNvSpPr>
                <a:spLocks noChangeArrowheads="1"/>
              </p:cNvSpPr>
              <p:nvPr/>
            </p:nvSpPr>
            <p:spPr bwMode="auto">
              <a:xfrm>
                <a:off x="32" y="653"/>
                <a:ext cx="2000"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Persevere in Present Hardship</a:t>
                </a:r>
                <a:endParaRPr lang="en-US" altLang="zh-CN">
                  <a:solidFill>
                    <a:srgbClr val="FFFFFF"/>
                  </a:solidFill>
                  <a:ea typeface="SimSun" pitchFamily="2" charset="-122"/>
                </a:endParaRPr>
              </a:p>
            </p:txBody>
          </p:sp>
          <p:sp>
            <p:nvSpPr>
              <p:cNvPr id="75885" name="Rectangle 11" descr="Brown marble"/>
              <p:cNvSpPr>
                <a:spLocks noChangeArrowheads="1"/>
              </p:cNvSpPr>
              <p:nvPr/>
            </p:nvSpPr>
            <p:spPr bwMode="auto">
              <a:xfrm>
                <a:off x="0" y="653"/>
                <a:ext cx="2064"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5" name="Group 12"/>
            <p:cNvGrpSpPr>
              <a:grpSpLocks/>
            </p:cNvGrpSpPr>
            <p:nvPr/>
          </p:nvGrpSpPr>
          <p:grpSpPr bwMode="auto">
            <a:xfrm>
              <a:off x="2104" y="869"/>
              <a:ext cx="2104" cy="457"/>
              <a:chOff x="2064" y="653"/>
              <a:chExt cx="2104" cy="615"/>
            </a:xfrm>
          </p:grpSpPr>
          <p:sp>
            <p:nvSpPr>
              <p:cNvPr id="75882" name="Rectangle 13" descr="Brown marble"/>
              <p:cNvSpPr>
                <a:spLocks noChangeArrowheads="1"/>
              </p:cNvSpPr>
              <p:nvPr/>
            </p:nvSpPr>
            <p:spPr bwMode="auto">
              <a:xfrm>
                <a:off x="2096" y="653"/>
                <a:ext cx="2040"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Persevere in Future Hardship</a:t>
                </a:r>
                <a:endParaRPr lang="en-US" altLang="zh-CN">
                  <a:solidFill>
                    <a:srgbClr val="FFFFFF"/>
                  </a:solidFill>
                  <a:ea typeface="SimSun" pitchFamily="2" charset="-122"/>
                </a:endParaRPr>
              </a:p>
            </p:txBody>
          </p:sp>
          <p:sp>
            <p:nvSpPr>
              <p:cNvPr id="75883" name="Rectangle 14" descr="Brown marble"/>
              <p:cNvSpPr>
                <a:spLocks noChangeArrowheads="1"/>
              </p:cNvSpPr>
              <p:nvPr/>
            </p:nvSpPr>
            <p:spPr bwMode="auto">
              <a:xfrm>
                <a:off x="2064" y="653"/>
                <a:ext cx="2104"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6" name="Group 15"/>
            <p:cNvGrpSpPr>
              <a:grpSpLocks/>
            </p:cNvGrpSpPr>
            <p:nvPr/>
          </p:nvGrpSpPr>
          <p:grpSpPr bwMode="auto">
            <a:xfrm>
              <a:off x="40" y="1326"/>
              <a:ext cx="2064" cy="457"/>
              <a:chOff x="0" y="1268"/>
              <a:chExt cx="2064" cy="615"/>
            </a:xfrm>
          </p:grpSpPr>
          <p:sp>
            <p:nvSpPr>
              <p:cNvPr id="75880" name="Rectangle 16" descr="Brown marble"/>
              <p:cNvSpPr>
                <a:spLocks noChangeArrowheads="1"/>
              </p:cNvSpPr>
              <p:nvPr/>
            </p:nvSpPr>
            <p:spPr bwMode="auto">
              <a:xfrm>
                <a:off x="32" y="1268"/>
                <a:ext cx="2000"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Chapters 1–2</a:t>
                </a:r>
                <a:endParaRPr lang="en-US" altLang="zh-CN">
                  <a:solidFill>
                    <a:srgbClr val="FFFFFF"/>
                  </a:solidFill>
                  <a:ea typeface="SimSun" pitchFamily="2" charset="-122"/>
                </a:endParaRPr>
              </a:p>
            </p:txBody>
          </p:sp>
          <p:sp>
            <p:nvSpPr>
              <p:cNvPr id="75881" name="Rectangle 17" descr="Brown marble"/>
              <p:cNvSpPr>
                <a:spLocks noChangeArrowheads="1"/>
              </p:cNvSpPr>
              <p:nvPr/>
            </p:nvSpPr>
            <p:spPr bwMode="auto">
              <a:xfrm>
                <a:off x="0" y="1268"/>
                <a:ext cx="2064"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 name="Group 18"/>
            <p:cNvGrpSpPr>
              <a:grpSpLocks/>
            </p:cNvGrpSpPr>
            <p:nvPr/>
          </p:nvGrpSpPr>
          <p:grpSpPr bwMode="auto">
            <a:xfrm>
              <a:off x="2104" y="1326"/>
              <a:ext cx="2104" cy="457"/>
              <a:chOff x="2064" y="1268"/>
              <a:chExt cx="2104" cy="615"/>
            </a:xfrm>
          </p:grpSpPr>
          <p:sp>
            <p:nvSpPr>
              <p:cNvPr id="75878" name="Rectangle 19" descr="Brown marble"/>
              <p:cNvSpPr>
                <a:spLocks noChangeArrowheads="1"/>
              </p:cNvSpPr>
              <p:nvPr/>
            </p:nvSpPr>
            <p:spPr bwMode="auto">
              <a:xfrm>
                <a:off x="2096" y="1268"/>
                <a:ext cx="2040"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Chapters 3–4</a:t>
                </a:r>
                <a:endParaRPr lang="en-US" altLang="zh-CN">
                  <a:solidFill>
                    <a:srgbClr val="FFFFFF"/>
                  </a:solidFill>
                  <a:ea typeface="SimSun" pitchFamily="2" charset="-122"/>
                </a:endParaRPr>
              </a:p>
            </p:txBody>
          </p:sp>
          <p:sp>
            <p:nvSpPr>
              <p:cNvPr id="75879" name="Rectangle 20" descr="Brown marble"/>
              <p:cNvSpPr>
                <a:spLocks noChangeArrowheads="1"/>
              </p:cNvSpPr>
              <p:nvPr/>
            </p:nvSpPr>
            <p:spPr bwMode="auto">
              <a:xfrm>
                <a:off x="2064" y="1268"/>
                <a:ext cx="2104"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8" name="Group 21"/>
            <p:cNvGrpSpPr>
              <a:grpSpLocks/>
            </p:cNvGrpSpPr>
            <p:nvPr/>
          </p:nvGrpSpPr>
          <p:grpSpPr bwMode="auto">
            <a:xfrm>
              <a:off x="40" y="1783"/>
              <a:ext cx="1032" cy="693"/>
              <a:chOff x="0" y="1883"/>
              <a:chExt cx="1032" cy="933"/>
            </a:xfrm>
          </p:grpSpPr>
          <p:sp>
            <p:nvSpPr>
              <p:cNvPr id="75876" name="Rectangle 22" descr="Brown marble"/>
              <p:cNvSpPr>
                <a:spLocks noChangeArrowheads="1"/>
              </p:cNvSpPr>
              <p:nvPr/>
            </p:nvSpPr>
            <p:spPr bwMode="auto">
              <a:xfrm>
                <a:off x="32" y="1883"/>
                <a:ext cx="968" cy="93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sz="2300" b="1">
                    <a:solidFill>
                      <a:srgbClr val="FFFFFF"/>
                    </a:solidFill>
                    <a:ea typeface="SimSun" pitchFamily="2" charset="-122"/>
                  </a:rPr>
                  <a:t> Examples </a:t>
                </a:r>
              </a:p>
              <a:p>
                <a:pPr algn="ctr"/>
                <a:r>
                  <a:rPr lang="en-US" altLang="zh-CN" sz="2300" b="1">
                    <a:solidFill>
                      <a:srgbClr val="FFFFFF"/>
                    </a:solidFill>
                    <a:ea typeface="SimSun" pitchFamily="2" charset="-122"/>
                  </a:rPr>
                  <a:t>of Faithfulness</a:t>
                </a:r>
              </a:p>
              <a:p>
                <a:pPr algn="ctr"/>
                <a:r>
                  <a:rPr lang="en-US" altLang="zh-CN" sz="2300" b="1">
                    <a:solidFill>
                      <a:srgbClr val="FFFFFF"/>
                    </a:solidFill>
                    <a:ea typeface="SimSun" pitchFamily="2" charset="-122"/>
                  </a:rPr>
                  <a:t>1</a:t>
                </a:r>
              </a:p>
            </p:txBody>
          </p:sp>
          <p:sp>
            <p:nvSpPr>
              <p:cNvPr id="75877" name="Rectangle 23" descr="Brown marble"/>
              <p:cNvSpPr>
                <a:spLocks noChangeArrowheads="1"/>
              </p:cNvSpPr>
              <p:nvPr/>
            </p:nvSpPr>
            <p:spPr bwMode="auto">
              <a:xfrm>
                <a:off x="0" y="1883"/>
                <a:ext cx="1032" cy="93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9" name="Group 24"/>
            <p:cNvGrpSpPr>
              <a:grpSpLocks/>
            </p:cNvGrpSpPr>
            <p:nvPr/>
          </p:nvGrpSpPr>
          <p:grpSpPr bwMode="auto">
            <a:xfrm>
              <a:off x="1072" y="1783"/>
              <a:ext cx="1032" cy="693"/>
              <a:chOff x="1032" y="1883"/>
              <a:chExt cx="1032" cy="933"/>
            </a:xfrm>
          </p:grpSpPr>
          <p:sp>
            <p:nvSpPr>
              <p:cNvPr id="75874" name="Rectangle 25" descr="Brown marble"/>
              <p:cNvSpPr>
                <a:spLocks noChangeArrowheads="1"/>
              </p:cNvSpPr>
              <p:nvPr/>
            </p:nvSpPr>
            <p:spPr bwMode="auto">
              <a:xfrm>
                <a:off x="1064" y="1883"/>
                <a:ext cx="968" cy="93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100" b="1">
                    <a:solidFill>
                      <a:srgbClr val="FFFFFF"/>
                    </a:solidFill>
                    <a:ea typeface="SimSun" pitchFamily="2" charset="-122"/>
                  </a:rPr>
                  <a:t>Characteristics </a:t>
                </a:r>
                <a:endParaRPr lang="en-US" altLang="zh-CN" sz="2100">
                  <a:solidFill>
                    <a:srgbClr val="FFFFFF"/>
                  </a:solidFill>
                  <a:ea typeface="SimSun" pitchFamily="2" charset="-122"/>
                </a:endParaRPr>
              </a:p>
              <a:p>
                <a:pPr algn="ctr"/>
                <a:r>
                  <a:rPr lang="en-US" altLang="zh-CN" sz="2100" b="1">
                    <a:solidFill>
                      <a:srgbClr val="FFFFFF"/>
                    </a:solidFill>
                    <a:ea typeface="SimSun" pitchFamily="2" charset="-122"/>
                  </a:rPr>
                  <a:t>of Faithfulness</a:t>
                </a:r>
                <a:endParaRPr lang="en-US" altLang="zh-CN" sz="2100">
                  <a:solidFill>
                    <a:srgbClr val="FFFFFF"/>
                  </a:solidFill>
                  <a:ea typeface="SimSun" pitchFamily="2" charset="-122"/>
                </a:endParaRPr>
              </a:p>
              <a:p>
                <a:pPr algn="ctr"/>
                <a:r>
                  <a:rPr lang="en-US" altLang="zh-CN" sz="2100" b="1">
                    <a:solidFill>
                      <a:srgbClr val="FFFFFF"/>
                    </a:solidFill>
                    <a:ea typeface="SimSun" pitchFamily="2" charset="-122"/>
                  </a:rPr>
                  <a:t>2</a:t>
                </a:r>
                <a:endParaRPr lang="en-US" altLang="zh-CN" sz="2100">
                  <a:solidFill>
                    <a:srgbClr val="FFFFFF"/>
                  </a:solidFill>
                  <a:ea typeface="SimSun" pitchFamily="2" charset="-122"/>
                </a:endParaRPr>
              </a:p>
            </p:txBody>
          </p:sp>
          <p:sp>
            <p:nvSpPr>
              <p:cNvPr id="75875" name="Rectangle 26" descr="Brown marble"/>
              <p:cNvSpPr>
                <a:spLocks noChangeArrowheads="1"/>
              </p:cNvSpPr>
              <p:nvPr/>
            </p:nvSpPr>
            <p:spPr bwMode="auto">
              <a:xfrm>
                <a:off x="1032" y="1883"/>
                <a:ext cx="1032" cy="93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0" name="Group 27"/>
            <p:cNvGrpSpPr>
              <a:grpSpLocks/>
            </p:cNvGrpSpPr>
            <p:nvPr/>
          </p:nvGrpSpPr>
          <p:grpSpPr bwMode="auto">
            <a:xfrm>
              <a:off x="2104" y="1783"/>
              <a:ext cx="680" cy="693"/>
              <a:chOff x="2064" y="1883"/>
              <a:chExt cx="680" cy="933"/>
            </a:xfrm>
          </p:grpSpPr>
          <p:sp>
            <p:nvSpPr>
              <p:cNvPr id="75872" name="Rectangle 28" descr="Brown marble"/>
              <p:cNvSpPr>
                <a:spLocks noChangeArrowheads="1"/>
              </p:cNvSpPr>
              <p:nvPr/>
            </p:nvSpPr>
            <p:spPr bwMode="auto">
              <a:xfrm>
                <a:off x="2096" y="1883"/>
                <a:ext cx="616" cy="93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200" b="1">
                    <a:solidFill>
                      <a:srgbClr val="FFFFFF"/>
                    </a:solidFill>
                    <a:ea typeface="SimSun" pitchFamily="2" charset="-122"/>
                  </a:rPr>
                  <a:t>Problem: </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Apostasy</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3:1-9 </a:t>
                </a:r>
                <a:endParaRPr lang="en-US" altLang="zh-CN" sz="2200">
                  <a:solidFill>
                    <a:srgbClr val="FFFFFF"/>
                  </a:solidFill>
                  <a:ea typeface="SimSun" pitchFamily="2" charset="-122"/>
                </a:endParaRPr>
              </a:p>
            </p:txBody>
          </p:sp>
          <p:sp>
            <p:nvSpPr>
              <p:cNvPr id="75873" name="Rectangle 29" descr="Brown marble"/>
              <p:cNvSpPr>
                <a:spLocks noChangeArrowheads="1"/>
              </p:cNvSpPr>
              <p:nvPr/>
            </p:nvSpPr>
            <p:spPr bwMode="auto">
              <a:xfrm>
                <a:off x="2064" y="1883"/>
                <a:ext cx="680" cy="93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1" name="Group 30"/>
            <p:cNvGrpSpPr>
              <a:grpSpLocks/>
            </p:cNvGrpSpPr>
            <p:nvPr/>
          </p:nvGrpSpPr>
          <p:grpSpPr bwMode="auto">
            <a:xfrm>
              <a:off x="2784" y="1783"/>
              <a:ext cx="692" cy="693"/>
              <a:chOff x="2744" y="1883"/>
              <a:chExt cx="692" cy="933"/>
            </a:xfrm>
          </p:grpSpPr>
          <p:sp>
            <p:nvSpPr>
              <p:cNvPr id="75870" name="Rectangle 31" descr="Brown marble"/>
              <p:cNvSpPr>
                <a:spLocks noChangeArrowheads="1"/>
              </p:cNvSpPr>
              <p:nvPr/>
            </p:nvSpPr>
            <p:spPr bwMode="auto">
              <a:xfrm>
                <a:off x="2776" y="1883"/>
                <a:ext cx="628" cy="93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sz="2000" b="1">
                    <a:solidFill>
                      <a:srgbClr val="FFFFFF"/>
                    </a:solidFill>
                    <a:ea typeface="SimSun" pitchFamily="2" charset="-122"/>
                  </a:rPr>
                  <a:t>Solution:</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Preach the Word</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3:10–4:5 </a:t>
                </a:r>
                <a:endParaRPr lang="en-US" altLang="zh-CN" sz="2000">
                  <a:solidFill>
                    <a:srgbClr val="FFFFFF"/>
                  </a:solidFill>
                  <a:ea typeface="SimSun" pitchFamily="2" charset="-122"/>
                </a:endParaRPr>
              </a:p>
            </p:txBody>
          </p:sp>
          <p:sp>
            <p:nvSpPr>
              <p:cNvPr id="75871" name="Rectangle 32" descr="Brown marble"/>
              <p:cNvSpPr>
                <a:spLocks noChangeArrowheads="1"/>
              </p:cNvSpPr>
              <p:nvPr/>
            </p:nvSpPr>
            <p:spPr bwMode="auto">
              <a:xfrm>
                <a:off x="2744" y="1883"/>
                <a:ext cx="692" cy="93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2" name="Group 33"/>
            <p:cNvGrpSpPr>
              <a:grpSpLocks/>
            </p:cNvGrpSpPr>
            <p:nvPr/>
          </p:nvGrpSpPr>
          <p:grpSpPr bwMode="auto">
            <a:xfrm>
              <a:off x="3476" y="1783"/>
              <a:ext cx="732" cy="693"/>
              <a:chOff x="3436" y="1883"/>
              <a:chExt cx="732" cy="933"/>
            </a:xfrm>
          </p:grpSpPr>
          <p:sp>
            <p:nvSpPr>
              <p:cNvPr id="75868" name="Rectangle 34" descr="Brown marble"/>
              <p:cNvSpPr>
                <a:spLocks noChangeArrowheads="1"/>
              </p:cNvSpPr>
              <p:nvPr/>
            </p:nvSpPr>
            <p:spPr bwMode="auto">
              <a:xfrm>
                <a:off x="3468" y="1883"/>
                <a:ext cx="668" cy="933"/>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200" b="1">
                    <a:solidFill>
                      <a:srgbClr val="FFFFFF"/>
                    </a:solidFill>
                    <a:ea typeface="SimSun" pitchFamily="2" charset="-122"/>
                  </a:rPr>
                  <a:t>Paul's Hope</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4:6-22</a:t>
                </a:r>
                <a:endParaRPr lang="en-US" altLang="zh-CN" sz="2200">
                  <a:solidFill>
                    <a:srgbClr val="FFFFFF"/>
                  </a:solidFill>
                  <a:ea typeface="SimSun" pitchFamily="2" charset="-122"/>
                </a:endParaRPr>
              </a:p>
            </p:txBody>
          </p:sp>
          <p:sp>
            <p:nvSpPr>
              <p:cNvPr id="75869" name="Rectangle 35" descr="Brown marble"/>
              <p:cNvSpPr>
                <a:spLocks noChangeArrowheads="1"/>
              </p:cNvSpPr>
              <p:nvPr/>
            </p:nvSpPr>
            <p:spPr bwMode="auto">
              <a:xfrm>
                <a:off x="3436" y="1883"/>
                <a:ext cx="732" cy="933"/>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3" name="Group 36"/>
            <p:cNvGrpSpPr>
              <a:grpSpLocks/>
            </p:cNvGrpSpPr>
            <p:nvPr/>
          </p:nvGrpSpPr>
          <p:grpSpPr bwMode="auto">
            <a:xfrm>
              <a:off x="40" y="2476"/>
              <a:ext cx="1032" cy="930"/>
              <a:chOff x="0" y="2816"/>
              <a:chExt cx="1032" cy="1251"/>
            </a:xfrm>
          </p:grpSpPr>
          <p:sp>
            <p:nvSpPr>
              <p:cNvPr id="75866" name="Rectangle 37" descr="Brown marble"/>
              <p:cNvSpPr>
                <a:spLocks noChangeArrowheads="1"/>
              </p:cNvSpPr>
              <p:nvPr/>
            </p:nvSpPr>
            <p:spPr bwMode="auto">
              <a:xfrm>
                <a:off x="32" y="2816"/>
                <a:ext cx="968" cy="1251"/>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000" b="1">
                    <a:solidFill>
                      <a:srgbClr val="FFFFFF"/>
                    </a:solidFill>
                    <a:ea typeface="SimSun" pitchFamily="2" charset="-122"/>
                  </a:rPr>
                  <a:t>Eunice</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Lois</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Paul</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Onesiphorus</a:t>
                </a:r>
                <a:endParaRPr lang="en-US" altLang="zh-CN" sz="2000">
                  <a:solidFill>
                    <a:srgbClr val="FFFFFF"/>
                  </a:solidFill>
                  <a:ea typeface="SimSun" pitchFamily="2" charset="-122"/>
                </a:endParaRPr>
              </a:p>
            </p:txBody>
          </p:sp>
          <p:sp>
            <p:nvSpPr>
              <p:cNvPr id="75867" name="Rectangle 38" descr="Brown marble"/>
              <p:cNvSpPr>
                <a:spLocks noChangeArrowheads="1"/>
              </p:cNvSpPr>
              <p:nvPr/>
            </p:nvSpPr>
            <p:spPr bwMode="auto">
              <a:xfrm>
                <a:off x="0" y="2816"/>
                <a:ext cx="1032" cy="1251"/>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4" name="Group 39"/>
            <p:cNvGrpSpPr>
              <a:grpSpLocks/>
            </p:cNvGrpSpPr>
            <p:nvPr/>
          </p:nvGrpSpPr>
          <p:grpSpPr bwMode="auto">
            <a:xfrm>
              <a:off x="1072" y="2476"/>
              <a:ext cx="1032" cy="930"/>
              <a:chOff x="1032" y="2816"/>
              <a:chExt cx="1032" cy="1251"/>
            </a:xfrm>
          </p:grpSpPr>
          <p:sp>
            <p:nvSpPr>
              <p:cNvPr id="75864" name="Rectangle 40" descr="Brown marble"/>
              <p:cNvSpPr>
                <a:spLocks noChangeArrowheads="1"/>
              </p:cNvSpPr>
              <p:nvPr/>
            </p:nvSpPr>
            <p:spPr bwMode="auto">
              <a:xfrm>
                <a:off x="1064" y="2816"/>
                <a:ext cx="968" cy="1251"/>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sz="1500" b="1">
                    <a:solidFill>
                      <a:srgbClr val="FFFFFF"/>
                    </a:solidFill>
                    <a:ea typeface="SimSun" pitchFamily="2" charset="-122"/>
                  </a:rPr>
                  <a:t> Discipling * Single-minded * Obedient</a:t>
                </a:r>
                <a:r>
                  <a:rPr lang="en-US" altLang="zh-CN" sz="1500">
                    <a:solidFill>
                      <a:srgbClr val="FFFFFF"/>
                    </a:solidFill>
                    <a:ea typeface="SimSun" pitchFamily="2" charset="-122"/>
                  </a:rPr>
                  <a:t> * </a:t>
                </a:r>
                <a:r>
                  <a:rPr lang="en-US" altLang="zh-CN" sz="1500" b="1">
                    <a:solidFill>
                      <a:srgbClr val="FFFFFF"/>
                    </a:solidFill>
                    <a:ea typeface="SimSun" pitchFamily="2" charset="-122"/>
                  </a:rPr>
                  <a:t>Hardworking * Biblical</a:t>
                </a:r>
                <a:endParaRPr lang="en-US" altLang="zh-CN" sz="1500">
                  <a:solidFill>
                    <a:srgbClr val="FFFFFF"/>
                  </a:solidFill>
                  <a:ea typeface="SimSun" pitchFamily="2" charset="-122"/>
                </a:endParaRPr>
              </a:p>
              <a:p>
                <a:pPr algn="ctr"/>
                <a:r>
                  <a:rPr lang="en-US" altLang="zh-CN" sz="1500" b="1">
                    <a:solidFill>
                      <a:srgbClr val="FFFFFF"/>
                    </a:solidFill>
                    <a:ea typeface="SimSun" pitchFamily="2" charset="-122"/>
                  </a:rPr>
                  <a:t>* Holy * Gentle</a:t>
                </a:r>
                <a:endParaRPr lang="en-US" altLang="zh-CN" sz="1500">
                  <a:solidFill>
                    <a:srgbClr val="FFFFFF"/>
                  </a:solidFill>
                  <a:ea typeface="SimSun" pitchFamily="2" charset="-122"/>
                </a:endParaRPr>
              </a:p>
            </p:txBody>
          </p:sp>
          <p:sp>
            <p:nvSpPr>
              <p:cNvPr id="75865" name="Rectangle 41" descr="Brown marble"/>
              <p:cNvSpPr>
                <a:spLocks noChangeArrowheads="1"/>
              </p:cNvSpPr>
              <p:nvPr/>
            </p:nvSpPr>
            <p:spPr bwMode="auto">
              <a:xfrm>
                <a:off x="1032" y="2816"/>
                <a:ext cx="1032" cy="1251"/>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5" name="Group 42"/>
            <p:cNvGrpSpPr>
              <a:grpSpLocks/>
            </p:cNvGrpSpPr>
            <p:nvPr/>
          </p:nvGrpSpPr>
          <p:grpSpPr bwMode="auto">
            <a:xfrm>
              <a:off x="2104" y="2476"/>
              <a:ext cx="680" cy="930"/>
              <a:chOff x="2064" y="2816"/>
              <a:chExt cx="680" cy="1251"/>
            </a:xfrm>
          </p:grpSpPr>
          <p:sp>
            <p:nvSpPr>
              <p:cNvPr id="75862" name="Rectangle 43" descr="Brown marble"/>
              <p:cNvSpPr>
                <a:spLocks noChangeArrowheads="1"/>
              </p:cNvSpPr>
              <p:nvPr/>
            </p:nvSpPr>
            <p:spPr bwMode="auto">
              <a:xfrm>
                <a:off x="2096" y="2816"/>
                <a:ext cx="616" cy="1251"/>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endParaRPr lang="en-US" altLang="zh-CN">
                  <a:solidFill>
                    <a:srgbClr val="FFFFFF"/>
                  </a:solidFill>
                  <a:ea typeface="SimSun" pitchFamily="2" charset="-122"/>
                </a:endParaRPr>
              </a:p>
              <a:p>
                <a:pPr algn="ctr"/>
                <a:r>
                  <a:rPr lang="en-US" altLang="zh-CN" sz="1600" b="1">
                    <a:solidFill>
                      <a:srgbClr val="FFFFFF"/>
                    </a:solidFill>
                    <a:ea typeface="SimSun" pitchFamily="2" charset="-122"/>
                  </a:rPr>
                  <a:t>Godlessness</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Hypocrisy</a:t>
                </a:r>
                <a:endParaRPr lang="en-US" altLang="zh-CN" sz="1600">
                  <a:solidFill>
                    <a:srgbClr val="FFFFFF"/>
                  </a:solidFill>
                  <a:ea typeface="SimSun" pitchFamily="2" charset="-122"/>
                </a:endParaRPr>
              </a:p>
              <a:p>
                <a:pPr algn="ctr"/>
                <a:endParaRPr lang="en-US" altLang="zh-CN" sz="1600">
                  <a:solidFill>
                    <a:srgbClr val="FFFFFF"/>
                  </a:solidFill>
                  <a:ea typeface="SimSun" pitchFamily="2" charset="-122"/>
                </a:endParaRPr>
              </a:p>
            </p:txBody>
          </p:sp>
          <p:sp>
            <p:nvSpPr>
              <p:cNvPr id="75863" name="Rectangle 44" descr="Brown marble"/>
              <p:cNvSpPr>
                <a:spLocks noChangeArrowheads="1"/>
              </p:cNvSpPr>
              <p:nvPr/>
            </p:nvSpPr>
            <p:spPr bwMode="auto">
              <a:xfrm>
                <a:off x="2064" y="2816"/>
                <a:ext cx="680" cy="1251"/>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6" name="Group 45"/>
            <p:cNvGrpSpPr>
              <a:grpSpLocks/>
            </p:cNvGrpSpPr>
            <p:nvPr/>
          </p:nvGrpSpPr>
          <p:grpSpPr bwMode="auto">
            <a:xfrm>
              <a:off x="2784" y="2476"/>
              <a:ext cx="692" cy="930"/>
              <a:chOff x="2744" y="2816"/>
              <a:chExt cx="692" cy="1251"/>
            </a:xfrm>
          </p:grpSpPr>
          <p:sp>
            <p:nvSpPr>
              <p:cNvPr id="75860" name="Rectangle 46" descr="Brown marble"/>
              <p:cNvSpPr>
                <a:spLocks noChangeArrowheads="1"/>
              </p:cNvSpPr>
              <p:nvPr/>
            </p:nvSpPr>
            <p:spPr bwMode="auto">
              <a:xfrm>
                <a:off x="2776" y="2816"/>
                <a:ext cx="628" cy="1251"/>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1600" b="1">
                    <a:solidFill>
                      <a:srgbClr val="FFFFFF"/>
                    </a:solidFill>
                    <a:ea typeface="SimSun" pitchFamily="2" charset="-122"/>
                  </a:rPr>
                  <a:t>Preaching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Persevering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Rebuking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Encouraging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Evangelism</a:t>
                </a:r>
                <a:endParaRPr lang="en-US" altLang="zh-CN" sz="1600">
                  <a:solidFill>
                    <a:srgbClr val="FFFFFF"/>
                  </a:solidFill>
                  <a:ea typeface="SimSun" pitchFamily="2" charset="-122"/>
                </a:endParaRPr>
              </a:p>
            </p:txBody>
          </p:sp>
          <p:sp>
            <p:nvSpPr>
              <p:cNvPr id="75861" name="Rectangle 47" descr="Brown marble"/>
              <p:cNvSpPr>
                <a:spLocks noChangeArrowheads="1"/>
              </p:cNvSpPr>
              <p:nvPr/>
            </p:nvSpPr>
            <p:spPr bwMode="auto">
              <a:xfrm>
                <a:off x="2744" y="2816"/>
                <a:ext cx="692" cy="1251"/>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7" name="Group 48"/>
            <p:cNvGrpSpPr>
              <a:grpSpLocks/>
            </p:cNvGrpSpPr>
            <p:nvPr/>
          </p:nvGrpSpPr>
          <p:grpSpPr bwMode="auto">
            <a:xfrm>
              <a:off x="3476" y="2476"/>
              <a:ext cx="732" cy="930"/>
              <a:chOff x="3436" y="2816"/>
              <a:chExt cx="732" cy="1251"/>
            </a:xfrm>
          </p:grpSpPr>
          <p:sp>
            <p:nvSpPr>
              <p:cNvPr id="75858" name="Rectangle 49" descr="Brown marble"/>
              <p:cNvSpPr>
                <a:spLocks noChangeArrowheads="1"/>
              </p:cNvSpPr>
              <p:nvPr/>
            </p:nvSpPr>
            <p:spPr bwMode="auto">
              <a:xfrm>
                <a:off x="3468" y="2816"/>
                <a:ext cx="668" cy="1251"/>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1800" b="1">
                    <a:solidFill>
                      <a:srgbClr val="FFFFFF"/>
                    </a:solidFill>
                    <a:ea typeface="SimSun" pitchFamily="2" charset="-122"/>
                  </a:rPr>
                  <a:t>Martyrdom</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Betrayals</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Greetings</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Benediction</a:t>
                </a:r>
                <a:endParaRPr lang="en-US" altLang="zh-CN" sz="1800">
                  <a:solidFill>
                    <a:srgbClr val="FFFFFF"/>
                  </a:solidFill>
                  <a:ea typeface="SimSun" pitchFamily="2" charset="-122"/>
                </a:endParaRPr>
              </a:p>
            </p:txBody>
          </p:sp>
          <p:sp>
            <p:nvSpPr>
              <p:cNvPr id="75859" name="Rectangle 50" descr="Brown marble"/>
              <p:cNvSpPr>
                <a:spLocks noChangeArrowheads="1"/>
              </p:cNvSpPr>
              <p:nvPr/>
            </p:nvSpPr>
            <p:spPr bwMode="auto">
              <a:xfrm>
                <a:off x="3436" y="2816"/>
                <a:ext cx="732" cy="1251"/>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8" name="Group 51"/>
            <p:cNvGrpSpPr>
              <a:grpSpLocks/>
            </p:cNvGrpSpPr>
            <p:nvPr/>
          </p:nvGrpSpPr>
          <p:grpSpPr bwMode="auto">
            <a:xfrm>
              <a:off x="40" y="3406"/>
              <a:ext cx="4184" cy="457"/>
              <a:chOff x="0" y="4067"/>
              <a:chExt cx="5680" cy="615"/>
            </a:xfrm>
          </p:grpSpPr>
          <p:sp>
            <p:nvSpPr>
              <p:cNvPr id="75856" name="Rectangle 52" descr="Brown marble"/>
              <p:cNvSpPr>
                <a:spLocks noChangeArrowheads="1"/>
              </p:cNvSpPr>
              <p:nvPr/>
            </p:nvSpPr>
            <p:spPr bwMode="auto">
              <a:xfrm>
                <a:off x="32" y="4067"/>
                <a:ext cx="5616"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Rome to Ephesus</a:t>
                </a:r>
                <a:endParaRPr lang="en-US" altLang="zh-CN">
                  <a:solidFill>
                    <a:srgbClr val="FFFFFF"/>
                  </a:solidFill>
                  <a:ea typeface="SimSun" pitchFamily="2" charset="-122"/>
                </a:endParaRPr>
              </a:p>
            </p:txBody>
          </p:sp>
          <p:sp>
            <p:nvSpPr>
              <p:cNvPr id="75857" name="Rectangle 53" descr="Brown marble"/>
              <p:cNvSpPr>
                <a:spLocks noChangeArrowheads="1"/>
              </p:cNvSpPr>
              <p:nvPr/>
            </p:nvSpPr>
            <p:spPr bwMode="auto">
              <a:xfrm>
                <a:off x="0" y="4067"/>
                <a:ext cx="5680"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19" name="Group 54"/>
            <p:cNvGrpSpPr>
              <a:grpSpLocks/>
            </p:cNvGrpSpPr>
            <p:nvPr/>
          </p:nvGrpSpPr>
          <p:grpSpPr bwMode="auto">
            <a:xfrm>
              <a:off x="40" y="3863"/>
              <a:ext cx="4184" cy="457"/>
              <a:chOff x="0" y="4682"/>
              <a:chExt cx="5680" cy="615"/>
            </a:xfrm>
          </p:grpSpPr>
          <p:sp>
            <p:nvSpPr>
              <p:cNvPr id="75854" name="Rectangle 55" descr="Brown marble"/>
              <p:cNvSpPr>
                <a:spLocks noChangeArrowheads="1"/>
              </p:cNvSpPr>
              <p:nvPr/>
            </p:nvSpPr>
            <p:spPr bwMode="auto">
              <a:xfrm>
                <a:off x="32" y="4682"/>
                <a:ext cx="5616" cy="615"/>
              </a:xfrm>
              <a:prstGeom prst="rect">
                <a:avLst/>
              </a:prstGeom>
              <a:blipFill dpi="0" rotWithShape="1">
                <a:blip r:embed="rId3" cstate="print"/>
                <a:srcRect/>
                <a:tile tx="0" ty="0" sx="100000" sy="100000" flip="none" algn="tl"/>
              </a:blip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Autumn AD 67 (second Roman imprisonment)</a:t>
                </a:r>
                <a:endParaRPr lang="en-US" altLang="zh-CN">
                  <a:solidFill>
                    <a:srgbClr val="FFFFFF"/>
                  </a:solidFill>
                  <a:ea typeface="SimSun" pitchFamily="2" charset="-122"/>
                </a:endParaRPr>
              </a:p>
            </p:txBody>
          </p:sp>
          <p:sp>
            <p:nvSpPr>
              <p:cNvPr id="75855" name="Rectangle 56" descr="Brown marble"/>
              <p:cNvSpPr>
                <a:spLocks noChangeArrowheads="1"/>
              </p:cNvSpPr>
              <p:nvPr/>
            </p:nvSpPr>
            <p:spPr bwMode="auto">
              <a:xfrm>
                <a:off x="0" y="4682"/>
                <a:ext cx="5680" cy="615"/>
              </a:xfrm>
              <a:prstGeom prst="rect">
                <a:avLst/>
              </a:prstGeom>
              <a:blipFill dpi="0" rotWithShape="1">
                <a:blip r:embed="rId3" cstate="print"/>
                <a:srcRect/>
                <a:tile tx="0" ty="0" sx="100000" sy="100000" flip="none" algn="tl"/>
              </a:blip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sp>
        <p:nvSpPr>
          <p:cNvPr id="75782" name="Text Box 57"/>
          <p:cNvSpPr txBox="1">
            <a:spLocks noChangeArrowheads="1"/>
          </p:cNvSpPr>
          <p:nvPr/>
        </p:nvSpPr>
        <p:spPr bwMode="auto">
          <a:xfrm>
            <a:off x="8297863" y="76200"/>
            <a:ext cx="692150" cy="457200"/>
          </a:xfrm>
          <a:prstGeom prst="rect">
            <a:avLst/>
          </a:prstGeom>
          <a:noFill/>
          <a:ln w="9525">
            <a:noFill/>
            <a:miter lim="800000"/>
            <a:headEnd/>
            <a:tailEnd/>
          </a:ln>
        </p:spPr>
        <p:txBody>
          <a:bodyPr wrap="none">
            <a:spAutoFit/>
          </a:bodyPr>
          <a:lstStyle/>
          <a:p>
            <a:pPr algn="ctr" eaLnBrk="1" hangingPunct="1"/>
            <a:r>
              <a:rPr lang="en-US"/>
              <a:t>237</a:t>
            </a:r>
          </a:p>
        </p:txBody>
      </p:sp>
      <p:grpSp>
        <p:nvGrpSpPr>
          <p:cNvPr id="20" name="Group 58"/>
          <p:cNvGrpSpPr>
            <a:grpSpLocks/>
          </p:cNvGrpSpPr>
          <p:nvPr/>
        </p:nvGrpSpPr>
        <p:grpSpPr bwMode="auto">
          <a:xfrm>
            <a:off x="0" y="609600"/>
            <a:ext cx="9080500" cy="6248400"/>
            <a:chOff x="40" y="384"/>
            <a:chExt cx="4184" cy="3936"/>
          </a:xfrm>
        </p:grpSpPr>
        <p:grpSp>
          <p:nvGrpSpPr>
            <p:cNvPr id="21" name="Group 59"/>
            <p:cNvGrpSpPr>
              <a:grpSpLocks/>
            </p:cNvGrpSpPr>
            <p:nvPr/>
          </p:nvGrpSpPr>
          <p:grpSpPr bwMode="auto">
            <a:xfrm>
              <a:off x="40" y="384"/>
              <a:ext cx="4168" cy="485"/>
              <a:chOff x="0" y="0"/>
              <a:chExt cx="4168" cy="653"/>
            </a:xfrm>
          </p:grpSpPr>
          <p:sp>
            <p:nvSpPr>
              <p:cNvPr id="75835" name="Rectangle 60" descr="Brown marble"/>
              <p:cNvSpPr>
                <a:spLocks noChangeArrowheads="1"/>
              </p:cNvSpPr>
              <p:nvPr/>
            </p:nvSpPr>
            <p:spPr bwMode="auto">
              <a:xfrm>
                <a:off x="32" y="0"/>
                <a:ext cx="4104" cy="65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Sound Doctrine Against Opposition</a:t>
                </a:r>
                <a:endParaRPr lang="en-US" altLang="zh-CN">
                  <a:solidFill>
                    <a:srgbClr val="FFFFFF"/>
                  </a:solidFill>
                  <a:ea typeface="SimSun" pitchFamily="2" charset="-122"/>
                </a:endParaRPr>
              </a:p>
            </p:txBody>
          </p:sp>
          <p:sp>
            <p:nvSpPr>
              <p:cNvPr id="75836" name="Rectangle 61" descr="Brown marble"/>
              <p:cNvSpPr>
                <a:spLocks noChangeArrowheads="1"/>
              </p:cNvSpPr>
              <p:nvPr/>
            </p:nvSpPr>
            <p:spPr bwMode="auto">
              <a:xfrm>
                <a:off x="0" y="0"/>
                <a:ext cx="4168" cy="65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2" name="Group 62"/>
            <p:cNvGrpSpPr>
              <a:grpSpLocks/>
            </p:cNvGrpSpPr>
            <p:nvPr/>
          </p:nvGrpSpPr>
          <p:grpSpPr bwMode="auto">
            <a:xfrm>
              <a:off x="40" y="869"/>
              <a:ext cx="2064" cy="457"/>
              <a:chOff x="0" y="653"/>
              <a:chExt cx="2064" cy="615"/>
            </a:xfrm>
          </p:grpSpPr>
          <p:sp>
            <p:nvSpPr>
              <p:cNvPr id="75833" name="Rectangle 63" descr="Brown marble"/>
              <p:cNvSpPr>
                <a:spLocks noChangeArrowheads="1"/>
              </p:cNvSpPr>
              <p:nvPr/>
            </p:nvSpPr>
            <p:spPr bwMode="auto">
              <a:xfrm>
                <a:off x="32" y="653"/>
                <a:ext cx="2000"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Persevere in </a:t>
                </a:r>
              </a:p>
              <a:p>
                <a:pPr algn="ctr" eaLnBrk="1" hangingPunct="1"/>
                <a:r>
                  <a:rPr lang="en-US" altLang="zh-CN" b="1">
                    <a:solidFill>
                      <a:srgbClr val="FFFFFF"/>
                    </a:solidFill>
                    <a:ea typeface="SimSun" pitchFamily="2" charset="-122"/>
                  </a:rPr>
                  <a:t>Present Hardship</a:t>
                </a:r>
                <a:endParaRPr lang="en-US" altLang="zh-CN">
                  <a:solidFill>
                    <a:srgbClr val="FFFFFF"/>
                  </a:solidFill>
                  <a:ea typeface="SimSun" pitchFamily="2" charset="-122"/>
                </a:endParaRPr>
              </a:p>
            </p:txBody>
          </p:sp>
          <p:sp>
            <p:nvSpPr>
              <p:cNvPr id="75834" name="Rectangle 64" descr="Brown marble"/>
              <p:cNvSpPr>
                <a:spLocks noChangeArrowheads="1"/>
              </p:cNvSpPr>
              <p:nvPr/>
            </p:nvSpPr>
            <p:spPr bwMode="auto">
              <a:xfrm>
                <a:off x="0" y="653"/>
                <a:ext cx="2064"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3" name="Group 65"/>
            <p:cNvGrpSpPr>
              <a:grpSpLocks/>
            </p:cNvGrpSpPr>
            <p:nvPr/>
          </p:nvGrpSpPr>
          <p:grpSpPr bwMode="auto">
            <a:xfrm>
              <a:off x="2104" y="869"/>
              <a:ext cx="2104" cy="457"/>
              <a:chOff x="2064" y="653"/>
              <a:chExt cx="2104" cy="615"/>
            </a:xfrm>
          </p:grpSpPr>
          <p:sp>
            <p:nvSpPr>
              <p:cNvPr id="75831" name="Rectangle 66" descr="Brown marble"/>
              <p:cNvSpPr>
                <a:spLocks noChangeArrowheads="1"/>
              </p:cNvSpPr>
              <p:nvPr/>
            </p:nvSpPr>
            <p:spPr bwMode="auto">
              <a:xfrm>
                <a:off x="2096" y="653"/>
                <a:ext cx="2040"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Persevere in </a:t>
                </a:r>
              </a:p>
              <a:p>
                <a:pPr algn="ctr" eaLnBrk="1" hangingPunct="1"/>
                <a:r>
                  <a:rPr lang="en-US" altLang="zh-CN" b="1">
                    <a:solidFill>
                      <a:srgbClr val="FFFFFF"/>
                    </a:solidFill>
                    <a:ea typeface="SimSun" pitchFamily="2" charset="-122"/>
                  </a:rPr>
                  <a:t>Future Hardship</a:t>
                </a:r>
                <a:endParaRPr lang="en-US" altLang="zh-CN">
                  <a:solidFill>
                    <a:srgbClr val="FFFFFF"/>
                  </a:solidFill>
                  <a:ea typeface="SimSun" pitchFamily="2" charset="-122"/>
                </a:endParaRPr>
              </a:p>
            </p:txBody>
          </p:sp>
          <p:sp>
            <p:nvSpPr>
              <p:cNvPr id="75832" name="Rectangle 67" descr="Brown marble"/>
              <p:cNvSpPr>
                <a:spLocks noChangeArrowheads="1"/>
              </p:cNvSpPr>
              <p:nvPr/>
            </p:nvSpPr>
            <p:spPr bwMode="auto">
              <a:xfrm>
                <a:off x="2064" y="653"/>
                <a:ext cx="2104"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4" name="Group 68"/>
            <p:cNvGrpSpPr>
              <a:grpSpLocks/>
            </p:cNvGrpSpPr>
            <p:nvPr/>
          </p:nvGrpSpPr>
          <p:grpSpPr bwMode="auto">
            <a:xfrm>
              <a:off x="40" y="1326"/>
              <a:ext cx="2064" cy="457"/>
              <a:chOff x="0" y="1268"/>
              <a:chExt cx="2064" cy="615"/>
            </a:xfrm>
          </p:grpSpPr>
          <p:sp>
            <p:nvSpPr>
              <p:cNvPr id="75829" name="Rectangle 69" descr="Brown marble"/>
              <p:cNvSpPr>
                <a:spLocks noChangeArrowheads="1"/>
              </p:cNvSpPr>
              <p:nvPr/>
            </p:nvSpPr>
            <p:spPr bwMode="auto">
              <a:xfrm>
                <a:off x="32" y="1268"/>
                <a:ext cx="2000"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Chapters 1–2</a:t>
                </a:r>
                <a:endParaRPr lang="en-US" altLang="zh-CN">
                  <a:solidFill>
                    <a:srgbClr val="FFFFFF"/>
                  </a:solidFill>
                  <a:ea typeface="SimSun" pitchFamily="2" charset="-122"/>
                </a:endParaRPr>
              </a:p>
            </p:txBody>
          </p:sp>
          <p:sp>
            <p:nvSpPr>
              <p:cNvPr id="75830" name="Rectangle 70" descr="Brown marble"/>
              <p:cNvSpPr>
                <a:spLocks noChangeArrowheads="1"/>
              </p:cNvSpPr>
              <p:nvPr/>
            </p:nvSpPr>
            <p:spPr bwMode="auto">
              <a:xfrm>
                <a:off x="0" y="1268"/>
                <a:ext cx="2064"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5" name="Group 71"/>
            <p:cNvGrpSpPr>
              <a:grpSpLocks/>
            </p:cNvGrpSpPr>
            <p:nvPr/>
          </p:nvGrpSpPr>
          <p:grpSpPr bwMode="auto">
            <a:xfrm>
              <a:off x="2104" y="1326"/>
              <a:ext cx="2104" cy="457"/>
              <a:chOff x="2064" y="1268"/>
              <a:chExt cx="2104" cy="615"/>
            </a:xfrm>
          </p:grpSpPr>
          <p:sp>
            <p:nvSpPr>
              <p:cNvPr id="75827" name="Rectangle 72" descr="Brown marble"/>
              <p:cNvSpPr>
                <a:spLocks noChangeArrowheads="1"/>
              </p:cNvSpPr>
              <p:nvPr/>
            </p:nvSpPr>
            <p:spPr bwMode="auto">
              <a:xfrm>
                <a:off x="2096" y="1268"/>
                <a:ext cx="2040"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Chapters 3–4</a:t>
                </a:r>
                <a:endParaRPr lang="en-US" altLang="zh-CN">
                  <a:solidFill>
                    <a:srgbClr val="FFFFFF"/>
                  </a:solidFill>
                  <a:ea typeface="SimSun" pitchFamily="2" charset="-122"/>
                </a:endParaRPr>
              </a:p>
            </p:txBody>
          </p:sp>
          <p:sp>
            <p:nvSpPr>
              <p:cNvPr id="75828" name="Rectangle 73" descr="Brown marble"/>
              <p:cNvSpPr>
                <a:spLocks noChangeArrowheads="1"/>
              </p:cNvSpPr>
              <p:nvPr/>
            </p:nvSpPr>
            <p:spPr bwMode="auto">
              <a:xfrm>
                <a:off x="2064" y="1268"/>
                <a:ext cx="2104"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6" name="Group 74"/>
            <p:cNvGrpSpPr>
              <a:grpSpLocks/>
            </p:cNvGrpSpPr>
            <p:nvPr/>
          </p:nvGrpSpPr>
          <p:grpSpPr bwMode="auto">
            <a:xfrm>
              <a:off x="40" y="1783"/>
              <a:ext cx="1032" cy="693"/>
              <a:chOff x="0" y="1883"/>
              <a:chExt cx="1032" cy="933"/>
            </a:xfrm>
          </p:grpSpPr>
          <p:sp>
            <p:nvSpPr>
              <p:cNvPr id="75825" name="Rectangle 75" descr="Brown marble"/>
              <p:cNvSpPr>
                <a:spLocks noChangeArrowheads="1"/>
              </p:cNvSpPr>
              <p:nvPr/>
            </p:nvSpPr>
            <p:spPr bwMode="auto">
              <a:xfrm>
                <a:off x="32" y="1883"/>
                <a:ext cx="968" cy="93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sz="2300" b="1">
                    <a:solidFill>
                      <a:srgbClr val="FFFFFF"/>
                    </a:solidFill>
                    <a:ea typeface="SimSun" pitchFamily="2" charset="-122"/>
                  </a:rPr>
                  <a:t> Examples </a:t>
                </a:r>
              </a:p>
              <a:p>
                <a:pPr algn="ctr"/>
                <a:r>
                  <a:rPr lang="en-US" altLang="zh-CN" sz="2300" b="1">
                    <a:solidFill>
                      <a:srgbClr val="FFFFFF"/>
                    </a:solidFill>
                    <a:ea typeface="SimSun" pitchFamily="2" charset="-122"/>
                  </a:rPr>
                  <a:t>of Faithfulness</a:t>
                </a:r>
              </a:p>
              <a:p>
                <a:pPr algn="ctr"/>
                <a:r>
                  <a:rPr lang="en-US" altLang="zh-CN" sz="2300" b="1">
                    <a:solidFill>
                      <a:srgbClr val="FFFFFF"/>
                    </a:solidFill>
                    <a:ea typeface="SimSun" pitchFamily="2" charset="-122"/>
                  </a:rPr>
                  <a:t>1</a:t>
                </a:r>
              </a:p>
            </p:txBody>
          </p:sp>
          <p:sp>
            <p:nvSpPr>
              <p:cNvPr id="75826" name="Rectangle 76" descr="Brown marble"/>
              <p:cNvSpPr>
                <a:spLocks noChangeArrowheads="1"/>
              </p:cNvSpPr>
              <p:nvPr/>
            </p:nvSpPr>
            <p:spPr bwMode="auto">
              <a:xfrm>
                <a:off x="0" y="1883"/>
                <a:ext cx="1032" cy="93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7" name="Group 77"/>
            <p:cNvGrpSpPr>
              <a:grpSpLocks/>
            </p:cNvGrpSpPr>
            <p:nvPr/>
          </p:nvGrpSpPr>
          <p:grpSpPr bwMode="auto">
            <a:xfrm>
              <a:off x="1072" y="1783"/>
              <a:ext cx="1032" cy="693"/>
              <a:chOff x="1032" y="1883"/>
              <a:chExt cx="1032" cy="933"/>
            </a:xfrm>
          </p:grpSpPr>
          <p:sp>
            <p:nvSpPr>
              <p:cNvPr id="75823" name="Rectangle 78" descr="Brown marble"/>
              <p:cNvSpPr>
                <a:spLocks noChangeArrowheads="1"/>
              </p:cNvSpPr>
              <p:nvPr/>
            </p:nvSpPr>
            <p:spPr bwMode="auto">
              <a:xfrm>
                <a:off x="1064" y="1883"/>
                <a:ext cx="968" cy="93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100" b="1">
                    <a:solidFill>
                      <a:srgbClr val="FFFFFF"/>
                    </a:solidFill>
                    <a:ea typeface="SimSun" pitchFamily="2" charset="-122"/>
                  </a:rPr>
                  <a:t>Characteristics </a:t>
                </a:r>
                <a:endParaRPr lang="en-US" altLang="zh-CN" sz="2100">
                  <a:solidFill>
                    <a:srgbClr val="FFFFFF"/>
                  </a:solidFill>
                  <a:ea typeface="SimSun" pitchFamily="2" charset="-122"/>
                </a:endParaRPr>
              </a:p>
              <a:p>
                <a:pPr algn="ctr"/>
                <a:r>
                  <a:rPr lang="en-US" altLang="zh-CN" sz="2100" b="1">
                    <a:solidFill>
                      <a:srgbClr val="FFFFFF"/>
                    </a:solidFill>
                    <a:ea typeface="SimSun" pitchFamily="2" charset="-122"/>
                  </a:rPr>
                  <a:t>of Faithfulness</a:t>
                </a:r>
                <a:endParaRPr lang="en-US" altLang="zh-CN" sz="2100">
                  <a:solidFill>
                    <a:srgbClr val="FFFFFF"/>
                  </a:solidFill>
                  <a:ea typeface="SimSun" pitchFamily="2" charset="-122"/>
                </a:endParaRPr>
              </a:p>
              <a:p>
                <a:pPr algn="ctr"/>
                <a:r>
                  <a:rPr lang="en-US" altLang="zh-CN" sz="2100" b="1">
                    <a:solidFill>
                      <a:srgbClr val="FFFFFF"/>
                    </a:solidFill>
                    <a:ea typeface="SimSun" pitchFamily="2" charset="-122"/>
                  </a:rPr>
                  <a:t>2</a:t>
                </a:r>
                <a:endParaRPr lang="en-US" altLang="zh-CN" sz="2100">
                  <a:solidFill>
                    <a:srgbClr val="FFFFFF"/>
                  </a:solidFill>
                  <a:ea typeface="SimSun" pitchFamily="2" charset="-122"/>
                </a:endParaRPr>
              </a:p>
            </p:txBody>
          </p:sp>
          <p:sp>
            <p:nvSpPr>
              <p:cNvPr id="75824" name="Rectangle 79" descr="Brown marble"/>
              <p:cNvSpPr>
                <a:spLocks noChangeArrowheads="1"/>
              </p:cNvSpPr>
              <p:nvPr/>
            </p:nvSpPr>
            <p:spPr bwMode="auto">
              <a:xfrm>
                <a:off x="1032" y="1883"/>
                <a:ext cx="1032" cy="93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8" name="Group 80"/>
            <p:cNvGrpSpPr>
              <a:grpSpLocks/>
            </p:cNvGrpSpPr>
            <p:nvPr/>
          </p:nvGrpSpPr>
          <p:grpSpPr bwMode="auto">
            <a:xfrm>
              <a:off x="2104" y="1783"/>
              <a:ext cx="680" cy="693"/>
              <a:chOff x="2064" y="1883"/>
              <a:chExt cx="680" cy="933"/>
            </a:xfrm>
          </p:grpSpPr>
          <p:sp>
            <p:nvSpPr>
              <p:cNvPr id="75821" name="Rectangle 81" descr="Brown marble"/>
              <p:cNvSpPr>
                <a:spLocks noChangeArrowheads="1"/>
              </p:cNvSpPr>
              <p:nvPr/>
            </p:nvSpPr>
            <p:spPr bwMode="auto">
              <a:xfrm>
                <a:off x="2096" y="1883"/>
                <a:ext cx="616" cy="93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200" b="1">
                    <a:solidFill>
                      <a:srgbClr val="FFFFFF"/>
                    </a:solidFill>
                    <a:ea typeface="SimSun" pitchFamily="2" charset="-122"/>
                  </a:rPr>
                  <a:t>Problem: </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Apostasy</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3:1-9 </a:t>
                </a:r>
                <a:endParaRPr lang="en-US" altLang="zh-CN" sz="2200">
                  <a:solidFill>
                    <a:srgbClr val="FFFFFF"/>
                  </a:solidFill>
                  <a:ea typeface="SimSun" pitchFamily="2" charset="-122"/>
                </a:endParaRPr>
              </a:p>
            </p:txBody>
          </p:sp>
          <p:sp>
            <p:nvSpPr>
              <p:cNvPr id="75822" name="Rectangle 82" descr="Brown marble"/>
              <p:cNvSpPr>
                <a:spLocks noChangeArrowheads="1"/>
              </p:cNvSpPr>
              <p:nvPr/>
            </p:nvSpPr>
            <p:spPr bwMode="auto">
              <a:xfrm>
                <a:off x="2064" y="1883"/>
                <a:ext cx="680" cy="93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29" name="Group 83"/>
            <p:cNvGrpSpPr>
              <a:grpSpLocks/>
            </p:cNvGrpSpPr>
            <p:nvPr/>
          </p:nvGrpSpPr>
          <p:grpSpPr bwMode="auto">
            <a:xfrm>
              <a:off x="2784" y="1783"/>
              <a:ext cx="692" cy="693"/>
              <a:chOff x="2744" y="1883"/>
              <a:chExt cx="692" cy="933"/>
            </a:xfrm>
          </p:grpSpPr>
          <p:sp>
            <p:nvSpPr>
              <p:cNvPr id="75819" name="Rectangle 84" descr="Brown marble"/>
              <p:cNvSpPr>
                <a:spLocks noChangeArrowheads="1"/>
              </p:cNvSpPr>
              <p:nvPr/>
            </p:nvSpPr>
            <p:spPr bwMode="auto">
              <a:xfrm>
                <a:off x="2776" y="1883"/>
                <a:ext cx="628" cy="93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sz="2000" b="1">
                    <a:solidFill>
                      <a:srgbClr val="FFFFFF"/>
                    </a:solidFill>
                    <a:ea typeface="SimSun" pitchFamily="2" charset="-122"/>
                  </a:rPr>
                  <a:t>Solution:</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Preach the Word</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3:10–4:5 </a:t>
                </a:r>
                <a:endParaRPr lang="en-US" altLang="zh-CN" sz="2000">
                  <a:solidFill>
                    <a:srgbClr val="FFFFFF"/>
                  </a:solidFill>
                  <a:ea typeface="SimSun" pitchFamily="2" charset="-122"/>
                </a:endParaRPr>
              </a:p>
            </p:txBody>
          </p:sp>
          <p:sp>
            <p:nvSpPr>
              <p:cNvPr id="75820" name="Rectangle 85" descr="Brown marble"/>
              <p:cNvSpPr>
                <a:spLocks noChangeArrowheads="1"/>
              </p:cNvSpPr>
              <p:nvPr/>
            </p:nvSpPr>
            <p:spPr bwMode="auto">
              <a:xfrm>
                <a:off x="2744" y="1883"/>
                <a:ext cx="692" cy="93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30" name="Group 86"/>
            <p:cNvGrpSpPr>
              <a:grpSpLocks/>
            </p:cNvGrpSpPr>
            <p:nvPr/>
          </p:nvGrpSpPr>
          <p:grpSpPr bwMode="auto">
            <a:xfrm>
              <a:off x="3476" y="1783"/>
              <a:ext cx="732" cy="693"/>
              <a:chOff x="3436" y="1883"/>
              <a:chExt cx="732" cy="933"/>
            </a:xfrm>
          </p:grpSpPr>
          <p:sp>
            <p:nvSpPr>
              <p:cNvPr id="75817" name="Rectangle 87" descr="Brown marble"/>
              <p:cNvSpPr>
                <a:spLocks noChangeArrowheads="1"/>
              </p:cNvSpPr>
              <p:nvPr/>
            </p:nvSpPr>
            <p:spPr bwMode="auto">
              <a:xfrm>
                <a:off x="3468" y="1883"/>
                <a:ext cx="668" cy="933"/>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200" b="1">
                    <a:solidFill>
                      <a:srgbClr val="FFFFFF"/>
                    </a:solidFill>
                    <a:ea typeface="SimSun" pitchFamily="2" charset="-122"/>
                  </a:rPr>
                  <a:t>Paul's Hope</a:t>
                </a:r>
                <a:endParaRPr lang="en-US" altLang="zh-CN" sz="2200">
                  <a:solidFill>
                    <a:srgbClr val="FFFFFF"/>
                  </a:solidFill>
                  <a:ea typeface="SimSun" pitchFamily="2" charset="-122"/>
                </a:endParaRPr>
              </a:p>
              <a:p>
                <a:pPr algn="ctr"/>
                <a:r>
                  <a:rPr lang="en-US" altLang="zh-CN" sz="2200" b="1">
                    <a:solidFill>
                      <a:srgbClr val="FFFFFF"/>
                    </a:solidFill>
                    <a:ea typeface="SimSun" pitchFamily="2" charset="-122"/>
                  </a:rPr>
                  <a:t>4:6-22</a:t>
                </a:r>
                <a:endParaRPr lang="en-US" altLang="zh-CN" sz="2200">
                  <a:solidFill>
                    <a:srgbClr val="FFFFFF"/>
                  </a:solidFill>
                  <a:ea typeface="SimSun" pitchFamily="2" charset="-122"/>
                </a:endParaRPr>
              </a:p>
            </p:txBody>
          </p:sp>
          <p:sp>
            <p:nvSpPr>
              <p:cNvPr id="75818" name="Rectangle 88" descr="Brown marble"/>
              <p:cNvSpPr>
                <a:spLocks noChangeArrowheads="1"/>
              </p:cNvSpPr>
              <p:nvPr/>
            </p:nvSpPr>
            <p:spPr bwMode="auto">
              <a:xfrm>
                <a:off x="3436" y="1883"/>
                <a:ext cx="732" cy="933"/>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31" name="Group 89"/>
            <p:cNvGrpSpPr>
              <a:grpSpLocks/>
            </p:cNvGrpSpPr>
            <p:nvPr/>
          </p:nvGrpSpPr>
          <p:grpSpPr bwMode="auto">
            <a:xfrm>
              <a:off x="40" y="2476"/>
              <a:ext cx="1032" cy="930"/>
              <a:chOff x="0" y="2816"/>
              <a:chExt cx="1032" cy="1251"/>
            </a:xfrm>
          </p:grpSpPr>
          <p:sp>
            <p:nvSpPr>
              <p:cNvPr id="75815" name="Rectangle 90" descr="Brown marble"/>
              <p:cNvSpPr>
                <a:spLocks noChangeArrowheads="1"/>
              </p:cNvSpPr>
              <p:nvPr/>
            </p:nvSpPr>
            <p:spPr bwMode="auto">
              <a:xfrm>
                <a:off x="32" y="2816"/>
                <a:ext cx="968" cy="1251"/>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2000" b="1">
                    <a:solidFill>
                      <a:srgbClr val="FFFFFF"/>
                    </a:solidFill>
                    <a:ea typeface="SimSun" pitchFamily="2" charset="-122"/>
                  </a:rPr>
                  <a:t>Eunice</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Lois</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Paul</a:t>
                </a:r>
                <a:endParaRPr lang="en-US" altLang="zh-CN" sz="2000">
                  <a:solidFill>
                    <a:srgbClr val="FFFFFF"/>
                  </a:solidFill>
                  <a:ea typeface="SimSun" pitchFamily="2" charset="-122"/>
                </a:endParaRPr>
              </a:p>
              <a:p>
                <a:pPr algn="ctr"/>
                <a:r>
                  <a:rPr lang="en-US" altLang="zh-CN" sz="2000" b="1">
                    <a:solidFill>
                      <a:srgbClr val="FFFFFF"/>
                    </a:solidFill>
                    <a:ea typeface="SimSun" pitchFamily="2" charset="-122"/>
                  </a:rPr>
                  <a:t>Onesiphorus</a:t>
                </a:r>
                <a:endParaRPr lang="en-US" altLang="zh-CN" sz="2000">
                  <a:solidFill>
                    <a:srgbClr val="FFFFFF"/>
                  </a:solidFill>
                  <a:ea typeface="SimSun" pitchFamily="2" charset="-122"/>
                </a:endParaRPr>
              </a:p>
            </p:txBody>
          </p:sp>
          <p:sp>
            <p:nvSpPr>
              <p:cNvPr id="75816" name="Rectangle 91" descr="Brown marble"/>
              <p:cNvSpPr>
                <a:spLocks noChangeArrowheads="1"/>
              </p:cNvSpPr>
              <p:nvPr/>
            </p:nvSpPr>
            <p:spPr bwMode="auto">
              <a:xfrm>
                <a:off x="0" y="2816"/>
                <a:ext cx="1032" cy="1251"/>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76" name="Group 92"/>
            <p:cNvGrpSpPr>
              <a:grpSpLocks/>
            </p:cNvGrpSpPr>
            <p:nvPr/>
          </p:nvGrpSpPr>
          <p:grpSpPr bwMode="auto">
            <a:xfrm>
              <a:off x="1072" y="2476"/>
              <a:ext cx="1032" cy="930"/>
              <a:chOff x="1032" y="2816"/>
              <a:chExt cx="1032" cy="1251"/>
            </a:xfrm>
          </p:grpSpPr>
          <p:sp>
            <p:nvSpPr>
              <p:cNvPr id="75813" name="Rectangle 93" descr="Brown marble"/>
              <p:cNvSpPr>
                <a:spLocks noChangeArrowheads="1"/>
              </p:cNvSpPr>
              <p:nvPr/>
            </p:nvSpPr>
            <p:spPr bwMode="auto">
              <a:xfrm>
                <a:off x="1064" y="2816"/>
                <a:ext cx="968" cy="1251"/>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sz="1700" b="1">
                    <a:solidFill>
                      <a:srgbClr val="FFFFFF"/>
                    </a:solidFill>
                    <a:ea typeface="SimSun" pitchFamily="2" charset="-122"/>
                  </a:rPr>
                  <a:t> Discipling * Single-minded * Obedient</a:t>
                </a:r>
                <a:r>
                  <a:rPr lang="en-US" altLang="zh-CN" sz="1700">
                    <a:solidFill>
                      <a:srgbClr val="FFFFFF"/>
                    </a:solidFill>
                    <a:ea typeface="SimSun" pitchFamily="2" charset="-122"/>
                  </a:rPr>
                  <a:t> * </a:t>
                </a:r>
                <a:r>
                  <a:rPr lang="en-US" altLang="zh-CN" sz="1700" b="1">
                    <a:solidFill>
                      <a:srgbClr val="FFFFFF"/>
                    </a:solidFill>
                    <a:ea typeface="SimSun" pitchFamily="2" charset="-122"/>
                  </a:rPr>
                  <a:t>Hardworking * Biblical</a:t>
                </a:r>
                <a:endParaRPr lang="en-US" altLang="zh-CN" sz="1700">
                  <a:solidFill>
                    <a:srgbClr val="FFFFFF"/>
                  </a:solidFill>
                  <a:ea typeface="SimSun" pitchFamily="2" charset="-122"/>
                </a:endParaRPr>
              </a:p>
              <a:p>
                <a:pPr algn="ctr"/>
                <a:r>
                  <a:rPr lang="en-US" altLang="zh-CN" sz="1700" b="1">
                    <a:solidFill>
                      <a:srgbClr val="FFFFFF"/>
                    </a:solidFill>
                    <a:ea typeface="SimSun" pitchFamily="2" charset="-122"/>
                  </a:rPr>
                  <a:t>* Holy * Gentle</a:t>
                </a:r>
                <a:endParaRPr lang="en-US" altLang="zh-CN" sz="1700">
                  <a:solidFill>
                    <a:srgbClr val="FFFFFF"/>
                  </a:solidFill>
                  <a:ea typeface="SimSun" pitchFamily="2" charset="-122"/>
                </a:endParaRPr>
              </a:p>
            </p:txBody>
          </p:sp>
          <p:sp>
            <p:nvSpPr>
              <p:cNvPr id="75814" name="Rectangle 94" descr="Brown marble"/>
              <p:cNvSpPr>
                <a:spLocks noChangeArrowheads="1"/>
              </p:cNvSpPr>
              <p:nvPr/>
            </p:nvSpPr>
            <p:spPr bwMode="auto">
              <a:xfrm>
                <a:off x="1032" y="2816"/>
                <a:ext cx="1032" cy="1251"/>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77" name="Group 95"/>
            <p:cNvGrpSpPr>
              <a:grpSpLocks/>
            </p:cNvGrpSpPr>
            <p:nvPr/>
          </p:nvGrpSpPr>
          <p:grpSpPr bwMode="auto">
            <a:xfrm>
              <a:off x="2104" y="2476"/>
              <a:ext cx="680" cy="930"/>
              <a:chOff x="2064" y="2816"/>
              <a:chExt cx="680" cy="1251"/>
            </a:xfrm>
          </p:grpSpPr>
          <p:sp>
            <p:nvSpPr>
              <p:cNvPr id="75811" name="Rectangle 96" descr="Brown marble"/>
              <p:cNvSpPr>
                <a:spLocks noChangeArrowheads="1"/>
              </p:cNvSpPr>
              <p:nvPr/>
            </p:nvSpPr>
            <p:spPr bwMode="auto">
              <a:xfrm>
                <a:off x="2096" y="2816"/>
                <a:ext cx="616" cy="1251"/>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endParaRPr lang="en-US" altLang="zh-CN">
                  <a:solidFill>
                    <a:srgbClr val="FFFFFF"/>
                  </a:solidFill>
                  <a:ea typeface="SimSun" pitchFamily="2" charset="-122"/>
                </a:endParaRPr>
              </a:p>
              <a:p>
                <a:pPr algn="ctr"/>
                <a:r>
                  <a:rPr lang="en-US" altLang="zh-CN" sz="1600" b="1">
                    <a:solidFill>
                      <a:srgbClr val="FFFFFF"/>
                    </a:solidFill>
                    <a:ea typeface="SimSun" pitchFamily="2" charset="-122"/>
                  </a:rPr>
                  <a:t>Godlessness</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Hypocrisy</a:t>
                </a:r>
                <a:endParaRPr lang="en-US" altLang="zh-CN" sz="1600">
                  <a:solidFill>
                    <a:srgbClr val="FFFFFF"/>
                  </a:solidFill>
                  <a:ea typeface="SimSun" pitchFamily="2" charset="-122"/>
                </a:endParaRPr>
              </a:p>
              <a:p>
                <a:pPr algn="ctr"/>
                <a:endParaRPr lang="en-US" altLang="zh-CN" sz="1600">
                  <a:solidFill>
                    <a:srgbClr val="FFFFFF"/>
                  </a:solidFill>
                  <a:ea typeface="SimSun" pitchFamily="2" charset="-122"/>
                </a:endParaRPr>
              </a:p>
            </p:txBody>
          </p:sp>
          <p:sp>
            <p:nvSpPr>
              <p:cNvPr id="75812" name="Rectangle 97" descr="Brown marble"/>
              <p:cNvSpPr>
                <a:spLocks noChangeArrowheads="1"/>
              </p:cNvSpPr>
              <p:nvPr/>
            </p:nvSpPr>
            <p:spPr bwMode="auto">
              <a:xfrm>
                <a:off x="2064" y="2816"/>
                <a:ext cx="680" cy="1251"/>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81" name="Group 98"/>
            <p:cNvGrpSpPr>
              <a:grpSpLocks/>
            </p:cNvGrpSpPr>
            <p:nvPr/>
          </p:nvGrpSpPr>
          <p:grpSpPr bwMode="auto">
            <a:xfrm>
              <a:off x="2784" y="2476"/>
              <a:ext cx="692" cy="930"/>
              <a:chOff x="2744" y="2816"/>
              <a:chExt cx="692" cy="1251"/>
            </a:xfrm>
          </p:grpSpPr>
          <p:sp>
            <p:nvSpPr>
              <p:cNvPr id="75809" name="Rectangle 99" descr="Brown marble"/>
              <p:cNvSpPr>
                <a:spLocks noChangeArrowheads="1"/>
              </p:cNvSpPr>
              <p:nvPr/>
            </p:nvSpPr>
            <p:spPr bwMode="auto">
              <a:xfrm>
                <a:off x="2776" y="2816"/>
                <a:ext cx="628" cy="1251"/>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1600" b="1">
                    <a:solidFill>
                      <a:srgbClr val="FFFFFF"/>
                    </a:solidFill>
                    <a:ea typeface="SimSun" pitchFamily="2" charset="-122"/>
                  </a:rPr>
                  <a:t>Preaching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Persevering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Rebuking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Encouraging</a:t>
                </a:r>
                <a:endParaRPr lang="en-US" altLang="zh-CN" sz="1600">
                  <a:solidFill>
                    <a:srgbClr val="FFFFFF"/>
                  </a:solidFill>
                  <a:ea typeface="SimSun" pitchFamily="2" charset="-122"/>
                </a:endParaRPr>
              </a:p>
              <a:p>
                <a:pPr algn="ctr"/>
                <a:r>
                  <a:rPr lang="en-US" altLang="zh-CN" sz="1600" b="1">
                    <a:solidFill>
                      <a:srgbClr val="FFFFFF"/>
                    </a:solidFill>
                    <a:ea typeface="SimSun" pitchFamily="2" charset="-122"/>
                  </a:rPr>
                  <a:t>Evangelism</a:t>
                </a:r>
                <a:endParaRPr lang="en-US" altLang="zh-CN" sz="1600">
                  <a:solidFill>
                    <a:srgbClr val="FFFFFF"/>
                  </a:solidFill>
                  <a:ea typeface="SimSun" pitchFamily="2" charset="-122"/>
                </a:endParaRPr>
              </a:p>
            </p:txBody>
          </p:sp>
          <p:sp>
            <p:nvSpPr>
              <p:cNvPr id="75810" name="Rectangle 100" descr="Brown marble"/>
              <p:cNvSpPr>
                <a:spLocks noChangeArrowheads="1"/>
              </p:cNvSpPr>
              <p:nvPr/>
            </p:nvSpPr>
            <p:spPr bwMode="auto">
              <a:xfrm>
                <a:off x="2744" y="2816"/>
                <a:ext cx="692" cy="1251"/>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83" name="Group 101"/>
            <p:cNvGrpSpPr>
              <a:grpSpLocks/>
            </p:cNvGrpSpPr>
            <p:nvPr/>
          </p:nvGrpSpPr>
          <p:grpSpPr bwMode="auto">
            <a:xfrm>
              <a:off x="3476" y="2476"/>
              <a:ext cx="732" cy="930"/>
              <a:chOff x="3436" y="2816"/>
              <a:chExt cx="732" cy="1251"/>
            </a:xfrm>
          </p:grpSpPr>
          <p:sp>
            <p:nvSpPr>
              <p:cNvPr id="75807" name="Rectangle 102" descr="Brown marble"/>
              <p:cNvSpPr>
                <a:spLocks noChangeArrowheads="1"/>
              </p:cNvSpPr>
              <p:nvPr/>
            </p:nvSpPr>
            <p:spPr bwMode="auto">
              <a:xfrm>
                <a:off x="3468" y="2816"/>
                <a:ext cx="668" cy="1251"/>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t>
                </a:r>
                <a:r>
                  <a:rPr lang="en-US" altLang="zh-CN" sz="1800" b="1">
                    <a:solidFill>
                      <a:srgbClr val="FFFFFF"/>
                    </a:solidFill>
                    <a:ea typeface="SimSun" pitchFamily="2" charset="-122"/>
                  </a:rPr>
                  <a:t>Martyrdom</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Betrayals</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Greetings</a:t>
                </a:r>
                <a:endParaRPr lang="en-US" altLang="zh-CN" sz="1800">
                  <a:solidFill>
                    <a:srgbClr val="FFFFFF"/>
                  </a:solidFill>
                  <a:ea typeface="SimSun" pitchFamily="2" charset="-122"/>
                </a:endParaRPr>
              </a:p>
              <a:p>
                <a:pPr algn="ctr"/>
                <a:r>
                  <a:rPr lang="en-US" altLang="zh-CN" sz="1800" b="1">
                    <a:solidFill>
                      <a:srgbClr val="FFFFFF"/>
                    </a:solidFill>
                    <a:ea typeface="SimSun" pitchFamily="2" charset="-122"/>
                  </a:rPr>
                  <a:t>Benediction</a:t>
                </a:r>
                <a:endParaRPr lang="en-US" altLang="zh-CN" sz="1800">
                  <a:solidFill>
                    <a:srgbClr val="FFFFFF"/>
                  </a:solidFill>
                  <a:ea typeface="SimSun" pitchFamily="2" charset="-122"/>
                </a:endParaRPr>
              </a:p>
            </p:txBody>
          </p:sp>
          <p:sp>
            <p:nvSpPr>
              <p:cNvPr id="75808" name="Rectangle 103" descr="Brown marble"/>
              <p:cNvSpPr>
                <a:spLocks noChangeArrowheads="1"/>
              </p:cNvSpPr>
              <p:nvPr/>
            </p:nvSpPr>
            <p:spPr bwMode="auto">
              <a:xfrm>
                <a:off x="3436" y="2816"/>
                <a:ext cx="732" cy="1251"/>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86" name="Group 104"/>
            <p:cNvGrpSpPr>
              <a:grpSpLocks/>
            </p:cNvGrpSpPr>
            <p:nvPr/>
          </p:nvGrpSpPr>
          <p:grpSpPr bwMode="auto">
            <a:xfrm>
              <a:off x="40" y="3406"/>
              <a:ext cx="4184" cy="457"/>
              <a:chOff x="0" y="4067"/>
              <a:chExt cx="5680" cy="615"/>
            </a:xfrm>
          </p:grpSpPr>
          <p:sp>
            <p:nvSpPr>
              <p:cNvPr id="75805" name="Rectangle 105" descr="Brown marble"/>
              <p:cNvSpPr>
                <a:spLocks noChangeArrowheads="1"/>
              </p:cNvSpPr>
              <p:nvPr/>
            </p:nvSpPr>
            <p:spPr bwMode="auto">
              <a:xfrm>
                <a:off x="32" y="4067"/>
                <a:ext cx="5616"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Rome to Ephesus</a:t>
                </a:r>
                <a:endParaRPr lang="en-US" altLang="zh-CN">
                  <a:solidFill>
                    <a:srgbClr val="FFFFFF"/>
                  </a:solidFill>
                  <a:ea typeface="SimSun" pitchFamily="2" charset="-122"/>
                </a:endParaRPr>
              </a:p>
            </p:txBody>
          </p:sp>
          <p:sp>
            <p:nvSpPr>
              <p:cNvPr id="75806" name="Rectangle 106" descr="Brown marble"/>
              <p:cNvSpPr>
                <a:spLocks noChangeArrowheads="1"/>
              </p:cNvSpPr>
              <p:nvPr/>
            </p:nvSpPr>
            <p:spPr bwMode="auto">
              <a:xfrm>
                <a:off x="0" y="4067"/>
                <a:ext cx="5680"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nvGrpSpPr>
            <p:cNvPr id="75787" name="Group 107"/>
            <p:cNvGrpSpPr>
              <a:grpSpLocks/>
            </p:cNvGrpSpPr>
            <p:nvPr/>
          </p:nvGrpSpPr>
          <p:grpSpPr bwMode="auto">
            <a:xfrm>
              <a:off x="40" y="3863"/>
              <a:ext cx="4184" cy="457"/>
              <a:chOff x="0" y="4682"/>
              <a:chExt cx="5680" cy="615"/>
            </a:xfrm>
          </p:grpSpPr>
          <p:sp>
            <p:nvSpPr>
              <p:cNvPr id="75803" name="Rectangle 108" descr="Brown marble"/>
              <p:cNvSpPr>
                <a:spLocks noChangeArrowheads="1"/>
              </p:cNvSpPr>
              <p:nvPr/>
            </p:nvSpPr>
            <p:spPr bwMode="auto">
              <a:xfrm>
                <a:off x="32" y="4682"/>
                <a:ext cx="5616" cy="615"/>
              </a:xfrm>
              <a:prstGeom prst="rect">
                <a:avLst/>
              </a:prstGeom>
              <a:noFill/>
              <a:ln w="12700" cap="sq">
                <a:noFill/>
                <a:miter lim="800000"/>
                <a:headEnd type="none" w="sm" len="sm"/>
                <a:tailEnd type="none" w="sm" len="sm"/>
              </a:ln>
            </p:spPr>
            <p:txBody>
              <a:bodyPr lIns="0" tIns="0" rIns="0" bIns="0" anchor="ctr"/>
              <a:lstStyle/>
              <a:p>
                <a:pPr algn="ctr" eaLnBrk="1" hangingPunct="1"/>
                <a:r>
                  <a:rPr lang="en-US" altLang="zh-CN" b="1">
                    <a:solidFill>
                      <a:srgbClr val="FFFFFF"/>
                    </a:solidFill>
                    <a:ea typeface="SimSun" pitchFamily="2" charset="-122"/>
                  </a:rPr>
                  <a:t> Autumn AD 67 (second Roman imprisonment)</a:t>
                </a:r>
                <a:endParaRPr lang="en-US" altLang="zh-CN">
                  <a:solidFill>
                    <a:srgbClr val="FFFFFF"/>
                  </a:solidFill>
                  <a:ea typeface="SimSun" pitchFamily="2" charset="-122"/>
                </a:endParaRPr>
              </a:p>
            </p:txBody>
          </p:sp>
          <p:sp>
            <p:nvSpPr>
              <p:cNvPr id="75804" name="Rectangle 109" descr="Brown marble"/>
              <p:cNvSpPr>
                <a:spLocks noChangeArrowheads="1"/>
              </p:cNvSpPr>
              <p:nvPr/>
            </p:nvSpPr>
            <p:spPr bwMode="auto">
              <a:xfrm>
                <a:off x="0" y="4682"/>
                <a:ext cx="5680" cy="615"/>
              </a:xfrm>
              <a:prstGeom prst="rect">
                <a:avLst/>
              </a:prstGeom>
              <a:noFill/>
              <a:ln w="7" cap="sq">
                <a:solidFill>
                  <a:srgbClr val="A0A0A0"/>
                </a:solidFill>
                <a:miter lim="800000"/>
                <a:headEnd type="none" w="sm" len="sm"/>
                <a:tailEnd type="none" w="sm" len="sm"/>
              </a:ln>
            </p:spPr>
            <p:txBody>
              <a:bodyPr wrap="none" lIns="0" tIns="0" rIns="0" bIns="0" anchor="ctr"/>
              <a:lstStyle/>
              <a:p>
                <a:endParaRPr lang="en-US">
                  <a:solidFill>
                    <a:srgbClr val="FFFFFF"/>
                  </a:solidFill>
                </a:endParaRPr>
              </a:p>
            </p:txBody>
          </p:sp>
        </p:grpSp>
      </p:grpSp>
      <p:pic>
        <p:nvPicPr>
          <p:cNvPr id="75784" name="Picture 111" descr="j0336777"/>
          <p:cNvPicPr>
            <a:picLocks noChangeAspect="1" noChangeArrowheads="1" noCrop="1"/>
          </p:cNvPicPr>
          <p:nvPr/>
        </p:nvPicPr>
        <p:blipFill>
          <a:blip r:embed="rId4" cstate="print"/>
          <a:srcRect/>
          <a:stretch>
            <a:fillRect/>
          </a:stretch>
        </p:blipFill>
        <p:spPr bwMode="auto">
          <a:xfrm>
            <a:off x="7239000" y="0"/>
            <a:ext cx="822325" cy="1200150"/>
          </a:xfrm>
          <a:prstGeom prst="rect">
            <a:avLst/>
          </a:prstGeom>
          <a:noFill/>
          <a:ln w="9525">
            <a:noFill/>
            <a:miter lim="800000"/>
            <a:headEnd/>
            <a:tailEnd/>
          </a:ln>
        </p:spPr>
      </p:pic>
      <p:sp>
        <p:nvSpPr>
          <p:cNvPr id="75785"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solidFill>
            <a:srgbClr val="000000"/>
          </a:solidFill>
        </p:spPr>
        <p:txBody>
          <a:bodyPr/>
          <a:lstStyle/>
          <a:p>
            <a:pPr eaLnBrk="1" hangingPunct="1">
              <a:defRPr/>
            </a:pPr>
            <a:r>
              <a:rPr lang="en-GB" altLang="zh-CN" b="1" dirty="0">
                <a:ea typeface="宋体" charset="0"/>
                <a:cs typeface="宋体" charset="0"/>
              </a:rPr>
              <a:t>MAJOR </a:t>
            </a:r>
            <a:r>
              <a:rPr lang="en-GB" b="1" dirty="0">
                <a:ea typeface="ＭＳ Ｐゴシック" charset="0"/>
                <a:cs typeface="ＭＳ Ｐゴシック" charset="0"/>
              </a:rPr>
              <a:t>THEMES</a:t>
            </a:r>
            <a:r>
              <a:rPr lang="en-GB" altLang="zh-CN" b="1" dirty="0">
                <a:ea typeface="宋体" charset="0"/>
                <a:cs typeface="宋体" charset="0"/>
              </a:rPr>
              <a:t> </a:t>
            </a:r>
            <a:endParaRPr lang="en-US" b="1" dirty="0">
              <a:ea typeface="ＭＳ Ｐゴシック" charset="0"/>
              <a:cs typeface="ＭＳ Ｐゴシック" charset="0"/>
            </a:endParaRPr>
          </a:p>
        </p:txBody>
      </p:sp>
      <p:sp>
        <p:nvSpPr>
          <p:cNvPr id="89091" name="Text Box 3"/>
          <p:cNvSpPr txBox="1">
            <a:spLocks noChangeArrowheads="1"/>
          </p:cNvSpPr>
          <p:nvPr/>
        </p:nvSpPr>
        <p:spPr bwMode="auto">
          <a:xfrm>
            <a:off x="857250" y="2057400"/>
            <a:ext cx="7219950" cy="2771775"/>
          </a:xfrm>
          <a:prstGeom prst="rect">
            <a:avLst/>
          </a:prstGeom>
          <a:noFill/>
          <a:ln w="9525">
            <a:noFill/>
            <a:miter lim="800000"/>
            <a:headEnd/>
            <a:tailEnd/>
          </a:ln>
          <a:effectLst>
            <a:outerShdw dist="35921" dir="2700000" algn="ctr" rotWithShape="0">
              <a:srgbClr val="000103">
                <a:alpha val="74997"/>
              </a:srgb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AutoNum type="arabicPeriod"/>
              <a:defRPr/>
            </a:pPr>
            <a:r>
              <a:rPr lang="en-US" altLang="zh-CN" sz="4400" smtClean="0">
                <a:solidFill>
                  <a:schemeClr val="tx2"/>
                </a:solidFill>
                <a:ea typeface="宋体" charset="0"/>
                <a:cs typeface="宋体" charset="0"/>
              </a:rPr>
              <a:t> Faithfulness</a:t>
            </a:r>
          </a:p>
          <a:p>
            <a:pPr eaLnBrk="1" hangingPunct="1">
              <a:spcBef>
                <a:spcPct val="50000"/>
              </a:spcBef>
              <a:buFontTx/>
              <a:buAutoNum type="arabicPeriod"/>
              <a:defRPr/>
            </a:pPr>
            <a:r>
              <a:rPr lang="en-US" altLang="zh-CN" sz="4400" smtClean="0">
                <a:solidFill>
                  <a:schemeClr val="tx2"/>
                </a:solidFill>
                <a:ea typeface="宋体" charset="0"/>
                <a:cs typeface="宋体" charset="0"/>
              </a:rPr>
              <a:t> </a:t>
            </a:r>
            <a:r>
              <a:rPr lang="en-GB" sz="4400" smtClean="0">
                <a:ea typeface="宋体" charset="0"/>
                <a:cs typeface="宋体" charset="0"/>
              </a:rPr>
              <a:t>Apostasy</a:t>
            </a:r>
            <a:endParaRPr lang="en-GB" altLang="zh-CN" sz="4400" smtClean="0">
              <a:ea typeface="宋体" charset="0"/>
              <a:cs typeface="宋体" charset="0"/>
            </a:endParaRPr>
          </a:p>
          <a:p>
            <a:pPr eaLnBrk="1" hangingPunct="1">
              <a:spcBef>
                <a:spcPct val="50000"/>
              </a:spcBef>
              <a:buFontTx/>
              <a:buAutoNum type="arabicPeriod"/>
              <a:defRPr/>
            </a:pPr>
            <a:r>
              <a:rPr lang="en-GB" altLang="zh-CN" sz="4400" smtClean="0">
                <a:ea typeface="宋体" charset="0"/>
                <a:cs typeface="宋体" charset="0"/>
              </a:rPr>
              <a:t> </a:t>
            </a:r>
            <a:r>
              <a:rPr lang="en-GB" sz="4400" smtClean="0">
                <a:ea typeface="宋体" charset="0"/>
                <a:cs typeface="宋体" charset="0"/>
              </a:rPr>
              <a:t>God-inspired Word</a:t>
            </a:r>
            <a:endParaRPr lang="en-US" sz="4400" smtClean="0">
              <a:solidFill>
                <a:schemeClr val="tx2"/>
              </a:solidFill>
              <a:ea typeface="宋体" charset="0"/>
              <a:cs typeface="宋体" charset="0"/>
            </a:endParaRPr>
          </a:p>
        </p:txBody>
      </p:sp>
      <p:sp>
        <p:nvSpPr>
          <p:cNvPr id="76804"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611188"/>
            <a:ext cx="9144000" cy="1143000"/>
          </a:xfrm>
        </p:spPr>
        <p:txBody>
          <a:bodyPr anchorCtr="0"/>
          <a:lstStyle/>
          <a:p>
            <a:pPr eaLnBrk="1" hangingPunct="1">
              <a:defRPr/>
            </a:pPr>
            <a:r>
              <a:rPr lang="en-GB" altLang="zh-CN" b="1" dirty="0">
                <a:ea typeface="宋体" charset="0"/>
                <a:cs typeface="宋体" charset="0"/>
              </a:rPr>
              <a:t>MAJOR </a:t>
            </a:r>
            <a:r>
              <a:rPr lang="en-GB" b="1" dirty="0">
                <a:ea typeface="ＭＳ Ｐゴシック" charset="0"/>
                <a:cs typeface="ＭＳ Ｐゴシック" charset="0"/>
              </a:rPr>
              <a:t>THEME</a:t>
            </a:r>
            <a:r>
              <a:rPr lang="en-GB" altLang="zh-CN" b="1" dirty="0">
                <a:ea typeface="宋体" charset="0"/>
                <a:cs typeface="宋体" charset="0"/>
              </a:rPr>
              <a:t> 1: Faithfulness</a:t>
            </a:r>
            <a:endParaRPr lang="en-US" b="1" dirty="0">
              <a:ea typeface="ＭＳ Ｐゴシック" charset="0"/>
              <a:cs typeface="ＭＳ Ｐゴシック" charset="0"/>
            </a:endParaRPr>
          </a:p>
        </p:txBody>
      </p:sp>
      <p:sp>
        <p:nvSpPr>
          <p:cNvPr id="91139" name="Text Box 3"/>
          <p:cNvSpPr txBox="1">
            <a:spLocks noChangeArrowheads="1"/>
          </p:cNvSpPr>
          <p:nvPr/>
        </p:nvSpPr>
        <p:spPr bwMode="auto">
          <a:xfrm>
            <a:off x="209550" y="1692275"/>
            <a:ext cx="5048250" cy="4832350"/>
          </a:xfrm>
          <a:prstGeom prst="rect">
            <a:avLst/>
          </a:prstGeom>
          <a:noFill/>
          <a:ln w="9525">
            <a:noFill/>
            <a:miter lim="800000"/>
            <a:headEnd/>
            <a:tailEnd/>
          </a:ln>
          <a:effectLst>
            <a:outerShdw dist="35921" dir="2700000" algn="ctr" rotWithShape="0">
              <a:srgbClr val="000103">
                <a:alpha val="74997"/>
              </a:srgb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2800" b="1" dirty="0" smtClean="0">
                <a:cs typeface="Arial" charset="0"/>
              </a:rPr>
              <a:t>Examples of Faithfulness:</a:t>
            </a:r>
          </a:p>
          <a:p>
            <a:pPr eaLnBrk="1" hangingPunct="1">
              <a:defRPr/>
            </a:pPr>
            <a:endParaRPr lang="en-GB" altLang="zh-CN" sz="2800" b="1" dirty="0" smtClean="0">
              <a:cs typeface="Arial" charset="0"/>
            </a:endParaRPr>
          </a:p>
          <a:p>
            <a:pPr eaLnBrk="1" hangingPunct="1">
              <a:defRPr/>
            </a:pPr>
            <a:r>
              <a:rPr lang="en-GB" altLang="zh-CN" sz="2800" b="1" dirty="0" smtClean="0">
                <a:cs typeface="Arial" charset="0"/>
              </a:rPr>
              <a:t>	a. </a:t>
            </a:r>
            <a:r>
              <a:rPr lang="en-GB" sz="2800" b="1" dirty="0" smtClean="0">
                <a:cs typeface="Arial" charset="0"/>
              </a:rPr>
              <a:t>Learned from mother,</a:t>
            </a:r>
            <a:r>
              <a:rPr lang="en-GB" altLang="zh-CN" sz="2800" b="1" dirty="0" smtClean="0">
                <a:cs typeface="Arial" charset="0"/>
              </a:rPr>
              <a:t> </a:t>
            </a:r>
          </a:p>
          <a:p>
            <a:pPr eaLnBrk="1" hangingPunct="1">
              <a:defRPr/>
            </a:pPr>
            <a:r>
              <a:rPr lang="en-GB" altLang="zh-CN" sz="2800" b="1" dirty="0" smtClean="0">
                <a:cs typeface="Arial" charset="0"/>
              </a:rPr>
              <a:t>	</a:t>
            </a:r>
            <a:r>
              <a:rPr lang="en-GB" sz="2800" b="1" dirty="0" smtClean="0">
                <a:cs typeface="Arial" charset="0"/>
              </a:rPr>
              <a:t> </a:t>
            </a:r>
            <a:r>
              <a:rPr lang="en-GB" altLang="zh-CN" sz="2800" b="1" dirty="0" smtClean="0">
                <a:cs typeface="Arial" charset="0"/>
              </a:rPr>
              <a:t>  </a:t>
            </a:r>
            <a:r>
              <a:rPr lang="en-GB" sz="2800" b="1" dirty="0" smtClean="0">
                <a:cs typeface="Arial" charset="0"/>
              </a:rPr>
              <a:t>Eunice, </a:t>
            </a:r>
            <a:r>
              <a:rPr lang="en-GB" altLang="zh-CN" sz="2800" b="1" dirty="0" smtClean="0">
                <a:cs typeface="Arial" charset="0"/>
              </a:rPr>
              <a:t>&amp;</a:t>
            </a:r>
            <a:r>
              <a:rPr lang="en-GB" sz="2800" b="1" dirty="0" smtClean="0">
                <a:cs typeface="Arial" charset="0"/>
              </a:rPr>
              <a:t> grandmother, </a:t>
            </a:r>
            <a:endParaRPr lang="en-GB" altLang="zh-CN" sz="2800" b="1" dirty="0" smtClean="0">
              <a:cs typeface="Arial" charset="0"/>
            </a:endParaRPr>
          </a:p>
          <a:p>
            <a:pPr eaLnBrk="1" hangingPunct="1">
              <a:defRPr/>
            </a:pPr>
            <a:r>
              <a:rPr lang="en-GB" altLang="zh-CN" sz="2800" b="1" dirty="0" smtClean="0">
                <a:cs typeface="Arial" charset="0"/>
              </a:rPr>
              <a:t>       </a:t>
            </a:r>
            <a:r>
              <a:rPr lang="en-GB" sz="2800" b="1" dirty="0" smtClean="0">
                <a:cs typeface="Arial" charset="0"/>
              </a:rPr>
              <a:t>Lois </a:t>
            </a:r>
            <a:r>
              <a:rPr lang="en-GB" sz="2800" i="1" dirty="0" smtClean="0">
                <a:cs typeface="Arial" charset="0"/>
              </a:rPr>
              <a:t>(1:3-7)</a:t>
            </a:r>
            <a:endParaRPr lang="en-GB" altLang="zh-CN" sz="2800" i="1" dirty="0" smtClean="0">
              <a:cs typeface="Arial" charset="0"/>
            </a:endParaRPr>
          </a:p>
          <a:p>
            <a:pPr eaLnBrk="1" hangingPunct="1">
              <a:defRPr/>
            </a:pPr>
            <a:r>
              <a:rPr lang="en-GB" altLang="zh-CN" sz="2800" b="1" dirty="0" smtClean="0">
                <a:cs typeface="Arial" charset="0"/>
              </a:rPr>
              <a:t>   </a:t>
            </a:r>
          </a:p>
          <a:p>
            <a:pPr algn="ctr" eaLnBrk="1" hangingPunct="1">
              <a:defRPr/>
            </a:pPr>
            <a:r>
              <a:rPr lang="en-GB" sz="2800" dirty="0" smtClean="0">
                <a:cs typeface="Arial" charset="0"/>
              </a:rPr>
              <a:t>Timothy learned in </a:t>
            </a:r>
            <a:r>
              <a:rPr lang="en-US" sz="2800" dirty="0" smtClean="0">
                <a:cs typeface="Arial" charset="0"/>
              </a:rPr>
              <a:t>his </a:t>
            </a:r>
            <a:r>
              <a:rPr lang="en-GB" sz="2800" dirty="0" smtClean="0">
                <a:cs typeface="Arial" charset="0"/>
              </a:rPr>
              <a:t>own mixed-parentage home</a:t>
            </a:r>
            <a:r>
              <a:rPr lang="en-GB" altLang="zh-CN" sz="2800" dirty="0" smtClean="0">
                <a:cs typeface="Arial" charset="0"/>
              </a:rPr>
              <a:t>, with the women in his life </a:t>
            </a:r>
            <a:r>
              <a:rPr lang="en-GB" sz="2800" dirty="0" smtClean="0">
                <a:cs typeface="Arial" charset="0"/>
              </a:rPr>
              <a:t>setting the example of faithfulness in daily dealing</a:t>
            </a:r>
            <a:r>
              <a:rPr lang="en-GB" altLang="zh-CN" sz="2800" dirty="0" smtClean="0">
                <a:cs typeface="Arial" charset="0"/>
              </a:rPr>
              <a:t>s. </a:t>
            </a:r>
            <a:r>
              <a:rPr lang="en-GB" sz="2800" dirty="0" smtClean="0">
                <a:cs typeface="Arial" charset="0"/>
              </a:rPr>
              <a:t> </a:t>
            </a:r>
            <a:endParaRPr lang="en-US" sz="2800" dirty="0" smtClean="0">
              <a:cs typeface="Arial" charset="0"/>
            </a:endParaRPr>
          </a:p>
        </p:txBody>
      </p:sp>
      <p:pic>
        <p:nvPicPr>
          <p:cNvPr id="77828" name="Picture 4" descr="bringing up a child"/>
          <p:cNvPicPr>
            <a:picLocks noGrp="1" noChangeAspect="1" noChangeArrowheads="1"/>
          </p:cNvPicPr>
          <p:nvPr>
            <p:ph idx="1"/>
          </p:nvPr>
        </p:nvPicPr>
        <p:blipFill>
          <a:blip r:embed="rId3" cstate="print"/>
          <a:srcRect/>
          <a:stretch>
            <a:fillRect/>
          </a:stretch>
        </p:blipFill>
        <p:spPr>
          <a:xfrm>
            <a:off x="5413375" y="1743075"/>
            <a:ext cx="3308350" cy="4159250"/>
          </a:xfrm>
        </p:spPr>
      </p:pic>
      <p:sp>
        <p:nvSpPr>
          <p:cNvPr id="77829"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598488"/>
            <a:ext cx="9144000" cy="1139825"/>
          </a:xfrm>
        </p:spPr>
        <p:txBody>
          <a:bodyPr/>
          <a:lstStyle/>
          <a:p>
            <a:pPr eaLnBrk="1" hangingPunct="1">
              <a:defRPr/>
            </a:pPr>
            <a:r>
              <a:rPr lang="en-GB" altLang="zh-CN" b="1">
                <a:ea typeface="宋体" charset="0"/>
                <a:cs typeface="宋体" charset="0"/>
              </a:rPr>
              <a:t>MAJOR </a:t>
            </a:r>
            <a:r>
              <a:rPr lang="en-GB" b="1">
                <a:ea typeface="ＭＳ Ｐゴシック" charset="0"/>
                <a:cs typeface="ＭＳ Ｐゴシック" charset="0"/>
              </a:rPr>
              <a:t>THEME</a:t>
            </a:r>
            <a:r>
              <a:rPr lang="en-GB" altLang="zh-CN" b="1">
                <a:ea typeface="宋体" charset="0"/>
                <a:cs typeface="宋体" charset="0"/>
              </a:rPr>
              <a:t> 1: Faithfulness</a:t>
            </a:r>
            <a:endParaRPr lang="en-US" b="1">
              <a:ea typeface="宋体" charset="0"/>
              <a:cs typeface="宋体" charset="0"/>
            </a:endParaRPr>
          </a:p>
        </p:txBody>
      </p:sp>
      <p:sp>
        <p:nvSpPr>
          <p:cNvPr id="93187" name="Rectangle 3"/>
          <p:cNvSpPr>
            <a:spLocks noChangeArrowheads="1"/>
          </p:cNvSpPr>
          <p:nvPr/>
        </p:nvSpPr>
        <p:spPr bwMode="auto">
          <a:xfrm>
            <a:off x="4743450" y="2027238"/>
            <a:ext cx="3886200" cy="3935412"/>
          </a:xfrm>
          <a:prstGeom prst="rect">
            <a:avLst/>
          </a:prstGeom>
          <a:noFill/>
          <a:ln w="9525">
            <a:noFill/>
            <a:miter lim="800000"/>
            <a:headEnd/>
            <a:tailEnd/>
          </a:ln>
          <a:effectLst>
            <a:outerShdw dist="35921" dir="2700000" algn="ctr" rotWithShape="0">
              <a:srgbClr val="000103">
                <a:alpha val="74997"/>
              </a:srgbClr>
            </a:outerShdw>
          </a:effectLst>
        </p:spPr>
        <p:txBody>
          <a:bodyPr>
            <a:spAutoFit/>
          </a:bodyPr>
          <a:lstStyle/>
          <a:p>
            <a:pPr eaLnBrk="1" hangingPunct="1">
              <a:defRPr/>
            </a:pPr>
            <a:r>
              <a:rPr lang="en-GB" altLang="zh-CN" sz="2800" b="1" dirty="0">
                <a:latin typeface="Arial" charset="0"/>
                <a:ea typeface="宋体" charset="0"/>
                <a:cs typeface="宋体" charset="0"/>
              </a:rPr>
              <a:t>b. </a:t>
            </a:r>
            <a:r>
              <a:rPr lang="en-GB" sz="2800" b="1" dirty="0">
                <a:latin typeface="Arial" charset="0"/>
                <a:ea typeface="宋体" charset="0"/>
                <a:cs typeface="宋体" charset="0"/>
              </a:rPr>
              <a:t>Learned from Paul </a:t>
            </a:r>
            <a:endParaRPr lang="en-GB" altLang="zh-CN" sz="2800" b="1" dirty="0">
              <a:latin typeface="Arial" charset="0"/>
              <a:ea typeface="宋体" charset="0"/>
              <a:cs typeface="宋体" charset="0"/>
            </a:endParaRPr>
          </a:p>
          <a:p>
            <a:pPr eaLnBrk="1" hangingPunct="1">
              <a:defRPr/>
            </a:pPr>
            <a:r>
              <a:rPr lang="en-GB" sz="2800" b="1" dirty="0">
                <a:latin typeface="Arial" charset="0"/>
                <a:ea typeface="宋体" charset="0"/>
                <a:cs typeface="宋体" charset="0"/>
              </a:rPr>
              <a:t>(1:8-14)</a:t>
            </a:r>
            <a:endParaRPr lang="en-GB" altLang="zh-CN" sz="2800" b="1" dirty="0">
              <a:latin typeface="Arial" charset="0"/>
              <a:ea typeface="宋体" charset="0"/>
              <a:cs typeface="宋体" charset="0"/>
            </a:endParaRPr>
          </a:p>
          <a:p>
            <a:pPr eaLnBrk="1" hangingPunct="1">
              <a:defRPr/>
            </a:pPr>
            <a:endParaRPr lang="en-GB" sz="2800" dirty="0">
              <a:latin typeface="Arial" charset="0"/>
              <a:ea typeface="宋体" charset="0"/>
              <a:cs typeface="宋体" charset="0"/>
            </a:endParaRPr>
          </a:p>
          <a:p>
            <a:pPr eaLnBrk="1" hangingPunct="1">
              <a:defRPr/>
            </a:pPr>
            <a:r>
              <a:rPr lang="en-GB" sz="2800" dirty="0">
                <a:latin typeface="Arial" charset="0"/>
                <a:ea typeface="宋体" charset="0"/>
                <a:cs typeface="宋体" charset="0"/>
              </a:rPr>
              <a:t>Paul remained faithful in difficult times because he believe</a:t>
            </a:r>
            <a:r>
              <a:rPr lang="en-GB" altLang="zh-CN" sz="2800" dirty="0">
                <a:latin typeface="Arial" charset="0"/>
                <a:ea typeface="宋体" charset="0"/>
                <a:cs typeface="宋体" charset="0"/>
              </a:rPr>
              <a:t>d and trusted</a:t>
            </a:r>
            <a:r>
              <a:rPr lang="en-GB" sz="2800" dirty="0">
                <a:latin typeface="Arial" charset="0"/>
                <a:ea typeface="宋体" charset="0"/>
                <a:cs typeface="宋体" charset="0"/>
              </a:rPr>
              <a:t> God </a:t>
            </a:r>
            <a:r>
              <a:rPr lang="en-GB" altLang="zh-CN" sz="2800" dirty="0">
                <a:latin typeface="Arial" charset="0"/>
                <a:ea typeface="宋体" charset="0"/>
                <a:cs typeface="宋体" charset="0"/>
              </a:rPr>
              <a:t>to</a:t>
            </a:r>
            <a:r>
              <a:rPr lang="en-GB" sz="2800" dirty="0">
                <a:latin typeface="Arial" charset="0"/>
                <a:ea typeface="宋体" charset="0"/>
                <a:cs typeface="宋体" charset="0"/>
              </a:rPr>
              <a:t> keep him till the end </a:t>
            </a:r>
            <a:r>
              <a:rPr lang="en-GB" altLang="zh-CN" sz="2800" i="1" dirty="0">
                <a:latin typeface="Arial" charset="0"/>
                <a:ea typeface="宋体" charset="0"/>
                <a:cs typeface="宋体" charset="0"/>
              </a:rPr>
              <a:t>(</a:t>
            </a:r>
            <a:r>
              <a:rPr lang="en-GB" sz="2800" i="1" dirty="0">
                <a:latin typeface="Arial" charset="0"/>
                <a:ea typeface="宋体" charset="0"/>
                <a:cs typeface="宋体" charset="0"/>
              </a:rPr>
              <a:t>1:11-12</a:t>
            </a:r>
            <a:r>
              <a:rPr lang="en-GB" altLang="zh-CN" sz="2800" i="1" dirty="0">
                <a:latin typeface="Arial" charset="0"/>
                <a:ea typeface="宋体" charset="0"/>
                <a:cs typeface="宋体" charset="0"/>
              </a:rPr>
              <a:t>).</a:t>
            </a:r>
            <a:endParaRPr lang="en-US" sz="2800" i="1" dirty="0">
              <a:latin typeface="Arial" charset="0"/>
              <a:ea typeface="宋体" charset="0"/>
              <a:cs typeface="宋体" charset="0"/>
            </a:endParaRPr>
          </a:p>
        </p:txBody>
      </p:sp>
      <p:pic>
        <p:nvPicPr>
          <p:cNvPr id="78852" name="Picture 4" descr="j0400642"/>
          <p:cNvPicPr>
            <a:picLocks noGrp="1" noChangeAspect="1" noChangeArrowheads="1"/>
          </p:cNvPicPr>
          <p:nvPr>
            <p:ph idx="1"/>
          </p:nvPr>
        </p:nvPicPr>
        <p:blipFill>
          <a:blip r:embed="rId3" cstate="print"/>
          <a:srcRect/>
          <a:stretch>
            <a:fillRect/>
          </a:stretch>
        </p:blipFill>
        <p:spPr>
          <a:xfrm>
            <a:off x="501650" y="1749425"/>
            <a:ext cx="3646488" cy="4559300"/>
          </a:xfrm>
        </p:spPr>
      </p:pic>
      <p:sp>
        <p:nvSpPr>
          <p:cNvPr id="78853"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228600" y="0"/>
            <a:ext cx="8915400" cy="6124575"/>
          </a:xfrm>
          <a:prstGeom prst="rect">
            <a:avLst/>
          </a:prstGeom>
          <a:noFill/>
          <a:ln w="9525">
            <a:noFill/>
            <a:miter lim="800000"/>
            <a:headEnd/>
            <a:tailEnd/>
          </a:ln>
          <a:effectLst/>
        </p:spPr>
        <p:txBody>
          <a:bodyPr>
            <a:spAutoFit/>
          </a:bodyPr>
          <a:lstStyle/>
          <a:p>
            <a:pPr algn="ctr" eaLnBrk="1" hangingPunct="1">
              <a:defRPr/>
            </a:pPr>
            <a:r>
              <a:rPr lang="en-US" sz="2800" b="1" u="sng">
                <a:effectLst>
                  <a:outerShdw blurRad="38100" dist="38100" dir="2700000" algn="tl">
                    <a:srgbClr val="000000"/>
                  </a:outerShdw>
                </a:effectLst>
                <a:ea typeface="ＭＳ Ｐゴシック" pitchFamily="34" charset="-128"/>
                <a:cs typeface="Arial" pitchFamily="34" charset="0"/>
              </a:rPr>
              <a:t>I KNOW WHOM I HAVE BELIEVED</a:t>
            </a:r>
            <a:endParaRPr lang="en-US" sz="2800" i="1">
              <a:effectLst>
                <a:outerShdw blurRad="38100" dist="38100" dir="2700000" algn="tl">
                  <a:srgbClr val="000000"/>
                </a:outerShdw>
              </a:effectLst>
              <a:ea typeface="ＭＳ Ｐゴシック" pitchFamily="34" charset="-128"/>
              <a:cs typeface="Arial" pitchFamily="34" charset="0"/>
            </a:endParaRP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I know not why God's wondrous grace </a:t>
            </a: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to me He hath made known,</a:t>
            </a: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Nor why unworthy, Christ in love </a:t>
            </a: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redeemed me for His own</a:t>
            </a:r>
            <a:endParaRPr lang="en-US" sz="2800" b="1" i="1">
              <a:effectLst>
                <a:outerShdw blurRad="38100" dist="38100" dir="2700000" algn="tl">
                  <a:srgbClr val="000000"/>
                </a:outerShdw>
              </a:effectLst>
              <a:ea typeface="ＭＳ Ｐゴシック" pitchFamily="34" charset="-128"/>
              <a:cs typeface="Arial" pitchFamily="34" charset="0"/>
            </a:endParaRPr>
          </a:p>
          <a:p>
            <a:pPr algn="r" eaLnBrk="1" hangingPunct="1">
              <a:defRPr/>
            </a:pPr>
            <a:r>
              <a:rPr lang="en-US" sz="2800" b="1" i="1">
                <a:effectLst>
                  <a:outerShdw blurRad="38100" dist="38100" dir="2700000" algn="tl">
                    <a:srgbClr val="000000"/>
                  </a:outerShdw>
                </a:effectLst>
                <a:ea typeface="ＭＳ Ｐゴシック" pitchFamily="34" charset="-128"/>
                <a:cs typeface="Arial" pitchFamily="34" charset="0"/>
              </a:rPr>
              <a:t>Chorus:</a:t>
            </a:r>
          </a:p>
          <a:p>
            <a:pPr algn="r" eaLnBrk="1" hangingPunct="1">
              <a:defRPr/>
            </a:pPr>
            <a:r>
              <a:rPr lang="en-US" sz="2800" b="1" i="1">
                <a:effectLst>
                  <a:outerShdw blurRad="38100" dist="38100" dir="2700000" algn="tl">
                    <a:srgbClr val="000000"/>
                  </a:outerShdw>
                </a:effectLst>
                <a:ea typeface="ＭＳ Ｐゴシック" pitchFamily="34" charset="-128"/>
                <a:cs typeface="Arial" pitchFamily="34" charset="0"/>
              </a:rPr>
              <a:t>But I know whom I have believed </a:t>
            </a:r>
            <a:endParaRPr lang="en-US" altLang="zh-CN" sz="2800" b="1" i="1">
              <a:effectLst>
                <a:outerShdw blurRad="38100" dist="38100" dir="2700000" algn="tl">
                  <a:srgbClr val="000000"/>
                </a:outerShdw>
              </a:effectLst>
              <a:ea typeface="ＭＳ Ｐゴシック" pitchFamily="34" charset="-128"/>
              <a:cs typeface="Arial" pitchFamily="34" charset="0"/>
            </a:endParaRPr>
          </a:p>
          <a:p>
            <a:pPr algn="r" eaLnBrk="1" hangingPunct="1">
              <a:defRPr/>
            </a:pPr>
            <a:r>
              <a:rPr lang="en-US" sz="2800" b="1" i="1">
                <a:effectLst>
                  <a:outerShdw blurRad="38100" dist="38100" dir="2700000" algn="tl">
                    <a:srgbClr val="000000"/>
                  </a:outerShdw>
                </a:effectLst>
                <a:ea typeface="ＭＳ Ｐゴシック" pitchFamily="34" charset="-128"/>
                <a:cs typeface="Arial" pitchFamily="34" charset="0"/>
              </a:rPr>
              <a:t>And am persuaded that He is able</a:t>
            </a:r>
          </a:p>
          <a:p>
            <a:pPr algn="r" eaLnBrk="1" hangingPunct="1">
              <a:defRPr/>
            </a:pPr>
            <a:r>
              <a:rPr lang="en-US" sz="2800" b="1" i="1">
                <a:effectLst>
                  <a:outerShdw blurRad="38100" dist="38100" dir="2700000" algn="tl">
                    <a:srgbClr val="000000"/>
                  </a:outerShdw>
                </a:effectLst>
                <a:ea typeface="ＭＳ Ｐゴシック" pitchFamily="34" charset="-128"/>
                <a:cs typeface="Arial" pitchFamily="34" charset="0"/>
              </a:rPr>
              <a:t>To keep that which I've committed unto Him against that day</a:t>
            </a:r>
            <a:endParaRPr lang="en-US" sz="2800" i="1">
              <a:effectLst>
                <a:outerShdw blurRad="38100" dist="38100" dir="2700000" algn="tl">
                  <a:srgbClr val="000000"/>
                </a:outerShdw>
              </a:effectLst>
              <a:ea typeface="ＭＳ Ｐゴシック" pitchFamily="34" charset="-128"/>
              <a:cs typeface="Arial" pitchFamily="34" charset="0"/>
            </a:endParaRP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I know not what of good or ill </a:t>
            </a:r>
            <a:endParaRPr lang="en-US" altLang="zh-CN" sz="2800" i="1">
              <a:effectLst>
                <a:outerShdw blurRad="38100" dist="38100" dir="2700000" algn="tl">
                  <a:srgbClr val="000000"/>
                </a:outerShdw>
              </a:effectLst>
              <a:ea typeface="ＭＳ Ｐゴシック" pitchFamily="34" charset="-128"/>
              <a:cs typeface="Arial" pitchFamily="34" charset="0"/>
            </a:endParaRP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May be reserved for me,</a:t>
            </a: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Of weary ways or golden days </a:t>
            </a:r>
            <a:endParaRPr lang="en-US" altLang="zh-CN" sz="2800" i="1">
              <a:effectLst>
                <a:outerShdw blurRad="38100" dist="38100" dir="2700000" algn="tl">
                  <a:srgbClr val="000000"/>
                </a:outerShdw>
              </a:effectLst>
              <a:ea typeface="ＭＳ Ｐゴシック" pitchFamily="34" charset="-128"/>
              <a:cs typeface="Arial" pitchFamily="34" charset="0"/>
            </a:endParaRPr>
          </a:p>
          <a:p>
            <a:pPr eaLnBrk="1" hangingPunct="1">
              <a:defRPr/>
            </a:pPr>
            <a:r>
              <a:rPr lang="en-US" sz="2800" i="1">
                <a:effectLst>
                  <a:outerShdw blurRad="38100" dist="38100" dir="2700000" algn="tl">
                    <a:srgbClr val="000000"/>
                  </a:outerShdw>
                </a:effectLst>
                <a:ea typeface="ＭＳ Ｐゴシック" pitchFamily="34" charset="-128"/>
                <a:cs typeface="Arial" pitchFamily="34" charset="0"/>
              </a:rPr>
              <a:t>Before His face I see.</a:t>
            </a:r>
          </a:p>
        </p:txBody>
      </p:sp>
      <p:pic>
        <p:nvPicPr>
          <p:cNvPr id="79875" name="Picture 3" descr="EN00009_"/>
          <p:cNvPicPr>
            <a:picLocks noGrp="1" noChangeAspect="1" noChangeArrowheads="1"/>
          </p:cNvPicPr>
          <p:nvPr>
            <p:ph/>
          </p:nvPr>
        </p:nvPicPr>
        <p:blipFill>
          <a:blip r:embed="rId3" cstate="print"/>
          <a:srcRect/>
          <a:stretch>
            <a:fillRect/>
          </a:stretch>
        </p:blipFill>
        <p:spPr>
          <a:xfrm>
            <a:off x="-392113" y="5929313"/>
            <a:ext cx="10042526" cy="1004887"/>
          </a:xfrm>
        </p:spPr>
      </p:pic>
      <p:sp>
        <p:nvSpPr>
          <p:cNvPr id="2" name="TextBox 1"/>
          <p:cNvSpPr txBox="1"/>
          <p:nvPr/>
        </p:nvSpPr>
        <p:spPr>
          <a:xfrm>
            <a:off x="7164388" y="5373688"/>
            <a:ext cx="1797050" cy="461962"/>
          </a:xfrm>
          <a:prstGeom prst="rect">
            <a:avLst/>
          </a:prstGeom>
          <a:noFill/>
        </p:spPr>
        <p:txBody>
          <a:bodyPr wrap="none">
            <a:spAutoFit/>
          </a:bodyPr>
          <a:lstStyle/>
          <a:p>
            <a:pPr>
              <a:defRPr/>
            </a:pPr>
            <a:r>
              <a:rPr lang="en-US" i="1">
                <a:effectLst>
                  <a:outerShdw blurRad="38100" dist="38100" dir="2700000" algn="tl">
                    <a:srgbClr val="000000"/>
                  </a:outerShdw>
                </a:effectLst>
                <a:ea typeface="ＭＳ Ｐゴシック" pitchFamily="34" charset="-128"/>
              </a:rPr>
              <a:t>2 Tim. 1:12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660400"/>
            <a:ext cx="9144000" cy="1139825"/>
          </a:xfrm>
        </p:spPr>
        <p:txBody>
          <a:bodyPr anchorCtr="0"/>
          <a:lstStyle/>
          <a:p>
            <a:pPr eaLnBrk="1" hangingPunct="1">
              <a:defRPr/>
            </a:pPr>
            <a:r>
              <a:rPr lang="en-GB" altLang="zh-CN" b="1" dirty="0">
                <a:ea typeface="宋体" charset="0"/>
                <a:cs typeface="宋体" charset="0"/>
              </a:rPr>
              <a:t>MAJOR </a:t>
            </a:r>
            <a:r>
              <a:rPr lang="en-GB" b="1" dirty="0">
                <a:ea typeface="ＭＳ Ｐゴシック" charset="0"/>
                <a:cs typeface="ＭＳ Ｐゴシック" charset="0"/>
              </a:rPr>
              <a:t>THEME</a:t>
            </a:r>
            <a:r>
              <a:rPr lang="en-GB" altLang="zh-CN" b="1" dirty="0">
                <a:ea typeface="宋体" charset="0"/>
                <a:cs typeface="宋体" charset="0"/>
              </a:rPr>
              <a:t> 1: Faithfulness</a:t>
            </a:r>
            <a:endParaRPr lang="en-US" b="1" dirty="0">
              <a:ea typeface="宋体" charset="0"/>
              <a:cs typeface="宋体" charset="0"/>
            </a:endParaRPr>
          </a:p>
        </p:txBody>
      </p:sp>
      <p:sp>
        <p:nvSpPr>
          <p:cNvPr id="97283" name="Text Box 3"/>
          <p:cNvSpPr txBox="1">
            <a:spLocks noChangeArrowheads="1"/>
          </p:cNvSpPr>
          <p:nvPr/>
        </p:nvSpPr>
        <p:spPr bwMode="auto">
          <a:xfrm>
            <a:off x="971550" y="2632075"/>
            <a:ext cx="8172450" cy="1373188"/>
          </a:xfrm>
          <a:prstGeom prst="rect">
            <a:avLst/>
          </a:prstGeom>
          <a:noFill/>
          <a:ln w="9525">
            <a:noFill/>
            <a:miter lim="800000"/>
            <a:headEnd/>
            <a:tailEnd/>
          </a:ln>
          <a:effectLst>
            <a:outerShdw dist="35921" dir="2700000" algn="ctr" rotWithShape="0">
              <a:srgbClr val="000103">
                <a:alpha val="74997"/>
              </a:srgbClr>
            </a:outerShdw>
          </a:effectLst>
        </p:spPr>
        <p:txBody>
          <a:bodyPr>
            <a:spAutoFit/>
          </a:bodyPr>
          <a:lstStyle/>
          <a:p>
            <a:pPr marL="1588" lvl="1" eaLnBrk="1" hangingPunct="1">
              <a:defRPr/>
            </a:pPr>
            <a:r>
              <a:rPr lang="en-GB" sz="2800" dirty="0">
                <a:latin typeface="Arial" charset="0"/>
                <a:ea typeface="Arial" charset="0"/>
                <a:cs typeface="Arial" charset="0"/>
              </a:rPr>
              <a:t>Onesiphorus was not ashamed to be known as a friend of </a:t>
            </a:r>
            <a:r>
              <a:rPr lang="en-GB" altLang="zh-CN" sz="2800" dirty="0">
                <a:latin typeface="Arial" charset="0"/>
                <a:ea typeface="Arial" charset="0"/>
                <a:cs typeface="Arial" charset="0"/>
              </a:rPr>
              <a:t>Paul</a:t>
            </a:r>
            <a:r>
              <a:rPr lang="en-GB" sz="2800" dirty="0">
                <a:latin typeface="Arial" charset="0"/>
                <a:ea typeface="Arial" charset="0"/>
                <a:cs typeface="Arial" charset="0"/>
              </a:rPr>
              <a:t> when he was a prisoner. </a:t>
            </a:r>
            <a:r>
              <a:rPr lang="en-GB" altLang="zh-CN" sz="2800" dirty="0">
                <a:latin typeface="Arial" charset="0"/>
                <a:ea typeface="Arial" charset="0"/>
                <a:cs typeface="Arial" charset="0"/>
              </a:rPr>
              <a:t>He</a:t>
            </a:r>
            <a:r>
              <a:rPr lang="en-GB" sz="2800" dirty="0">
                <a:latin typeface="Arial" charset="0"/>
                <a:ea typeface="Arial" charset="0"/>
                <a:cs typeface="Arial" charset="0"/>
              </a:rPr>
              <a:t> searched for </a:t>
            </a:r>
            <a:r>
              <a:rPr lang="en-GB" altLang="zh-CN" sz="2800" dirty="0">
                <a:latin typeface="Arial" charset="0"/>
                <a:ea typeface="Arial" charset="0"/>
                <a:cs typeface="Arial" charset="0"/>
              </a:rPr>
              <a:t>Paul</a:t>
            </a:r>
            <a:r>
              <a:rPr lang="en-GB" sz="2800" dirty="0">
                <a:latin typeface="Arial" charset="0"/>
                <a:ea typeface="Arial" charset="0"/>
                <a:cs typeface="Arial" charset="0"/>
              </a:rPr>
              <a:t> very diligently and found him. </a:t>
            </a:r>
          </a:p>
        </p:txBody>
      </p:sp>
      <p:sp>
        <p:nvSpPr>
          <p:cNvPr id="97284" name="Text Box 4"/>
          <p:cNvSpPr txBox="1">
            <a:spLocks noChangeArrowheads="1"/>
          </p:cNvSpPr>
          <p:nvPr/>
        </p:nvSpPr>
        <p:spPr bwMode="auto">
          <a:xfrm>
            <a:off x="0" y="1906588"/>
            <a:ext cx="9144000" cy="519112"/>
          </a:xfrm>
          <a:prstGeom prst="rect">
            <a:avLst/>
          </a:prstGeom>
          <a:noFill/>
          <a:ln w="9525">
            <a:noFill/>
            <a:miter lim="800000"/>
            <a:headEnd/>
            <a:tailEnd/>
          </a:ln>
          <a:effectLst>
            <a:outerShdw dist="35921" dir="2700000" algn="ctr" rotWithShape="0">
              <a:srgbClr val="000103">
                <a:alpha val="74997"/>
              </a:srgbClr>
            </a:outerShdw>
          </a:effec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defRPr/>
            </a:pPr>
            <a:r>
              <a:rPr lang="en-GB" altLang="zh-CN" sz="2800" b="1" smtClean="0">
                <a:cs typeface="Arial" charset="0"/>
              </a:rPr>
              <a:t>c. </a:t>
            </a:r>
            <a:r>
              <a:rPr lang="en-GB" sz="2800" b="1" smtClean="0">
                <a:cs typeface="Arial" charset="0"/>
              </a:rPr>
              <a:t>Learn from Onesiphorus </a:t>
            </a:r>
            <a:r>
              <a:rPr lang="en-GB" sz="2800" b="1" i="1" smtClean="0">
                <a:cs typeface="Arial" charset="0"/>
              </a:rPr>
              <a:t>(1:15-18)</a:t>
            </a:r>
            <a:endParaRPr lang="en-US" sz="2800" i="1" smtClean="0">
              <a:cs typeface="Arial" charset="0"/>
            </a:endParaRPr>
          </a:p>
        </p:txBody>
      </p:sp>
      <p:pic>
        <p:nvPicPr>
          <p:cNvPr id="97285" name="Picture 5" descr="AG00595_"/>
          <p:cNvPicPr>
            <a:picLocks noGrp="1" noChangeAspect="1" noChangeArrowheads="1" noCrop="1"/>
          </p:cNvPicPr>
          <p:nvPr>
            <p:ph idx="1"/>
          </p:nvPr>
        </p:nvPicPr>
        <p:blipFill>
          <a:blip r:embed="rId3" cstate="print"/>
          <a:srcRect/>
          <a:stretch>
            <a:fillRect/>
          </a:stretch>
        </p:blipFill>
        <p:spPr>
          <a:xfrm>
            <a:off x="2930525" y="4057650"/>
            <a:ext cx="3065463" cy="3187700"/>
          </a:xfrm>
        </p:spPr>
      </p:pic>
      <p:sp>
        <p:nvSpPr>
          <p:cNvPr id="80902"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blinds(horizontal)">
                                      <p:cBhvr>
                                        <p:cTn id="7"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altLang="zh-CN" b="1" dirty="0" err="1" smtClean="0">
                <a:solidFill>
                  <a:srgbClr val="7030A0"/>
                </a:solidFill>
                <a:ea typeface="宋体" charset="0"/>
                <a:cs typeface="宋体" charset="0"/>
              </a:rPr>
              <a:t>Giới</a:t>
            </a:r>
            <a:r>
              <a:rPr lang="en-US" altLang="zh-CN" b="1" dirty="0" smtClean="0">
                <a:solidFill>
                  <a:srgbClr val="7030A0"/>
                </a:solidFill>
                <a:ea typeface="宋体" charset="0"/>
                <a:cs typeface="宋体" charset="0"/>
              </a:rPr>
              <a:t> </a:t>
            </a:r>
            <a:r>
              <a:rPr lang="en-US" altLang="zh-CN" b="1" dirty="0" err="1" smtClean="0">
                <a:solidFill>
                  <a:srgbClr val="7030A0"/>
                </a:solidFill>
                <a:ea typeface="宋体" charset="0"/>
                <a:cs typeface="宋体" charset="0"/>
              </a:rPr>
              <a:t>thiệu</a:t>
            </a:r>
            <a:endParaRPr lang="en-US" altLang="zh-CN" b="1" dirty="0">
              <a:solidFill>
                <a:srgbClr val="7030A0"/>
              </a:solidFill>
              <a:ea typeface="宋体" charset="0"/>
              <a:cs typeface="宋体" charset="0"/>
            </a:endParaRPr>
          </a:p>
        </p:txBody>
      </p:sp>
      <p:sp>
        <p:nvSpPr>
          <p:cNvPr id="41987" name="Rectangle 3"/>
          <p:cNvSpPr>
            <a:spLocks noChangeArrowheads="1"/>
          </p:cNvSpPr>
          <p:nvPr/>
        </p:nvSpPr>
        <p:spPr bwMode="auto">
          <a:xfrm>
            <a:off x="228600" y="1371600"/>
            <a:ext cx="8915400" cy="2062103"/>
          </a:xfrm>
          <a:prstGeom prst="rect">
            <a:avLst/>
          </a:prstGeom>
          <a:noFill/>
          <a:ln w="9525">
            <a:noFill/>
            <a:miter lim="800000"/>
            <a:headEnd/>
            <a:tailEnd/>
          </a:ln>
          <a:effectLst/>
        </p:spPr>
        <p:txBody>
          <a:bodyPr>
            <a:spAutoFit/>
          </a:bodyPr>
          <a:lstStyle/>
          <a:p>
            <a:pPr marL="230188" indent="-230188" eaLnBrk="1" hangingPunct="1">
              <a:buFontTx/>
              <a:buChar char="•"/>
              <a:defRPr/>
            </a:pPr>
            <a:r>
              <a:rPr lang="en-US" altLang="zh-CN" sz="3200" dirty="0">
                <a:latin typeface="Arial" charset="0"/>
                <a:ea typeface="宋体" charset="0"/>
                <a:cs typeface="宋体" charset="0"/>
              </a:rPr>
              <a:t> </a:t>
            </a:r>
            <a:r>
              <a:rPr lang="en-US" altLang="zh-CN" sz="3200" dirty="0" err="1" smtClean="0">
                <a:latin typeface="Arial" charset="0"/>
                <a:ea typeface="宋体" charset="0"/>
                <a:cs typeface="宋体" charset="0"/>
              </a:rPr>
              <a:t>Một</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trong</a:t>
            </a:r>
            <a:r>
              <a:rPr lang="en-US" altLang="zh-CN" sz="3200" dirty="0" smtClean="0">
                <a:latin typeface="Arial" charset="0"/>
                <a:ea typeface="宋体" charset="0"/>
                <a:cs typeface="宋体" charset="0"/>
              </a:rPr>
              <a:t> 3 </a:t>
            </a:r>
            <a:r>
              <a:rPr lang="en-US" altLang="zh-CN" sz="3200" dirty="0" err="1" smtClean="0">
                <a:latin typeface="Arial" charset="0"/>
                <a:ea typeface="宋体" charset="0"/>
                <a:cs typeface="宋体" charset="0"/>
              </a:rPr>
              <a:t>thư</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tín</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mục</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vụ</a:t>
            </a:r>
            <a:r>
              <a:rPr lang="en-US" altLang="zh-CN" sz="3200" dirty="0" smtClean="0">
                <a:latin typeface="Arial" charset="0"/>
                <a:ea typeface="宋体" charset="0"/>
                <a:cs typeface="宋体" charset="0"/>
              </a:rPr>
              <a:t>  </a:t>
            </a:r>
            <a:endParaRPr lang="en-US" altLang="zh-CN" sz="3200" dirty="0">
              <a:latin typeface="Arial" charset="0"/>
              <a:ea typeface="宋体" charset="0"/>
              <a:cs typeface="宋体" charset="0"/>
            </a:endParaRPr>
          </a:p>
          <a:p>
            <a:pPr marL="230188" indent="-230188" eaLnBrk="1" hangingPunct="1">
              <a:defRPr/>
            </a:pPr>
            <a:r>
              <a:rPr lang="en-US" altLang="zh-CN" sz="3200" dirty="0">
                <a:latin typeface="Arial" charset="0"/>
                <a:ea typeface="宋体" charset="0"/>
                <a:cs typeface="宋体" charset="0"/>
              </a:rPr>
              <a:t>  ( 1 &amp; 2 </a:t>
            </a:r>
            <a:r>
              <a:rPr lang="en-US" altLang="zh-CN" sz="3200" dirty="0" err="1" smtClean="0">
                <a:latin typeface="Arial" charset="0"/>
                <a:ea typeface="宋体" charset="0"/>
                <a:cs typeface="宋体" charset="0"/>
              </a:rPr>
              <a:t>Timôthê</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và</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Tít</a:t>
            </a:r>
            <a:r>
              <a:rPr lang="en-US" altLang="zh-CN" sz="3200" dirty="0" smtClean="0">
                <a:latin typeface="Arial" charset="0"/>
                <a:ea typeface="宋体" charset="0"/>
                <a:cs typeface="宋体" charset="0"/>
              </a:rPr>
              <a:t>)</a:t>
            </a:r>
            <a:endParaRPr lang="en-US" altLang="zh-CN" sz="3200" dirty="0">
              <a:latin typeface="Arial" charset="0"/>
              <a:ea typeface="宋体" charset="0"/>
              <a:cs typeface="宋体" charset="0"/>
            </a:endParaRPr>
          </a:p>
          <a:p>
            <a:pPr marL="230188" indent="-230188" eaLnBrk="1" hangingPunct="1">
              <a:buFontTx/>
              <a:buChar char="•"/>
              <a:defRPr/>
            </a:pPr>
            <a:r>
              <a:rPr lang="en-US" altLang="zh-CN" sz="3200" dirty="0">
                <a:latin typeface="Arial" charset="0"/>
                <a:ea typeface="宋体" charset="0"/>
                <a:cs typeface="宋体" charset="0"/>
              </a:rPr>
              <a:t> </a:t>
            </a:r>
            <a:r>
              <a:rPr lang="en-US" altLang="zh-CN" sz="3200" dirty="0" err="1" smtClean="0">
                <a:latin typeface="Arial" charset="0"/>
                <a:ea typeface="宋体" charset="0"/>
                <a:cs typeface="宋体" charset="0"/>
              </a:rPr>
              <a:t>Phao-lô</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viết</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cho</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những</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cá</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nhân</a:t>
            </a:r>
            <a:r>
              <a:rPr lang="en-US" altLang="zh-CN" sz="3200" dirty="0" smtClean="0">
                <a:latin typeface="Arial" charset="0"/>
                <a:ea typeface="宋体" charset="0"/>
                <a:cs typeface="宋体" charset="0"/>
              </a:rPr>
              <a:t> (so </a:t>
            </a:r>
            <a:r>
              <a:rPr lang="en-US" altLang="zh-CN" sz="3200" dirty="0" err="1" smtClean="0">
                <a:latin typeface="Arial" charset="0"/>
                <a:ea typeface="宋体" charset="0"/>
                <a:cs typeface="宋体" charset="0"/>
              </a:rPr>
              <a:t>với</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những</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thư</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tín</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khác</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của</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ông</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gởi</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cho</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các</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Hội</a:t>
            </a:r>
            <a:r>
              <a:rPr lang="en-US" altLang="zh-CN" sz="3200" dirty="0" smtClean="0">
                <a:latin typeface="Arial" charset="0"/>
                <a:ea typeface="宋体" charset="0"/>
                <a:cs typeface="宋体" charset="0"/>
              </a:rPr>
              <a:t> </a:t>
            </a:r>
            <a:r>
              <a:rPr lang="en-US" altLang="zh-CN" sz="3200" dirty="0" err="1" smtClean="0">
                <a:latin typeface="Arial" charset="0"/>
                <a:ea typeface="宋体" charset="0"/>
                <a:cs typeface="宋体" charset="0"/>
              </a:rPr>
              <a:t>Thánh</a:t>
            </a:r>
            <a:r>
              <a:rPr lang="en-US" altLang="zh-CN" sz="3200" dirty="0" smtClean="0">
                <a:latin typeface="Arial" charset="0"/>
                <a:ea typeface="宋体" charset="0"/>
                <a:cs typeface="宋体" charset="0"/>
              </a:rPr>
              <a:t>)</a:t>
            </a:r>
            <a:endParaRPr lang="en-US" altLang="zh-CN" dirty="0">
              <a:latin typeface="Arial" charset="0"/>
              <a:ea typeface="宋体" charset="0"/>
              <a:cs typeface="宋体" charset="0"/>
            </a:endParaRPr>
          </a:p>
        </p:txBody>
      </p:sp>
      <p:grpSp>
        <p:nvGrpSpPr>
          <p:cNvPr id="2" name="Group 4"/>
          <p:cNvGrpSpPr>
            <a:grpSpLocks/>
          </p:cNvGrpSpPr>
          <p:nvPr/>
        </p:nvGrpSpPr>
        <p:grpSpPr bwMode="auto">
          <a:xfrm>
            <a:off x="2819400" y="3810000"/>
            <a:ext cx="4648200" cy="2782888"/>
            <a:chOff x="1200" y="240"/>
            <a:chExt cx="2928" cy="1753"/>
          </a:xfrm>
        </p:grpSpPr>
        <p:sp>
          <p:nvSpPr>
            <p:cNvPr id="55302" name="Rectangle 5"/>
            <p:cNvSpPr>
              <a:spLocks noChangeArrowheads="1"/>
            </p:cNvSpPr>
            <p:nvPr/>
          </p:nvSpPr>
          <p:spPr bwMode="auto">
            <a:xfrm>
              <a:off x="1391" y="363"/>
              <a:ext cx="2541" cy="1630"/>
            </a:xfrm>
            <a:prstGeom prst="rect">
              <a:avLst/>
            </a:prstGeom>
            <a:solidFill>
              <a:srgbClr val="000000"/>
            </a:solidFill>
            <a:ln w="9525">
              <a:noFill/>
              <a:miter lim="800000"/>
              <a:headEnd/>
              <a:tailEnd/>
            </a:ln>
          </p:spPr>
          <p:txBody>
            <a:bodyPr/>
            <a:lstStyle/>
            <a:p>
              <a:endParaRPr lang="en-US"/>
            </a:p>
          </p:txBody>
        </p:sp>
        <p:sp>
          <p:nvSpPr>
            <p:cNvPr id="55303" name="Rectangle 6"/>
            <p:cNvSpPr>
              <a:spLocks noChangeArrowheads="1"/>
            </p:cNvSpPr>
            <p:nvPr/>
          </p:nvSpPr>
          <p:spPr bwMode="auto">
            <a:xfrm>
              <a:off x="1482" y="439"/>
              <a:ext cx="2360" cy="1482"/>
            </a:xfrm>
            <a:prstGeom prst="rect">
              <a:avLst/>
            </a:prstGeom>
            <a:solidFill>
              <a:srgbClr val="990099"/>
            </a:solidFill>
            <a:ln w="9525">
              <a:noFill/>
              <a:miter lim="800000"/>
              <a:headEnd/>
              <a:tailEnd/>
            </a:ln>
          </p:spPr>
          <p:txBody>
            <a:bodyPr/>
            <a:lstStyle/>
            <a:p>
              <a:endParaRPr lang="en-US"/>
            </a:p>
          </p:txBody>
        </p:sp>
        <p:sp>
          <p:nvSpPr>
            <p:cNvPr id="55304" name="Freeform 7"/>
            <p:cNvSpPr>
              <a:spLocks/>
            </p:cNvSpPr>
            <p:nvPr/>
          </p:nvSpPr>
          <p:spPr bwMode="auto">
            <a:xfrm>
              <a:off x="1200" y="489"/>
              <a:ext cx="2928" cy="1265"/>
            </a:xfrm>
            <a:custGeom>
              <a:avLst/>
              <a:gdLst>
                <a:gd name="T0" fmla="*/ 249644 w 1763"/>
                <a:gd name="T1" fmla="*/ 15921 h 953"/>
                <a:gd name="T2" fmla="*/ 224312 w 1763"/>
                <a:gd name="T3" fmla="*/ 15507 h 953"/>
                <a:gd name="T4" fmla="*/ 179111 w 1763"/>
                <a:gd name="T5" fmla="*/ 14786 h 953"/>
                <a:gd name="T6" fmla="*/ 150315 w 1763"/>
                <a:gd name="T7" fmla="*/ 14407 h 953"/>
                <a:gd name="T8" fmla="*/ 146661 w 1763"/>
                <a:gd name="T9" fmla="*/ 14369 h 953"/>
                <a:gd name="T10" fmla="*/ 142399 w 1763"/>
                <a:gd name="T11" fmla="*/ 15038 h 953"/>
                <a:gd name="T12" fmla="*/ 137767 w 1763"/>
                <a:gd name="T13" fmla="*/ 15165 h 953"/>
                <a:gd name="T14" fmla="*/ 131918 w 1763"/>
                <a:gd name="T15" fmla="*/ 15153 h 953"/>
                <a:gd name="T16" fmla="*/ 124388 w 1763"/>
                <a:gd name="T17" fmla="*/ 14954 h 953"/>
                <a:gd name="T18" fmla="*/ 118875 w 1763"/>
                <a:gd name="T19" fmla="*/ 14611 h 953"/>
                <a:gd name="T20" fmla="*/ 113337 w 1763"/>
                <a:gd name="T21" fmla="*/ 14349 h 953"/>
                <a:gd name="T22" fmla="*/ 107555 w 1763"/>
                <a:gd name="T23" fmla="*/ 14150 h 953"/>
                <a:gd name="T24" fmla="*/ 94515 w 1763"/>
                <a:gd name="T25" fmla="*/ 13956 h 953"/>
                <a:gd name="T26" fmla="*/ 79998 w 1763"/>
                <a:gd name="T27" fmla="*/ 13837 h 953"/>
                <a:gd name="T28" fmla="*/ 68938 w 1763"/>
                <a:gd name="T29" fmla="*/ 13837 h 953"/>
                <a:gd name="T30" fmla="*/ 48853 w 1763"/>
                <a:gd name="T31" fmla="*/ 13956 h 953"/>
                <a:gd name="T32" fmla="*/ 33560 w 1763"/>
                <a:gd name="T33" fmla="*/ 14072 h 953"/>
                <a:gd name="T34" fmla="*/ 23464 w 1763"/>
                <a:gd name="T35" fmla="*/ 14150 h 953"/>
                <a:gd name="T36" fmla="*/ 13725 w 1763"/>
                <a:gd name="T37" fmla="*/ 14252 h 953"/>
                <a:gd name="T38" fmla="*/ 6065 w 1763"/>
                <a:gd name="T39" fmla="*/ 14433 h 953"/>
                <a:gd name="T40" fmla="*/ 0 w 1763"/>
                <a:gd name="T41" fmla="*/ 14150 h 953"/>
                <a:gd name="T42" fmla="*/ 2441 w 1763"/>
                <a:gd name="T43" fmla="*/ 13434 h 953"/>
                <a:gd name="T44" fmla="*/ 8264 w 1763"/>
                <a:gd name="T45" fmla="*/ 12335 h 953"/>
                <a:gd name="T46" fmla="*/ 14012 w 1763"/>
                <a:gd name="T47" fmla="*/ 11458 h 953"/>
                <a:gd name="T48" fmla="*/ 22682 w 1763"/>
                <a:gd name="T49" fmla="*/ 8911 h 953"/>
                <a:gd name="T50" fmla="*/ 38453 w 1763"/>
                <a:gd name="T51" fmla="*/ 3977 h 953"/>
                <a:gd name="T52" fmla="*/ 47404 w 1763"/>
                <a:gd name="T53" fmla="*/ 1347 h 953"/>
                <a:gd name="T54" fmla="*/ 51756 w 1763"/>
                <a:gd name="T55" fmla="*/ 445 h 953"/>
                <a:gd name="T56" fmla="*/ 63038 w 1763"/>
                <a:gd name="T57" fmla="*/ 169 h 953"/>
                <a:gd name="T58" fmla="*/ 76118 w 1763"/>
                <a:gd name="T59" fmla="*/ 0 h 953"/>
                <a:gd name="T60" fmla="*/ 90195 w 1763"/>
                <a:gd name="T61" fmla="*/ 0 h 953"/>
                <a:gd name="T62" fmla="*/ 106604 w 1763"/>
                <a:gd name="T63" fmla="*/ 114 h 953"/>
                <a:gd name="T64" fmla="*/ 117656 w 1763"/>
                <a:gd name="T65" fmla="*/ 265 h 953"/>
                <a:gd name="T66" fmla="*/ 125690 w 1763"/>
                <a:gd name="T67" fmla="*/ 419 h 953"/>
                <a:gd name="T68" fmla="*/ 136297 w 1763"/>
                <a:gd name="T69" fmla="*/ 738 h 953"/>
                <a:gd name="T70" fmla="*/ 142758 w 1763"/>
                <a:gd name="T71" fmla="*/ 1050 h 953"/>
                <a:gd name="T72" fmla="*/ 148823 w 1763"/>
                <a:gd name="T73" fmla="*/ 1524 h 953"/>
                <a:gd name="T74" fmla="*/ 150848 w 1763"/>
                <a:gd name="T75" fmla="*/ 1817 h 953"/>
                <a:gd name="T76" fmla="*/ 155061 w 1763"/>
                <a:gd name="T77" fmla="*/ 2113 h 953"/>
                <a:gd name="T78" fmla="*/ 161671 w 1763"/>
                <a:gd name="T79" fmla="*/ 1623 h 953"/>
                <a:gd name="T80" fmla="*/ 176318 w 1763"/>
                <a:gd name="T81" fmla="*/ 1394 h 953"/>
                <a:gd name="T82" fmla="*/ 195520 w 1763"/>
                <a:gd name="T83" fmla="*/ 1438 h 953"/>
                <a:gd name="T84" fmla="*/ 209281 w 1763"/>
                <a:gd name="T85" fmla="*/ 1614 h 953"/>
                <a:gd name="T86" fmla="*/ 218100 w 1763"/>
                <a:gd name="T87" fmla="*/ 1755 h 953"/>
                <a:gd name="T88" fmla="*/ 228274 w 1763"/>
                <a:gd name="T89" fmla="*/ 1970 h 953"/>
                <a:gd name="T90" fmla="*/ 244090 w 1763"/>
                <a:gd name="T91" fmla="*/ 2542 h 953"/>
                <a:gd name="T92" fmla="*/ 250529 w 1763"/>
                <a:gd name="T93" fmla="*/ 2628 h 953"/>
                <a:gd name="T94" fmla="*/ 248151 w 1763"/>
                <a:gd name="T95" fmla="*/ 2373 h 953"/>
                <a:gd name="T96" fmla="*/ 247453 w 1763"/>
                <a:gd name="T97" fmla="*/ 2217 h 953"/>
                <a:gd name="T98" fmla="*/ 252270 w 1763"/>
                <a:gd name="T99" fmla="*/ 2703 h 953"/>
                <a:gd name="T100" fmla="*/ 255425 w 1763"/>
                <a:gd name="T101" fmla="*/ 4095 h 953"/>
                <a:gd name="T102" fmla="*/ 258335 w 1763"/>
                <a:gd name="T103" fmla="*/ 4581 h 953"/>
                <a:gd name="T104" fmla="*/ 261391 w 1763"/>
                <a:gd name="T105" fmla="*/ 6146 h 953"/>
                <a:gd name="T106" fmla="*/ 267707 w 1763"/>
                <a:gd name="T107" fmla="*/ 9036 h 953"/>
                <a:gd name="T108" fmla="*/ 277149 w 1763"/>
                <a:gd name="T109" fmla="*/ 12700 h 953"/>
                <a:gd name="T110" fmla="*/ 281013 w 1763"/>
                <a:gd name="T111" fmla="*/ 15419 h 953"/>
                <a:gd name="T112" fmla="*/ 273208 w 1763"/>
                <a:gd name="T113" fmla="*/ 16172 h 9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3"/>
                <a:gd name="T172" fmla="*/ 0 h 953"/>
                <a:gd name="T173" fmla="*/ 1763 w 1763"/>
                <a:gd name="T174" fmla="*/ 953 h 9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3" h="953">
                  <a:moveTo>
                    <a:pt x="1657" y="951"/>
                  </a:moveTo>
                  <a:lnTo>
                    <a:pt x="1633" y="947"/>
                  </a:lnTo>
                  <a:lnTo>
                    <a:pt x="1611" y="944"/>
                  </a:lnTo>
                  <a:lnTo>
                    <a:pt x="1589" y="941"/>
                  </a:lnTo>
                  <a:lnTo>
                    <a:pt x="1564" y="937"/>
                  </a:lnTo>
                  <a:lnTo>
                    <a:pt x="1539" y="933"/>
                  </a:lnTo>
                  <a:lnTo>
                    <a:pt x="1511" y="928"/>
                  </a:lnTo>
                  <a:lnTo>
                    <a:pt x="1479" y="924"/>
                  </a:lnTo>
                  <a:lnTo>
                    <a:pt x="1445" y="918"/>
                  </a:lnTo>
                  <a:lnTo>
                    <a:pt x="1405" y="913"/>
                  </a:lnTo>
                  <a:lnTo>
                    <a:pt x="1361" y="906"/>
                  </a:lnTo>
                  <a:lnTo>
                    <a:pt x="1312" y="898"/>
                  </a:lnTo>
                  <a:lnTo>
                    <a:pt x="1256" y="890"/>
                  </a:lnTo>
                  <a:lnTo>
                    <a:pt x="1192" y="881"/>
                  </a:lnTo>
                  <a:lnTo>
                    <a:pt x="1122" y="871"/>
                  </a:lnTo>
                  <a:lnTo>
                    <a:pt x="1044" y="860"/>
                  </a:lnTo>
                  <a:lnTo>
                    <a:pt x="957" y="848"/>
                  </a:lnTo>
                  <a:lnTo>
                    <a:pt x="952" y="848"/>
                  </a:lnTo>
                  <a:lnTo>
                    <a:pt x="947" y="848"/>
                  </a:lnTo>
                  <a:lnTo>
                    <a:pt x="942" y="848"/>
                  </a:lnTo>
                  <a:lnTo>
                    <a:pt x="938" y="847"/>
                  </a:lnTo>
                  <a:lnTo>
                    <a:pt x="932" y="847"/>
                  </a:lnTo>
                  <a:lnTo>
                    <a:pt x="928" y="847"/>
                  </a:lnTo>
                  <a:lnTo>
                    <a:pt x="923" y="846"/>
                  </a:lnTo>
                  <a:lnTo>
                    <a:pt x="919" y="846"/>
                  </a:lnTo>
                  <a:lnTo>
                    <a:pt x="916" y="855"/>
                  </a:lnTo>
                  <a:lnTo>
                    <a:pt x="912" y="864"/>
                  </a:lnTo>
                  <a:lnTo>
                    <a:pt x="909" y="873"/>
                  </a:lnTo>
                  <a:lnTo>
                    <a:pt x="906" y="881"/>
                  </a:lnTo>
                  <a:lnTo>
                    <a:pt x="892" y="885"/>
                  </a:lnTo>
                  <a:lnTo>
                    <a:pt x="882" y="887"/>
                  </a:lnTo>
                  <a:lnTo>
                    <a:pt x="874" y="888"/>
                  </a:lnTo>
                  <a:lnTo>
                    <a:pt x="869" y="889"/>
                  </a:lnTo>
                  <a:lnTo>
                    <a:pt x="865" y="892"/>
                  </a:lnTo>
                  <a:lnTo>
                    <a:pt x="863" y="893"/>
                  </a:lnTo>
                  <a:lnTo>
                    <a:pt x="862" y="894"/>
                  </a:lnTo>
                  <a:lnTo>
                    <a:pt x="861" y="895"/>
                  </a:lnTo>
                  <a:lnTo>
                    <a:pt x="846" y="894"/>
                  </a:lnTo>
                  <a:lnTo>
                    <a:pt x="835" y="893"/>
                  </a:lnTo>
                  <a:lnTo>
                    <a:pt x="826" y="892"/>
                  </a:lnTo>
                  <a:lnTo>
                    <a:pt x="818" y="889"/>
                  </a:lnTo>
                  <a:lnTo>
                    <a:pt x="811" y="888"/>
                  </a:lnTo>
                  <a:lnTo>
                    <a:pt x="802" y="887"/>
                  </a:lnTo>
                  <a:lnTo>
                    <a:pt x="792" y="885"/>
                  </a:lnTo>
                  <a:lnTo>
                    <a:pt x="779" y="881"/>
                  </a:lnTo>
                  <a:lnTo>
                    <a:pt x="773" y="877"/>
                  </a:lnTo>
                  <a:lnTo>
                    <a:pt x="766" y="873"/>
                  </a:lnTo>
                  <a:lnTo>
                    <a:pt x="759" y="869"/>
                  </a:lnTo>
                  <a:lnTo>
                    <a:pt x="753" y="865"/>
                  </a:lnTo>
                  <a:lnTo>
                    <a:pt x="745" y="860"/>
                  </a:lnTo>
                  <a:lnTo>
                    <a:pt x="738" y="856"/>
                  </a:lnTo>
                  <a:lnTo>
                    <a:pt x="731" y="852"/>
                  </a:lnTo>
                  <a:lnTo>
                    <a:pt x="725" y="848"/>
                  </a:lnTo>
                  <a:lnTo>
                    <a:pt x="718" y="846"/>
                  </a:lnTo>
                  <a:lnTo>
                    <a:pt x="710" y="845"/>
                  </a:lnTo>
                  <a:lnTo>
                    <a:pt x="703" y="842"/>
                  </a:lnTo>
                  <a:lnTo>
                    <a:pt x="697" y="840"/>
                  </a:lnTo>
                  <a:lnTo>
                    <a:pt x="689" y="838"/>
                  </a:lnTo>
                  <a:lnTo>
                    <a:pt x="682" y="836"/>
                  </a:lnTo>
                  <a:lnTo>
                    <a:pt x="674" y="833"/>
                  </a:lnTo>
                  <a:lnTo>
                    <a:pt x="668" y="831"/>
                  </a:lnTo>
                  <a:lnTo>
                    <a:pt x="649" y="829"/>
                  </a:lnTo>
                  <a:lnTo>
                    <a:pt x="630" y="827"/>
                  </a:lnTo>
                  <a:lnTo>
                    <a:pt x="611" y="825"/>
                  </a:lnTo>
                  <a:lnTo>
                    <a:pt x="592" y="822"/>
                  </a:lnTo>
                  <a:lnTo>
                    <a:pt x="573" y="821"/>
                  </a:lnTo>
                  <a:lnTo>
                    <a:pt x="553" y="819"/>
                  </a:lnTo>
                  <a:lnTo>
                    <a:pt x="534" y="817"/>
                  </a:lnTo>
                  <a:lnTo>
                    <a:pt x="515" y="815"/>
                  </a:lnTo>
                  <a:lnTo>
                    <a:pt x="501" y="815"/>
                  </a:lnTo>
                  <a:lnTo>
                    <a:pt x="488" y="815"/>
                  </a:lnTo>
                  <a:lnTo>
                    <a:pt x="473" y="815"/>
                  </a:lnTo>
                  <a:lnTo>
                    <a:pt x="460" y="815"/>
                  </a:lnTo>
                  <a:lnTo>
                    <a:pt x="445" y="815"/>
                  </a:lnTo>
                  <a:lnTo>
                    <a:pt x="432" y="815"/>
                  </a:lnTo>
                  <a:lnTo>
                    <a:pt x="418" y="815"/>
                  </a:lnTo>
                  <a:lnTo>
                    <a:pt x="404" y="815"/>
                  </a:lnTo>
                  <a:lnTo>
                    <a:pt x="367" y="818"/>
                  </a:lnTo>
                  <a:lnTo>
                    <a:pt x="335" y="820"/>
                  </a:lnTo>
                  <a:lnTo>
                    <a:pt x="306" y="822"/>
                  </a:lnTo>
                  <a:lnTo>
                    <a:pt x="281" y="825"/>
                  </a:lnTo>
                  <a:lnTo>
                    <a:pt x="260" y="826"/>
                  </a:lnTo>
                  <a:lnTo>
                    <a:pt x="241" y="827"/>
                  </a:lnTo>
                  <a:lnTo>
                    <a:pt x="224" y="829"/>
                  </a:lnTo>
                  <a:lnTo>
                    <a:pt x="210" y="829"/>
                  </a:lnTo>
                  <a:lnTo>
                    <a:pt x="197" y="830"/>
                  </a:lnTo>
                  <a:lnTo>
                    <a:pt x="183" y="831"/>
                  </a:lnTo>
                  <a:lnTo>
                    <a:pt x="172" y="832"/>
                  </a:lnTo>
                  <a:lnTo>
                    <a:pt x="160" y="832"/>
                  </a:lnTo>
                  <a:lnTo>
                    <a:pt x="147" y="833"/>
                  </a:lnTo>
                  <a:lnTo>
                    <a:pt x="135" y="833"/>
                  </a:lnTo>
                  <a:lnTo>
                    <a:pt x="121" y="833"/>
                  </a:lnTo>
                  <a:lnTo>
                    <a:pt x="105" y="835"/>
                  </a:lnTo>
                  <a:lnTo>
                    <a:pt x="95" y="837"/>
                  </a:lnTo>
                  <a:lnTo>
                    <a:pt x="86" y="839"/>
                  </a:lnTo>
                  <a:lnTo>
                    <a:pt x="76" y="841"/>
                  </a:lnTo>
                  <a:lnTo>
                    <a:pt x="67" y="844"/>
                  </a:lnTo>
                  <a:lnTo>
                    <a:pt x="57" y="846"/>
                  </a:lnTo>
                  <a:lnTo>
                    <a:pt x="47" y="848"/>
                  </a:lnTo>
                  <a:lnTo>
                    <a:pt x="38" y="850"/>
                  </a:lnTo>
                  <a:lnTo>
                    <a:pt x="28" y="852"/>
                  </a:lnTo>
                  <a:lnTo>
                    <a:pt x="20" y="849"/>
                  </a:lnTo>
                  <a:lnTo>
                    <a:pt x="16" y="847"/>
                  </a:lnTo>
                  <a:lnTo>
                    <a:pt x="9" y="842"/>
                  </a:lnTo>
                  <a:lnTo>
                    <a:pt x="0" y="833"/>
                  </a:lnTo>
                  <a:lnTo>
                    <a:pt x="0" y="828"/>
                  </a:lnTo>
                  <a:lnTo>
                    <a:pt x="0" y="822"/>
                  </a:lnTo>
                  <a:lnTo>
                    <a:pt x="0" y="818"/>
                  </a:lnTo>
                  <a:lnTo>
                    <a:pt x="0" y="812"/>
                  </a:lnTo>
                  <a:lnTo>
                    <a:pt x="15" y="791"/>
                  </a:lnTo>
                  <a:lnTo>
                    <a:pt x="25" y="774"/>
                  </a:lnTo>
                  <a:lnTo>
                    <a:pt x="33" y="761"/>
                  </a:lnTo>
                  <a:lnTo>
                    <a:pt x="40" y="749"/>
                  </a:lnTo>
                  <a:lnTo>
                    <a:pt x="47" y="739"/>
                  </a:lnTo>
                  <a:lnTo>
                    <a:pt x="52" y="726"/>
                  </a:lnTo>
                  <a:lnTo>
                    <a:pt x="59" y="713"/>
                  </a:lnTo>
                  <a:lnTo>
                    <a:pt x="68" y="696"/>
                  </a:lnTo>
                  <a:lnTo>
                    <a:pt x="75" y="689"/>
                  </a:lnTo>
                  <a:lnTo>
                    <a:pt x="82" y="682"/>
                  </a:lnTo>
                  <a:lnTo>
                    <a:pt x="88" y="675"/>
                  </a:lnTo>
                  <a:lnTo>
                    <a:pt x="95" y="667"/>
                  </a:lnTo>
                  <a:lnTo>
                    <a:pt x="107" y="628"/>
                  </a:lnTo>
                  <a:lnTo>
                    <a:pt x="118" y="593"/>
                  </a:lnTo>
                  <a:lnTo>
                    <a:pt x="130" y="560"/>
                  </a:lnTo>
                  <a:lnTo>
                    <a:pt x="142" y="524"/>
                  </a:lnTo>
                  <a:lnTo>
                    <a:pt x="155" y="483"/>
                  </a:lnTo>
                  <a:lnTo>
                    <a:pt x="171" y="435"/>
                  </a:lnTo>
                  <a:lnTo>
                    <a:pt x="191" y="377"/>
                  </a:lnTo>
                  <a:lnTo>
                    <a:pt x="214" y="304"/>
                  </a:lnTo>
                  <a:lnTo>
                    <a:pt x="241" y="234"/>
                  </a:lnTo>
                  <a:lnTo>
                    <a:pt x="261" y="180"/>
                  </a:lnTo>
                  <a:lnTo>
                    <a:pt x="276" y="141"/>
                  </a:lnTo>
                  <a:lnTo>
                    <a:pt x="286" y="113"/>
                  </a:lnTo>
                  <a:lnTo>
                    <a:pt x="293" y="93"/>
                  </a:lnTo>
                  <a:lnTo>
                    <a:pt x="297" y="79"/>
                  </a:lnTo>
                  <a:lnTo>
                    <a:pt x="300" y="67"/>
                  </a:lnTo>
                  <a:lnTo>
                    <a:pt x="304" y="53"/>
                  </a:lnTo>
                  <a:lnTo>
                    <a:pt x="313" y="40"/>
                  </a:lnTo>
                  <a:lnTo>
                    <a:pt x="318" y="32"/>
                  </a:lnTo>
                  <a:lnTo>
                    <a:pt x="324" y="26"/>
                  </a:lnTo>
                  <a:lnTo>
                    <a:pt x="332" y="21"/>
                  </a:lnTo>
                  <a:lnTo>
                    <a:pt x="347" y="19"/>
                  </a:lnTo>
                  <a:lnTo>
                    <a:pt x="364" y="15"/>
                  </a:lnTo>
                  <a:lnTo>
                    <a:pt x="380" y="13"/>
                  </a:lnTo>
                  <a:lnTo>
                    <a:pt x="395" y="10"/>
                  </a:lnTo>
                  <a:lnTo>
                    <a:pt x="411" y="7"/>
                  </a:lnTo>
                  <a:lnTo>
                    <a:pt x="428" y="5"/>
                  </a:lnTo>
                  <a:lnTo>
                    <a:pt x="443" y="2"/>
                  </a:lnTo>
                  <a:lnTo>
                    <a:pt x="459" y="0"/>
                  </a:lnTo>
                  <a:lnTo>
                    <a:pt x="477" y="0"/>
                  </a:lnTo>
                  <a:lnTo>
                    <a:pt x="495" y="0"/>
                  </a:lnTo>
                  <a:lnTo>
                    <a:pt x="511" y="0"/>
                  </a:lnTo>
                  <a:lnTo>
                    <a:pt x="529" y="0"/>
                  </a:lnTo>
                  <a:lnTo>
                    <a:pt x="547" y="0"/>
                  </a:lnTo>
                  <a:lnTo>
                    <a:pt x="565" y="0"/>
                  </a:lnTo>
                  <a:lnTo>
                    <a:pt x="583" y="0"/>
                  </a:lnTo>
                  <a:lnTo>
                    <a:pt x="601" y="0"/>
                  </a:lnTo>
                  <a:lnTo>
                    <a:pt x="626" y="3"/>
                  </a:lnTo>
                  <a:lnTo>
                    <a:pt x="649" y="5"/>
                  </a:lnTo>
                  <a:lnTo>
                    <a:pt x="668" y="7"/>
                  </a:lnTo>
                  <a:lnTo>
                    <a:pt x="686" y="10"/>
                  </a:lnTo>
                  <a:lnTo>
                    <a:pt x="700" y="12"/>
                  </a:lnTo>
                  <a:lnTo>
                    <a:pt x="713" y="13"/>
                  </a:lnTo>
                  <a:lnTo>
                    <a:pt x="726" y="15"/>
                  </a:lnTo>
                  <a:lnTo>
                    <a:pt x="737" y="16"/>
                  </a:lnTo>
                  <a:lnTo>
                    <a:pt x="747" y="19"/>
                  </a:lnTo>
                  <a:lnTo>
                    <a:pt x="757" y="20"/>
                  </a:lnTo>
                  <a:lnTo>
                    <a:pt x="767" y="22"/>
                  </a:lnTo>
                  <a:lnTo>
                    <a:pt x="777" y="24"/>
                  </a:lnTo>
                  <a:lnTo>
                    <a:pt x="787" y="25"/>
                  </a:lnTo>
                  <a:lnTo>
                    <a:pt x="799" y="29"/>
                  </a:lnTo>
                  <a:lnTo>
                    <a:pt x="812" y="31"/>
                  </a:lnTo>
                  <a:lnTo>
                    <a:pt x="826" y="34"/>
                  </a:lnTo>
                  <a:lnTo>
                    <a:pt x="842" y="40"/>
                  </a:lnTo>
                  <a:lnTo>
                    <a:pt x="854" y="44"/>
                  </a:lnTo>
                  <a:lnTo>
                    <a:pt x="863" y="48"/>
                  </a:lnTo>
                  <a:lnTo>
                    <a:pt x="871" y="51"/>
                  </a:lnTo>
                  <a:lnTo>
                    <a:pt x="879" y="54"/>
                  </a:lnTo>
                  <a:lnTo>
                    <a:pt x="887" y="58"/>
                  </a:lnTo>
                  <a:lnTo>
                    <a:pt x="894" y="62"/>
                  </a:lnTo>
                  <a:lnTo>
                    <a:pt x="906" y="68"/>
                  </a:lnTo>
                  <a:lnTo>
                    <a:pt x="916" y="77"/>
                  </a:lnTo>
                  <a:lnTo>
                    <a:pt x="922" y="82"/>
                  </a:lnTo>
                  <a:lnTo>
                    <a:pt x="928" y="87"/>
                  </a:lnTo>
                  <a:lnTo>
                    <a:pt x="932" y="90"/>
                  </a:lnTo>
                  <a:lnTo>
                    <a:pt x="936" y="92"/>
                  </a:lnTo>
                  <a:lnTo>
                    <a:pt x="938" y="93"/>
                  </a:lnTo>
                  <a:lnTo>
                    <a:pt x="940" y="95"/>
                  </a:lnTo>
                  <a:lnTo>
                    <a:pt x="943" y="96"/>
                  </a:lnTo>
                  <a:lnTo>
                    <a:pt x="945" y="107"/>
                  </a:lnTo>
                  <a:lnTo>
                    <a:pt x="946" y="119"/>
                  </a:lnTo>
                  <a:lnTo>
                    <a:pt x="947" y="130"/>
                  </a:lnTo>
                  <a:lnTo>
                    <a:pt x="948" y="143"/>
                  </a:lnTo>
                  <a:lnTo>
                    <a:pt x="961" y="131"/>
                  </a:lnTo>
                  <a:lnTo>
                    <a:pt x="971" y="124"/>
                  </a:lnTo>
                  <a:lnTo>
                    <a:pt x="979" y="117"/>
                  </a:lnTo>
                  <a:lnTo>
                    <a:pt x="987" y="111"/>
                  </a:lnTo>
                  <a:lnTo>
                    <a:pt x="994" y="107"/>
                  </a:lnTo>
                  <a:lnTo>
                    <a:pt x="1003" y="101"/>
                  </a:lnTo>
                  <a:lnTo>
                    <a:pt x="1013" y="96"/>
                  </a:lnTo>
                  <a:lnTo>
                    <a:pt x="1025" y="89"/>
                  </a:lnTo>
                  <a:lnTo>
                    <a:pt x="1051" y="87"/>
                  </a:lnTo>
                  <a:lnTo>
                    <a:pt x="1071" y="84"/>
                  </a:lnTo>
                  <a:lnTo>
                    <a:pt x="1089" y="83"/>
                  </a:lnTo>
                  <a:lnTo>
                    <a:pt x="1104" y="82"/>
                  </a:lnTo>
                  <a:lnTo>
                    <a:pt x="1122" y="81"/>
                  </a:lnTo>
                  <a:lnTo>
                    <a:pt x="1142" y="81"/>
                  </a:lnTo>
                  <a:lnTo>
                    <a:pt x="1168" y="81"/>
                  </a:lnTo>
                  <a:lnTo>
                    <a:pt x="1200" y="81"/>
                  </a:lnTo>
                  <a:lnTo>
                    <a:pt x="1225" y="84"/>
                  </a:lnTo>
                  <a:lnTo>
                    <a:pt x="1247" y="87"/>
                  </a:lnTo>
                  <a:lnTo>
                    <a:pt x="1266" y="89"/>
                  </a:lnTo>
                  <a:lnTo>
                    <a:pt x="1283" y="91"/>
                  </a:lnTo>
                  <a:lnTo>
                    <a:pt x="1297" y="93"/>
                  </a:lnTo>
                  <a:lnTo>
                    <a:pt x="1311" y="95"/>
                  </a:lnTo>
                  <a:lnTo>
                    <a:pt x="1323" y="97"/>
                  </a:lnTo>
                  <a:lnTo>
                    <a:pt x="1334" y="98"/>
                  </a:lnTo>
                  <a:lnTo>
                    <a:pt x="1345" y="100"/>
                  </a:lnTo>
                  <a:lnTo>
                    <a:pt x="1355" y="101"/>
                  </a:lnTo>
                  <a:lnTo>
                    <a:pt x="1366" y="103"/>
                  </a:lnTo>
                  <a:lnTo>
                    <a:pt x="1377" y="106"/>
                  </a:lnTo>
                  <a:lnTo>
                    <a:pt x="1388" y="107"/>
                  </a:lnTo>
                  <a:lnTo>
                    <a:pt x="1400" y="110"/>
                  </a:lnTo>
                  <a:lnTo>
                    <a:pt x="1415" y="112"/>
                  </a:lnTo>
                  <a:lnTo>
                    <a:pt x="1430" y="116"/>
                  </a:lnTo>
                  <a:lnTo>
                    <a:pt x="1451" y="122"/>
                  </a:lnTo>
                  <a:lnTo>
                    <a:pt x="1472" y="129"/>
                  </a:lnTo>
                  <a:lnTo>
                    <a:pt x="1492" y="136"/>
                  </a:lnTo>
                  <a:lnTo>
                    <a:pt x="1511" y="144"/>
                  </a:lnTo>
                  <a:lnTo>
                    <a:pt x="1529" y="150"/>
                  </a:lnTo>
                  <a:lnTo>
                    <a:pt x="1544" y="156"/>
                  </a:lnTo>
                  <a:lnTo>
                    <a:pt x="1559" y="160"/>
                  </a:lnTo>
                  <a:lnTo>
                    <a:pt x="1571" y="164"/>
                  </a:lnTo>
                  <a:lnTo>
                    <a:pt x="1570" y="159"/>
                  </a:lnTo>
                  <a:lnTo>
                    <a:pt x="1569" y="155"/>
                  </a:lnTo>
                  <a:lnTo>
                    <a:pt x="1568" y="149"/>
                  </a:lnTo>
                  <a:lnTo>
                    <a:pt x="1566" y="145"/>
                  </a:lnTo>
                  <a:lnTo>
                    <a:pt x="1563" y="143"/>
                  </a:lnTo>
                  <a:lnTo>
                    <a:pt x="1559" y="141"/>
                  </a:lnTo>
                  <a:lnTo>
                    <a:pt x="1554" y="139"/>
                  </a:lnTo>
                  <a:lnTo>
                    <a:pt x="1550" y="138"/>
                  </a:lnTo>
                  <a:lnTo>
                    <a:pt x="1550" y="136"/>
                  </a:lnTo>
                  <a:lnTo>
                    <a:pt x="1550" y="135"/>
                  </a:lnTo>
                  <a:lnTo>
                    <a:pt x="1550" y="132"/>
                  </a:lnTo>
                  <a:lnTo>
                    <a:pt x="1550" y="130"/>
                  </a:lnTo>
                  <a:lnTo>
                    <a:pt x="1560" y="131"/>
                  </a:lnTo>
                  <a:lnTo>
                    <a:pt x="1565" y="132"/>
                  </a:lnTo>
                  <a:lnTo>
                    <a:pt x="1571" y="135"/>
                  </a:lnTo>
                  <a:lnTo>
                    <a:pt x="1577" y="140"/>
                  </a:lnTo>
                  <a:lnTo>
                    <a:pt x="1580" y="159"/>
                  </a:lnTo>
                  <a:lnTo>
                    <a:pt x="1583" y="177"/>
                  </a:lnTo>
                  <a:lnTo>
                    <a:pt x="1587" y="196"/>
                  </a:lnTo>
                  <a:lnTo>
                    <a:pt x="1590" y="215"/>
                  </a:lnTo>
                  <a:lnTo>
                    <a:pt x="1596" y="228"/>
                  </a:lnTo>
                  <a:lnTo>
                    <a:pt x="1600" y="241"/>
                  </a:lnTo>
                  <a:lnTo>
                    <a:pt x="1606" y="254"/>
                  </a:lnTo>
                  <a:lnTo>
                    <a:pt x="1610" y="266"/>
                  </a:lnTo>
                  <a:lnTo>
                    <a:pt x="1612" y="268"/>
                  </a:lnTo>
                  <a:lnTo>
                    <a:pt x="1615" y="269"/>
                  </a:lnTo>
                  <a:lnTo>
                    <a:pt x="1618" y="270"/>
                  </a:lnTo>
                  <a:lnTo>
                    <a:pt x="1620" y="271"/>
                  </a:lnTo>
                  <a:lnTo>
                    <a:pt x="1625" y="294"/>
                  </a:lnTo>
                  <a:lnTo>
                    <a:pt x="1629" y="317"/>
                  </a:lnTo>
                  <a:lnTo>
                    <a:pt x="1632" y="340"/>
                  </a:lnTo>
                  <a:lnTo>
                    <a:pt x="1637" y="362"/>
                  </a:lnTo>
                  <a:lnTo>
                    <a:pt x="1641" y="385"/>
                  </a:lnTo>
                  <a:lnTo>
                    <a:pt x="1646" y="407"/>
                  </a:lnTo>
                  <a:lnTo>
                    <a:pt x="1650" y="431"/>
                  </a:lnTo>
                  <a:lnTo>
                    <a:pt x="1655" y="453"/>
                  </a:lnTo>
                  <a:lnTo>
                    <a:pt x="1677" y="532"/>
                  </a:lnTo>
                  <a:lnTo>
                    <a:pt x="1695" y="593"/>
                  </a:lnTo>
                  <a:lnTo>
                    <a:pt x="1708" y="640"/>
                  </a:lnTo>
                  <a:lnTo>
                    <a:pt x="1718" y="679"/>
                  </a:lnTo>
                  <a:lnTo>
                    <a:pt x="1727" y="714"/>
                  </a:lnTo>
                  <a:lnTo>
                    <a:pt x="1736" y="748"/>
                  </a:lnTo>
                  <a:lnTo>
                    <a:pt x="1745" y="787"/>
                  </a:lnTo>
                  <a:lnTo>
                    <a:pt x="1756" y="833"/>
                  </a:lnTo>
                  <a:lnTo>
                    <a:pt x="1756" y="859"/>
                  </a:lnTo>
                  <a:lnTo>
                    <a:pt x="1757" y="880"/>
                  </a:lnTo>
                  <a:lnTo>
                    <a:pt x="1760" y="908"/>
                  </a:lnTo>
                  <a:lnTo>
                    <a:pt x="1763" y="953"/>
                  </a:lnTo>
                  <a:lnTo>
                    <a:pt x="1750" y="953"/>
                  </a:lnTo>
                  <a:lnTo>
                    <a:pt x="1737" y="952"/>
                  </a:lnTo>
                  <a:lnTo>
                    <a:pt x="1724" y="952"/>
                  </a:lnTo>
                  <a:lnTo>
                    <a:pt x="1711" y="952"/>
                  </a:lnTo>
                  <a:lnTo>
                    <a:pt x="1697" y="952"/>
                  </a:lnTo>
                  <a:lnTo>
                    <a:pt x="1684" y="952"/>
                  </a:lnTo>
                  <a:lnTo>
                    <a:pt x="1670" y="951"/>
                  </a:lnTo>
                  <a:lnTo>
                    <a:pt x="1657" y="951"/>
                  </a:lnTo>
                  <a:close/>
                </a:path>
              </a:pathLst>
            </a:custGeom>
            <a:solidFill>
              <a:srgbClr val="000000"/>
            </a:solidFill>
            <a:ln w="9525">
              <a:noFill/>
              <a:round/>
              <a:headEnd/>
              <a:tailEnd/>
            </a:ln>
          </p:spPr>
          <p:txBody>
            <a:bodyPr/>
            <a:lstStyle/>
            <a:p>
              <a:endParaRPr lang="en-US"/>
            </a:p>
          </p:txBody>
        </p:sp>
        <p:sp>
          <p:nvSpPr>
            <p:cNvPr id="55305" name="Freeform 8"/>
            <p:cNvSpPr>
              <a:spLocks/>
            </p:cNvSpPr>
            <p:nvPr/>
          </p:nvSpPr>
          <p:spPr bwMode="auto">
            <a:xfrm>
              <a:off x="2746" y="1584"/>
              <a:ext cx="1276" cy="156"/>
            </a:xfrm>
            <a:custGeom>
              <a:avLst/>
              <a:gdLst>
                <a:gd name="T0" fmla="*/ 119891 w 768"/>
                <a:gd name="T1" fmla="*/ 2069 h 117"/>
                <a:gd name="T2" fmla="*/ 116237 w 768"/>
                <a:gd name="T3" fmla="*/ 2007 h 117"/>
                <a:gd name="T4" fmla="*/ 112424 w 768"/>
                <a:gd name="T5" fmla="*/ 1984 h 117"/>
                <a:gd name="T6" fmla="*/ 108638 w 768"/>
                <a:gd name="T7" fmla="*/ 1956 h 117"/>
                <a:gd name="T8" fmla="*/ 101121 w 768"/>
                <a:gd name="T9" fmla="*/ 1823 h 117"/>
                <a:gd name="T10" fmla="*/ 91621 w 768"/>
                <a:gd name="T11" fmla="*/ 1641 h 117"/>
                <a:gd name="T12" fmla="*/ 83106 w 768"/>
                <a:gd name="T13" fmla="*/ 1479 h 117"/>
                <a:gd name="T14" fmla="*/ 74546 w 768"/>
                <a:gd name="T15" fmla="*/ 1328 h 117"/>
                <a:gd name="T16" fmla="*/ 64451 w 768"/>
                <a:gd name="T17" fmla="*/ 1164 h 117"/>
                <a:gd name="T18" fmla="*/ 51794 w 768"/>
                <a:gd name="T19" fmla="*/ 960 h 117"/>
                <a:gd name="T20" fmla="*/ 35135 w 768"/>
                <a:gd name="T21" fmla="*/ 711 h 117"/>
                <a:gd name="T22" fmla="*/ 13270 w 768"/>
                <a:gd name="T23" fmla="*/ 357 h 117"/>
                <a:gd name="T24" fmla="*/ 0 w 768"/>
                <a:gd name="T25" fmla="*/ 113 h 117"/>
                <a:gd name="T26" fmla="*/ 0 w 768"/>
                <a:gd name="T27" fmla="*/ 37 h 117"/>
                <a:gd name="T28" fmla="*/ 2637 w 768"/>
                <a:gd name="T29" fmla="*/ 0 h 117"/>
                <a:gd name="T30" fmla="*/ 7717 w 768"/>
                <a:gd name="T31" fmla="*/ 1 h 117"/>
                <a:gd name="T32" fmla="*/ 12649 w 768"/>
                <a:gd name="T33" fmla="*/ 1 h 117"/>
                <a:gd name="T34" fmla="*/ 17929 w 768"/>
                <a:gd name="T35" fmla="*/ 37 h 117"/>
                <a:gd name="T36" fmla="*/ 24676 w 768"/>
                <a:gd name="T37" fmla="*/ 116 h 117"/>
                <a:gd name="T38" fmla="*/ 30793 w 768"/>
                <a:gd name="T39" fmla="*/ 268 h 117"/>
                <a:gd name="T40" fmla="*/ 35135 w 768"/>
                <a:gd name="T41" fmla="*/ 389 h 117"/>
                <a:gd name="T42" fmla="*/ 39943 w 768"/>
                <a:gd name="T43" fmla="*/ 543 h 117"/>
                <a:gd name="T44" fmla="*/ 49169 w 768"/>
                <a:gd name="T45" fmla="*/ 747 h 117"/>
                <a:gd name="T46" fmla="*/ 60288 w 768"/>
                <a:gd name="T47" fmla="*/ 908 h 117"/>
                <a:gd name="T48" fmla="*/ 70316 w 768"/>
                <a:gd name="T49" fmla="*/ 1051 h 117"/>
                <a:gd name="T50" fmla="*/ 79341 w 768"/>
                <a:gd name="T51" fmla="*/ 1164 h 117"/>
                <a:gd name="T52" fmla="*/ 87509 w 768"/>
                <a:gd name="T53" fmla="*/ 1264 h 117"/>
                <a:gd name="T54" fmla="*/ 95221 w 768"/>
                <a:gd name="T55" fmla="*/ 1367 h 117"/>
                <a:gd name="T56" fmla="*/ 102550 w 768"/>
                <a:gd name="T57" fmla="*/ 1444 h 117"/>
                <a:gd name="T58" fmla="*/ 109995 w 768"/>
                <a:gd name="T59" fmla="*/ 1556 h 117"/>
                <a:gd name="T60" fmla="*/ 114807 w 768"/>
                <a:gd name="T61" fmla="*/ 1648 h 117"/>
                <a:gd name="T62" fmla="*/ 117022 w 768"/>
                <a:gd name="T63" fmla="*/ 1716 h 117"/>
                <a:gd name="T64" fmla="*/ 119565 w 768"/>
                <a:gd name="T65" fmla="*/ 1771 h 117"/>
                <a:gd name="T66" fmla="*/ 121938 w 768"/>
                <a:gd name="T67" fmla="*/ 1849 h 117"/>
                <a:gd name="T68" fmla="*/ 122906 w 768"/>
                <a:gd name="T69" fmla="*/ 1984 h 117"/>
                <a:gd name="T70" fmla="*/ 122378 w 768"/>
                <a:gd name="T71" fmla="*/ 2069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8"/>
                <a:gd name="T109" fmla="*/ 0 h 117"/>
                <a:gd name="T110" fmla="*/ 768 w 768"/>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8" h="117">
                  <a:moveTo>
                    <a:pt x="761" y="117"/>
                  </a:moveTo>
                  <a:lnTo>
                    <a:pt x="748" y="116"/>
                  </a:lnTo>
                  <a:lnTo>
                    <a:pt x="736" y="115"/>
                  </a:lnTo>
                  <a:lnTo>
                    <a:pt x="725" y="113"/>
                  </a:lnTo>
                  <a:lnTo>
                    <a:pt x="713" y="112"/>
                  </a:lnTo>
                  <a:lnTo>
                    <a:pt x="701" y="112"/>
                  </a:lnTo>
                  <a:lnTo>
                    <a:pt x="689" y="111"/>
                  </a:lnTo>
                  <a:lnTo>
                    <a:pt x="678" y="110"/>
                  </a:lnTo>
                  <a:lnTo>
                    <a:pt x="666" y="109"/>
                  </a:lnTo>
                  <a:lnTo>
                    <a:pt x="631" y="103"/>
                  </a:lnTo>
                  <a:lnTo>
                    <a:pt x="600" y="98"/>
                  </a:lnTo>
                  <a:lnTo>
                    <a:pt x="572" y="92"/>
                  </a:lnTo>
                  <a:lnTo>
                    <a:pt x="545" y="88"/>
                  </a:lnTo>
                  <a:lnTo>
                    <a:pt x="518" y="83"/>
                  </a:lnTo>
                  <a:lnTo>
                    <a:pt x="493" y="79"/>
                  </a:lnTo>
                  <a:lnTo>
                    <a:pt x="465" y="75"/>
                  </a:lnTo>
                  <a:lnTo>
                    <a:pt x="436" y="70"/>
                  </a:lnTo>
                  <a:lnTo>
                    <a:pt x="402" y="65"/>
                  </a:lnTo>
                  <a:lnTo>
                    <a:pt x="365" y="60"/>
                  </a:lnTo>
                  <a:lnTo>
                    <a:pt x="323" y="54"/>
                  </a:lnTo>
                  <a:lnTo>
                    <a:pt x="275" y="48"/>
                  </a:lnTo>
                  <a:lnTo>
                    <a:pt x="219" y="40"/>
                  </a:lnTo>
                  <a:lnTo>
                    <a:pt x="155" y="31"/>
                  </a:lnTo>
                  <a:lnTo>
                    <a:pt x="83" y="20"/>
                  </a:lnTo>
                  <a:lnTo>
                    <a:pt x="0" y="8"/>
                  </a:lnTo>
                  <a:lnTo>
                    <a:pt x="0" y="6"/>
                  </a:lnTo>
                  <a:lnTo>
                    <a:pt x="0" y="4"/>
                  </a:lnTo>
                  <a:lnTo>
                    <a:pt x="0" y="2"/>
                  </a:lnTo>
                  <a:lnTo>
                    <a:pt x="0" y="0"/>
                  </a:lnTo>
                  <a:lnTo>
                    <a:pt x="16" y="0"/>
                  </a:lnTo>
                  <a:lnTo>
                    <a:pt x="33" y="1"/>
                  </a:lnTo>
                  <a:lnTo>
                    <a:pt x="48" y="1"/>
                  </a:lnTo>
                  <a:lnTo>
                    <a:pt x="64" y="1"/>
                  </a:lnTo>
                  <a:lnTo>
                    <a:pt x="79" y="1"/>
                  </a:lnTo>
                  <a:lnTo>
                    <a:pt x="96" y="1"/>
                  </a:lnTo>
                  <a:lnTo>
                    <a:pt x="112" y="2"/>
                  </a:lnTo>
                  <a:lnTo>
                    <a:pt x="127" y="2"/>
                  </a:lnTo>
                  <a:lnTo>
                    <a:pt x="154" y="7"/>
                  </a:lnTo>
                  <a:lnTo>
                    <a:pt x="175" y="12"/>
                  </a:lnTo>
                  <a:lnTo>
                    <a:pt x="192" y="15"/>
                  </a:lnTo>
                  <a:lnTo>
                    <a:pt x="207" y="19"/>
                  </a:lnTo>
                  <a:lnTo>
                    <a:pt x="219" y="22"/>
                  </a:lnTo>
                  <a:lnTo>
                    <a:pt x="234" y="26"/>
                  </a:lnTo>
                  <a:lnTo>
                    <a:pt x="249" y="31"/>
                  </a:lnTo>
                  <a:lnTo>
                    <a:pt x="269" y="36"/>
                  </a:lnTo>
                  <a:lnTo>
                    <a:pt x="307" y="42"/>
                  </a:lnTo>
                  <a:lnTo>
                    <a:pt x="343" y="46"/>
                  </a:lnTo>
                  <a:lnTo>
                    <a:pt x="376" y="51"/>
                  </a:lnTo>
                  <a:lnTo>
                    <a:pt x="409" y="55"/>
                  </a:lnTo>
                  <a:lnTo>
                    <a:pt x="439" y="59"/>
                  </a:lnTo>
                  <a:lnTo>
                    <a:pt x="468" y="62"/>
                  </a:lnTo>
                  <a:lnTo>
                    <a:pt x="495" y="65"/>
                  </a:lnTo>
                  <a:lnTo>
                    <a:pt x="520" y="69"/>
                  </a:lnTo>
                  <a:lnTo>
                    <a:pt x="546" y="71"/>
                  </a:lnTo>
                  <a:lnTo>
                    <a:pt x="571" y="74"/>
                  </a:lnTo>
                  <a:lnTo>
                    <a:pt x="594" y="77"/>
                  </a:lnTo>
                  <a:lnTo>
                    <a:pt x="617" y="80"/>
                  </a:lnTo>
                  <a:lnTo>
                    <a:pt x="640" y="82"/>
                  </a:lnTo>
                  <a:lnTo>
                    <a:pt x="662" y="86"/>
                  </a:lnTo>
                  <a:lnTo>
                    <a:pt x="686" y="88"/>
                  </a:lnTo>
                  <a:lnTo>
                    <a:pt x="708" y="91"/>
                  </a:lnTo>
                  <a:lnTo>
                    <a:pt x="716" y="93"/>
                  </a:lnTo>
                  <a:lnTo>
                    <a:pt x="724" y="94"/>
                  </a:lnTo>
                  <a:lnTo>
                    <a:pt x="730" y="97"/>
                  </a:lnTo>
                  <a:lnTo>
                    <a:pt x="738" y="99"/>
                  </a:lnTo>
                  <a:lnTo>
                    <a:pt x="746" y="100"/>
                  </a:lnTo>
                  <a:lnTo>
                    <a:pt x="754" y="102"/>
                  </a:lnTo>
                  <a:lnTo>
                    <a:pt x="761" y="104"/>
                  </a:lnTo>
                  <a:lnTo>
                    <a:pt x="768" y="107"/>
                  </a:lnTo>
                  <a:lnTo>
                    <a:pt x="767" y="112"/>
                  </a:lnTo>
                  <a:lnTo>
                    <a:pt x="766" y="115"/>
                  </a:lnTo>
                  <a:lnTo>
                    <a:pt x="764" y="116"/>
                  </a:lnTo>
                  <a:lnTo>
                    <a:pt x="761" y="117"/>
                  </a:lnTo>
                  <a:close/>
                </a:path>
              </a:pathLst>
            </a:custGeom>
            <a:solidFill>
              <a:srgbClr val="CC6699"/>
            </a:solidFill>
            <a:ln w="9525">
              <a:noFill/>
              <a:round/>
              <a:headEnd/>
              <a:tailEnd/>
            </a:ln>
          </p:spPr>
          <p:txBody>
            <a:bodyPr/>
            <a:lstStyle/>
            <a:p>
              <a:endParaRPr lang="en-US"/>
            </a:p>
          </p:txBody>
        </p:sp>
        <p:sp>
          <p:nvSpPr>
            <p:cNvPr id="55306" name="Freeform 9"/>
            <p:cNvSpPr>
              <a:spLocks/>
            </p:cNvSpPr>
            <p:nvPr/>
          </p:nvSpPr>
          <p:spPr bwMode="auto">
            <a:xfrm>
              <a:off x="2789" y="1091"/>
              <a:ext cx="1307" cy="609"/>
            </a:xfrm>
            <a:custGeom>
              <a:avLst/>
              <a:gdLst>
                <a:gd name="T0" fmla="*/ 109197 w 787"/>
                <a:gd name="T1" fmla="*/ 7645 h 459"/>
                <a:gd name="T2" fmla="*/ 97133 w 787"/>
                <a:gd name="T3" fmla="*/ 7491 h 459"/>
                <a:gd name="T4" fmla="*/ 85217 w 787"/>
                <a:gd name="T5" fmla="*/ 7327 h 459"/>
                <a:gd name="T6" fmla="*/ 73195 w 787"/>
                <a:gd name="T7" fmla="*/ 7175 h 459"/>
                <a:gd name="T8" fmla="*/ 61122 w 787"/>
                <a:gd name="T9" fmla="*/ 7024 h 459"/>
                <a:gd name="T10" fmla="*/ 50737 w 787"/>
                <a:gd name="T11" fmla="*/ 6845 h 459"/>
                <a:gd name="T12" fmla="*/ 43061 w 787"/>
                <a:gd name="T13" fmla="*/ 6674 h 459"/>
                <a:gd name="T14" fmla="*/ 34321 w 787"/>
                <a:gd name="T15" fmla="*/ 6489 h 459"/>
                <a:gd name="T16" fmla="*/ 24418 w 787"/>
                <a:gd name="T17" fmla="*/ 6290 h 459"/>
                <a:gd name="T18" fmla="*/ 12962 w 787"/>
                <a:gd name="T19" fmla="*/ 6016 h 459"/>
                <a:gd name="T20" fmla="*/ 0 w 787"/>
                <a:gd name="T21" fmla="*/ 5709 h 459"/>
                <a:gd name="T22" fmla="*/ 463 w 787"/>
                <a:gd name="T23" fmla="*/ 5445 h 459"/>
                <a:gd name="T24" fmla="*/ 3330 w 787"/>
                <a:gd name="T25" fmla="*/ 5376 h 459"/>
                <a:gd name="T26" fmla="*/ 7530 w 787"/>
                <a:gd name="T27" fmla="*/ 5376 h 459"/>
                <a:gd name="T28" fmla="*/ 11492 w 787"/>
                <a:gd name="T29" fmla="*/ 5376 h 459"/>
                <a:gd name="T30" fmla="*/ 15966 w 787"/>
                <a:gd name="T31" fmla="*/ 5494 h 459"/>
                <a:gd name="T32" fmla="*/ 20570 w 787"/>
                <a:gd name="T33" fmla="*/ 5587 h 459"/>
                <a:gd name="T34" fmla="*/ 27588 w 787"/>
                <a:gd name="T35" fmla="*/ 5733 h 459"/>
                <a:gd name="T36" fmla="*/ 39305 w 787"/>
                <a:gd name="T37" fmla="*/ 5888 h 459"/>
                <a:gd name="T38" fmla="*/ 50554 w 787"/>
                <a:gd name="T39" fmla="*/ 6042 h 459"/>
                <a:gd name="T40" fmla="*/ 61912 w 787"/>
                <a:gd name="T41" fmla="*/ 6204 h 459"/>
                <a:gd name="T42" fmla="*/ 73574 w 787"/>
                <a:gd name="T43" fmla="*/ 6355 h 459"/>
                <a:gd name="T44" fmla="*/ 85217 w 787"/>
                <a:gd name="T45" fmla="*/ 6520 h 459"/>
                <a:gd name="T46" fmla="*/ 92055 w 787"/>
                <a:gd name="T47" fmla="*/ 6674 h 459"/>
                <a:gd name="T48" fmla="*/ 99292 w 787"/>
                <a:gd name="T49" fmla="*/ 6825 h 459"/>
                <a:gd name="T50" fmla="*/ 106055 w 787"/>
                <a:gd name="T51" fmla="*/ 6982 h 459"/>
                <a:gd name="T52" fmla="*/ 113320 w 787"/>
                <a:gd name="T53" fmla="*/ 7125 h 459"/>
                <a:gd name="T54" fmla="*/ 120317 w 787"/>
                <a:gd name="T55" fmla="*/ 7283 h 459"/>
                <a:gd name="T56" fmla="*/ 122714 w 787"/>
                <a:gd name="T57" fmla="*/ 7025 h 459"/>
                <a:gd name="T58" fmla="*/ 119548 w 787"/>
                <a:gd name="T59" fmla="*/ 5262 h 459"/>
                <a:gd name="T60" fmla="*/ 113759 w 787"/>
                <a:gd name="T61" fmla="*/ 2770 h 459"/>
                <a:gd name="T62" fmla="*/ 109933 w 787"/>
                <a:gd name="T63" fmla="*/ 938 h 459"/>
                <a:gd name="T64" fmla="*/ 108908 w 787"/>
                <a:gd name="T65" fmla="*/ 350 h 459"/>
                <a:gd name="T66" fmla="*/ 108679 w 787"/>
                <a:gd name="T67" fmla="*/ 1 h 459"/>
                <a:gd name="T68" fmla="*/ 109933 w 787"/>
                <a:gd name="T69" fmla="*/ 65 h 459"/>
                <a:gd name="T70" fmla="*/ 113996 w 787"/>
                <a:gd name="T71" fmla="*/ 1591 h 459"/>
                <a:gd name="T72" fmla="*/ 118118 w 787"/>
                <a:gd name="T73" fmla="*/ 3118 h 459"/>
                <a:gd name="T74" fmla="*/ 121111 w 787"/>
                <a:gd name="T75" fmla="*/ 4355 h 459"/>
                <a:gd name="T76" fmla="*/ 122187 w 787"/>
                <a:gd name="T77" fmla="*/ 5119 h 459"/>
                <a:gd name="T78" fmla="*/ 124622 w 787"/>
                <a:gd name="T79" fmla="*/ 5937 h 459"/>
                <a:gd name="T80" fmla="*/ 125613 w 787"/>
                <a:gd name="T81" fmla="*/ 6740 h 459"/>
                <a:gd name="T82" fmla="*/ 125329 w 787"/>
                <a:gd name="T83" fmla="*/ 7397 h 459"/>
                <a:gd name="T84" fmla="*/ 124349 w 787"/>
                <a:gd name="T85" fmla="*/ 7750 h 459"/>
                <a:gd name="T86" fmla="*/ 121558 w 787"/>
                <a:gd name="T87" fmla="*/ 7750 h 459"/>
                <a:gd name="T88" fmla="*/ 119077 w 787"/>
                <a:gd name="T89" fmla="*/ 7760 h 4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7"/>
                <a:gd name="T136" fmla="*/ 0 h 459"/>
                <a:gd name="T137" fmla="*/ 787 w 787"/>
                <a:gd name="T138" fmla="*/ 459 h 4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7" h="459">
                  <a:moveTo>
                    <a:pt x="735" y="459"/>
                  </a:moveTo>
                  <a:lnTo>
                    <a:pt x="710" y="455"/>
                  </a:lnTo>
                  <a:lnTo>
                    <a:pt x="684" y="452"/>
                  </a:lnTo>
                  <a:lnTo>
                    <a:pt x="660" y="450"/>
                  </a:lnTo>
                  <a:lnTo>
                    <a:pt x="634" y="446"/>
                  </a:lnTo>
                  <a:lnTo>
                    <a:pt x="609" y="443"/>
                  </a:lnTo>
                  <a:lnTo>
                    <a:pt x="584" y="440"/>
                  </a:lnTo>
                  <a:lnTo>
                    <a:pt x="559" y="436"/>
                  </a:lnTo>
                  <a:lnTo>
                    <a:pt x="534" y="433"/>
                  </a:lnTo>
                  <a:lnTo>
                    <a:pt x="509" y="431"/>
                  </a:lnTo>
                  <a:lnTo>
                    <a:pt x="483" y="427"/>
                  </a:lnTo>
                  <a:lnTo>
                    <a:pt x="459" y="424"/>
                  </a:lnTo>
                  <a:lnTo>
                    <a:pt x="433" y="421"/>
                  </a:lnTo>
                  <a:lnTo>
                    <a:pt x="409" y="417"/>
                  </a:lnTo>
                  <a:lnTo>
                    <a:pt x="383" y="415"/>
                  </a:lnTo>
                  <a:lnTo>
                    <a:pt x="358" y="412"/>
                  </a:lnTo>
                  <a:lnTo>
                    <a:pt x="333" y="408"/>
                  </a:lnTo>
                  <a:lnTo>
                    <a:pt x="318" y="405"/>
                  </a:lnTo>
                  <a:lnTo>
                    <a:pt x="302" y="402"/>
                  </a:lnTo>
                  <a:lnTo>
                    <a:pt x="287" y="398"/>
                  </a:lnTo>
                  <a:lnTo>
                    <a:pt x="270" y="395"/>
                  </a:lnTo>
                  <a:lnTo>
                    <a:pt x="252" y="392"/>
                  </a:lnTo>
                  <a:lnTo>
                    <a:pt x="234" y="387"/>
                  </a:lnTo>
                  <a:lnTo>
                    <a:pt x="215" y="384"/>
                  </a:lnTo>
                  <a:lnTo>
                    <a:pt x="195" y="379"/>
                  </a:lnTo>
                  <a:lnTo>
                    <a:pt x="174" y="376"/>
                  </a:lnTo>
                  <a:lnTo>
                    <a:pt x="153" y="372"/>
                  </a:lnTo>
                  <a:lnTo>
                    <a:pt x="129" y="367"/>
                  </a:lnTo>
                  <a:lnTo>
                    <a:pt x="106" y="362"/>
                  </a:lnTo>
                  <a:lnTo>
                    <a:pt x="81" y="356"/>
                  </a:lnTo>
                  <a:lnTo>
                    <a:pt x="56" y="350"/>
                  </a:lnTo>
                  <a:lnTo>
                    <a:pt x="28" y="345"/>
                  </a:lnTo>
                  <a:lnTo>
                    <a:pt x="0" y="338"/>
                  </a:lnTo>
                  <a:lnTo>
                    <a:pt x="1" y="332"/>
                  </a:lnTo>
                  <a:lnTo>
                    <a:pt x="2" y="328"/>
                  </a:lnTo>
                  <a:lnTo>
                    <a:pt x="3" y="322"/>
                  </a:lnTo>
                  <a:lnTo>
                    <a:pt x="4" y="318"/>
                  </a:lnTo>
                  <a:lnTo>
                    <a:pt x="13" y="318"/>
                  </a:lnTo>
                  <a:lnTo>
                    <a:pt x="21" y="318"/>
                  </a:lnTo>
                  <a:lnTo>
                    <a:pt x="30" y="318"/>
                  </a:lnTo>
                  <a:lnTo>
                    <a:pt x="38" y="318"/>
                  </a:lnTo>
                  <a:lnTo>
                    <a:pt x="47" y="318"/>
                  </a:lnTo>
                  <a:lnTo>
                    <a:pt x="55" y="318"/>
                  </a:lnTo>
                  <a:lnTo>
                    <a:pt x="64" y="318"/>
                  </a:lnTo>
                  <a:lnTo>
                    <a:pt x="72" y="318"/>
                  </a:lnTo>
                  <a:lnTo>
                    <a:pt x="81" y="320"/>
                  </a:lnTo>
                  <a:lnTo>
                    <a:pt x="91" y="322"/>
                  </a:lnTo>
                  <a:lnTo>
                    <a:pt x="100" y="325"/>
                  </a:lnTo>
                  <a:lnTo>
                    <a:pt x="110" y="327"/>
                  </a:lnTo>
                  <a:lnTo>
                    <a:pt x="119" y="329"/>
                  </a:lnTo>
                  <a:lnTo>
                    <a:pt x="129" y="331"/>
                  </a:lnTo>
                  <a:lnTo>
                    <a:pt x="139" y="334"/>
                  </a:lnTo>
                  <a:lnTo>
                    <a:pt x="149" y="336"/>
                  </a:lnTo>
                  <a:lnTo>
                    <a:pt x="173" y="339"/>
                  </a:lnTo>
                  <a:lnTo>
                    <a:pt x="197" y="341"/>
                  </a:lnTo>
                  <a:lnTo>
                    <a:pt x="221" y="345"/>
                  </a:lnTo>
                  <a:lnTo>
                    <a:pt x="246" y="348"/>
                  </a:lnTo>
                  <a:lnTo>
                    <a:pt x="269" y="351"/>
                  </a:lnTo>
                  <a:lnTo>
                    <a:pt x="292" y="354"/>
                  </a:lnTo>
                  <a:lnTo>
                    <a:pt x="317" y="357"/>
                  </a:lnTo>
                  <a:lnTo>
                    <a:pt x="340" y="360"/>
                  </a:lnTo>
                  <a:lnTo>
                    <a:pt x="365" y="364"/>
                  </a:lnTo>
                  <a:lnTo>
                    <a:pt x="388" y="367"/>
                  </a:lnTo>
                  <a:lnTo>
                    <a:pt x="413" y="370"/>
                  </a:lnTo>
                  <a:lnTo>
                    <a:pt x="436" y="374"/>
                  </a:lnTo>
                  <a:lnTo>
                    <a:pt x="461" y="376"/>
                  </a:lnTo>
                  <a:lnTo>
                    <a:pt x="486" y="379"/>
                  </a:lnTo>
                  <a:lnTo>
                    <a:pt x="509" y="383"/>
                  </a:lnTo>
                  <a:lnTo>
                    <a:pt x="534" y="386"/>
                  </a:lnTo>
                  <a:lnTo>
                    <a:pt x="548" y="389"/>
                  </a:lnTo>
                  <a:lnTo>
                    <a:pt x="563" y="392"/>
                  </a:lnTo>
                  <a:lnTo>
                    <a:pt x="577" y="395"/>
                  </a:lnTo>
                  <a:lnTo>
                    <a:pt x="593" y="397"/>
                  </a:lnTo>
                  <a:lnTo>
                    <a:pt x="607" y="401"/>
                  </a:lnTo>
                  <a:lnTo>
                    <a:pt x="622" y="404"/>
                  </a:lnTo>
                  <a:lnTo>
                    <a:pt x="636" y="406"/>
                  </a:lnTo>
                  <a:lnTo>
                    <a:pt x="651" y="410"/>
                  </a:lnTo>
                  <a:lnTo>
                    <a:pt x="665" y="413"/>
                  </a:lnTo>
                  <a:lnTo>
                    <a:pt x="680" y="415"/>
                  </a:lnTo>
                  <a:lnTo>
                    <a:pt x="694" y="418"/>
                  </a:lnTo>
                  <a:lnTo>
                    <a:pt x="710" y="421"/>
                  </a:lnTo>
                  <a:lnTo>
                    <a:pt x="724" y="424"/>
                  </a:lnTo>
                  <a:lnTo>
                    <a:pt x="739" y="427"/>
                  </a:lnTo>
                  <a:lnTo>
                    <a:pt x="754" y="430"/>
                  </a:lnTo>
                  <a:lnTo>
                    <a:pt x="768" y="433"/>
                  </a:lnTo>
                  <a:lnTo>
                    <a:pt x="769" y="426"/>
                  </a:lnTo>
                  <a:lnTo>
                    <a:pt x="769" y="416"/>
                  </a:lnTo>
                  <a:lnTo>
                    <a:pt x="767" y="396"/>
                  </a:lnTo>
                  <a:lnTo>
                    <a:pt x="761" y="359"/>
                  </a:lnTo>
                  <a:lnTo>
                    <a:pt x="749" y="311"/>
                  </a:lnTo>
                  <a:lnTo>
                    <a:pt x="737" y="261"/>
                  </a:lnTo>
                  <a:lnTo>
                    <a:pt x="724" y="211"/>
                  </a:lnTo>
                  <a:lnTo>
                    <a:pt x="713" y="164"/>
                  </a:lnTo>
                  <a:lnTo>
                    <a:pt x="703" y="120"/>
                  </a:lnTo>
                  <a:lnTo>
                    <a:pt x="695" y="84"/>
                  </a:lnTo>
                  <a:lnTo>
                    <a:pt x="689" y="56"/>
                  </a:lnTo>
                  <a:lnTo>
                    <a:pt x="684" y="39"/>
                  </a:lnTo>
                  <a:lnTo>
                    <a:pt x="683" y="30"/>
                  </a:lnTo>
                  <a:lnTo>
                    <a:pt x="682" y="20"/>
                  </a:lnTo>
                  <a:lnTo>
                    <a:pt x="680" y="10"/>
                  </a:lnTo>
                  <a:lnTo>
                    <a:pt x="679" y="0"/>
                  </a:lnTo>
                  <a:lnTo>
                    <a:pt x="681" y="1"/>
                  </a:lnTo>
                  <a:lnTo>
                    <a:pt x="684" y="2"/>
                  </a:lnTo>
                  <a:lnTo>
                    <a:pt x="687" y="3"/>
                  </a:lnTo>
                  <a:lnTo>
                    <a:pt x="689" y="4"/>
                  </a:lnTo>
                  <a:lnTo>
                    <a:pt x="698" y="34"/>
                  </a:lnTo>
                  <a:lnTo>
                    <a:pt x="706" y="63"/>
                  </a:lnTo>
                  <a:lnTo>
                    <a:pt x="714" y="94"/>
                  </a:lnTo>
                  <a:lnTo>
                    <a:pt x="723" y="124"/>
                  </a:lnTo>
                  <a:lnTo>
                    <a:pt x="731" y="154"/>
                  </a:lnTo>
                  <a:lnTo>
                    <a:pt x="740" y="184"/>
                  </a:lnTo>
                  <a:lnTo>
                    <a:pt x="748" y="213"/>
                  </a:lnTo>
                  <a:lnTo>
                    <a:pt x="757" y="243"/>
                  </a:lnTo>
                  <a:lnTo>
                    <a:pt x="759" y="258"/>
                  </a:lnTo>
                  <a:lnTo>
                    <a:pt x="761" y="273"/>
                  </a:lnTo>
                  <a:lnTo>
                    <a:pt x="764" y="288"/>
                  </a:lnTo>
                  <a:lnTo>
                    <a:pt x="766" y="303"/>
                  </a:lnTo>
                  <a:lnTo>
                    <a:pt x="771" y="319"/>
                  </a:lnTo>
                  <a:lnTo>
                    <a:pt x="776" y="336"/>
                  </a:lnTo>
                  <a:lnTo>
                    <a:pt x="781" y="351"/>
                  </a:lnTo>
                  <a:lnTo>
                    <a:pt x="787" y="368"/>
                  </a:lnTo>
                  <a:lnTo>
                    <a:pt x="787" y="384"/>
                  </a:lnTo>
                  <a:lnTo>
                    <a:pt x="787" y="399"/>
                  </a:lnTo>
                  <a:lnTo>
                    <a:pt x="787" y="415"/>
                  </a:lnTo>
                  <a:lnTo>
                    <a:pt x="787" y="431"/>
                  </a:lnTo>
                  <a:lnTo>
                    <a:pt x="785" y="437"/>
                  </a:lnTo>
                  <a:lnTo>
                    <a:pt x="784" y="444"/>
                  </a:lnTo>
                  <a:lnTo>
                    <a:pt x="781" y="451"/>
                  </a:lnTo>
                  <a:lnTo>
                    <a:pt x="779" y="458"/>
                  </a:lnTo>
                  <a:lnTo>
                    <a:pt x="774" y="458"/>
                  </a:lnTo>
                  <a:lnTo>
                    <a:pt x="768" y="458"/>
                  </a:lnTo>
                  <a:lnTo>
                    <a:pt x="762" y="458"/>
                  </a:lnTo>
                  <a:lnTo>
                    <a:pt x="757" y="458"/>
                  </a:lnTo>
                  <a:lnTo>
                    <a:pt x="751" y="459"/>
                  </a:lnTo>
                  <a:lnTo>
                    <a:pt x="746" y="459"/>
                  </a:lnTo>
                  <a:lnTo>
                    <a:pt x="740" y="459"/>
                  </a:lnTo>
                  <a:lnTo>
                    <a:pt x="735" y="459"/>
                  </a:lnTo>
                  <a:close/>
                </a:path>
              </a:pathLst>
            </a:custGeom>
            <a:solidFill>
              <a:srgbClr val="CC9933"/>
            </a:solidFill>
            <a:ln w="9525">
              <a:noFill/>
              <a:round/>
              <a:headEnd/>
              <a:tailEnd/>
            </a:ln>
          </p:spPr>
          <p:txBody>
            <a:bodyPr/>
            <a:lstStyle/>
            <a:p>
              <a:endParaRPr lang="en-US"/>
            </a:p>
          </p:txBody>
        </p:sp>
        <p:sp>
          <p:nvSpPr>
            <p:cNvPr id="55307" name="Freeform 10"/>
            <p:cNvSpPr>
              <a:spLocks/>
            </p:cNvSpPr>
            <p:nvPr/>
          </p:nvSpPr>
          <p:spPr bwMode="auto">
            <a:xfrm>
              <a:off x="2673" y="608"/>
              <a:ext cx="1372" cy="1041"/>
            </a:xfrm>
            <a:custGeom>
              <a:avLst/>
              <a:gdLst>
                <a:gd name="T0" fmla="*/ 130448 w 826"/>
                <a:gd name="T1" fmla="*/ 13142 h 785"/>
                <a:gd name="T2" fmla="*/ 127882 w 826"/>
                <a:gd name="T3" fmla="*/ 13089 h 785"/>
                <a:gd name="T4" fmla="*/ 124058 w 826"/>
                <a:gd name="T5" fmla="*/ 12989 h 785"/>
                <a:gd name="T6" fmla="*/ 117519 w 826"/>
                <a:gd name="T7" fmla="*/ 12870 h 785"/>
                <a:gd name="T8" fmla="*/ 107292 w 826"/>
                <a:gd name="T9" fmla="*/ 12672 h 785"/>
                <a:gd name="T10" fmla="*/ 89404 w 826"/>
                <a:gd name="T11" fmla="*/ 12402 h 785"/>
                <a:gd name="T12" fmla="*/ 71331 w 826"/>
                <a:gd name="T13" fmla="*/ 12138 h 785"/>
                <a:gd name="T14" fmla="*/ 59222 w 826"/>
                <a:gd name="T15" fmla="*/ 11971 h 785"/>
                <a:gd name="T16" fmla="*/ 50992 w 826"/>
                <a:gd name="T17" fmla="*/ 11857 h 785"/>
                <a:gd name="T18" fmla="*/ 43997 w 826"/>
                <a:gd name="T19" fmla="*/ 11757 h 785"/>
                <a:gd name="T20" fmla="*/ 35828 w 826"/>
                <a:gd name="T21" fmla="*/ 11619 h 785"/>
                <a:gd name="T22" fmla="*/ 31196 w 826"/>
                <a:gd name="T23" fmla="*/ 11504 h 785"/>
                <a:gd name="T24" fmla="*/ 26553 w 826"/>
                <a:gd name="T25" fmla="*/ 11406 h 785"/>
                <a:gd name="T26" fmla="*/ 19057 w 826"/>
                <a:gd name="T27" fmla="*/ 11320 h 785"/>
                <a:gd name="T28" fmla="*/ 10870 w 826"/>
                <a:gd name="T29" fmla="*/ 11320 h 785"/>
                <a:gd name="T30" fmla="*/ 6232 w 826"/>
                <a:gd name="T31" fmla="*/ 11361 h 785"/>
                <a:gd name="T32" fmla="*/ 3340 w 826"/>
                <a:gd name="T33" fmla="*/ 11471 h 785"/>
                <a:gd name="T34" fmla="*/ 463 w 826"/>
                <a:gd name="T35" fmla="*/ 11151 h 785"/>
                <a:gd name="T36" fmla="*/ 2199 w 826"/>
                <a:gd name="T37" fmla="*/ 10061 h 785"/>
                <a:gd name="T38" fmla="*/ 7245 w 826"/>
                <a:gd name="T39" fmla="*/ 3606 h 785"/>
                <a:gd name="T40" fmla="*/ 8928 w 826"/>
                <a:gd name="T41" fmla="*/ 1510 h 785"/>
                <a:gd name="T42" fmla="*/ 11821 w 826"/>
                <a:gd name="T43" fmla="*/ 971 h 785"/>
                <a:gd name="T44" fmla="*/ 15688 w 826"/>
                <a:gd name="T45" fmla="*/ 617 h 785"/>
                <a:gd name="T46" fmla="*/ 18670 w 826"/>
                <a:gd name="T47" fmla="*/ 362 h 785"/>
                <a:gd name="T48" fmla="*/ 22997 w 826"/>
                <a:gd name="T49" fmla="*/ 200 h 785"/>
                <a:gd name="T50" fmla="*/ 27071 w 826"/>
                <a:gd name="T51" fmla="*/ 114 h 785"/>
                <a:gd name="T52" fmla="*/ 35044 w 826"/>
                <a:gd name="T53" fmla="*/ 0 h 785"/>
                <a:gd name="T54" fmla="*/ 40419 w 826"/>
                <a:gd name="T55" fmla="*/ 0 h 785"/>
                <a:gd name="T56" fmla="*/ 45749 w 826"/>
                <a:gd name="T57" fmla="*/ 0 h 785"/>
                <a:gd name="T58" fmla="*/ 53246 w 826"/>
                <a:gd name="T59" fmla="*/ 49 h 785"/>
                <a:gd name="T60" fmla="*/ 62486 w 826"/>
                <a:gd name="T61" fmla="*/ 167 h 785"/>
                <a:gd name="T62" fmla="*/ 69128 w 826"/>
                <a:gd name="T63" fmla="*/ 265 h 785"/>
                <a:gd name="T64" fmla="*/ 74239 w 826"/>
                <a:gd name="T65" fmla="*/ 350 h 785"/>
                <a:gd name="T66" fmla="*/ 79491 w 826"/>
                <a:gd name="T67" fmla="*/ 436 h 785"/>
                <a:gd name="T68" fmla="*/ 86328 w 826"/>
                <a:gd name="T69" fmla="*/ 581 h 785"/>
                <a:gd name="T70" fmla="*/ 93628 w 826"/>
                <a:gd name="T71" fmla="*/ 818 h 785"/>
                <a:gd name="T72" fmla="*/ 100590 w 826"/>
                <a:gd name="T73" fmla="*/ 1139 h 785"/>
                <a:gd name="T74" fmla="*/ 108591 w 826"/>
                <a:gd name="T75" fmla="*/ 1586 h 785"/>
                <a:gd name="T76" fmla="*/ 108591 w 826"/>
                <a:gd name="T77" fmla="*/ 1682 h 785"/>
                <a:gd name="T78" fmla="*/ 106599 w 826"/>
                <a:gd name="T79" fmla="*/ 1682 h 785"/>
                <a:gd name="T80" fmla="*/ 105966 w 826"/>
                <a:gd name="T81" fmla="*/ 1764 h 785"/>
                <a:gd name="T82" fmla="*/ 106333 w 826"/>
                <a:gd name="T83" fmla="*/ 1838 h 785"/>
                <a:gd name="T84" fmla="*/ 107901 w 826"/>
                <a:gd name="T85" fmla="*/ 1838 h 785"/>
                <a:gd name="T86" fmla="*/ 110022 w 826"/>
                <a:gd name="T87" fmla="*/ 2852 h 785"/>
                <a:gd name="T88" fmla="*/ 112886 w 826"/>
                <a:gd name="T89" fmla="*/ 3819 h 785"/>
                <a:gd name="T90" fmla="*/ 116054 w 826"/>
                <a:gd name="T91" fmla="*/ 4790 h 785"/>
                <a:gd name="T92" fmla="*/ 119229 w 826"/>
                <a:gd name="T93" fmla="*/ 6827 h 785"/>
                <a:gd name="T94" fmla="*/ 124058 w 826"/>
                <a:gd name="T95" fmla="*/ 8876 h 785"/>
                <a:gd name="T96" fmla="*/ 128674 w 826"/>
                <a:gd name="T97" fmla="*/ 10942 h 785"/>
                <a:gd name="T98" fmla="*/ 131868 w 826"/>
                <a:gd name="T99" fmla="*/ 12521 h 785"/>
                <a:gd name="T100" fmla="*/ 132036 w 826"/>
                <a:gd name="T101" fmla="*/ 13196 h 7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6"/>
                <a:gd name="T154" fmla="*/ 0 h 785"/>
                <a:gd name="T155" fmla="*/ 826 w 826"/>
                <a:gd name="T156" fmla="*/ 785 h 7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6" h="785">
                  <a:moveTo>
                    <a:pt x="826" y="785"/>
                  </a:moveTo>
                  <a:lnTo>
                    <a:pt x="820" y="784"/>
                  </a:lnTo>
                  <a:lnTo>
                    <a:pt x="816" y="781"/>
                  </a:lnTo>
                  <a:lnTo>
                    <a:pt x="810" y="780"/>
                  </a:lnTo>
                  <a:lnTo>
                    <a:pt x="806" y="779"/>
                  </a:lnTo>
                  <a:lnTo>
                    <a:pt x="800" y="778"/>
                  </a:lnTo>
                  <a:lnTo>
                    <a:pt x="793" y="776"/>
                  </a:lnTo>
                  <a:lnTo>
                    <a:pt x="786" y="775"/>
                  </a:lnTo>
                  <a:lnTo>
                    <a:pt x="776" y="772"/>
                  </a:lnTo>
                  <a:lnTo>
                    <a:pt x="764" y="770"/>
                  </a:lnTo>
                  <a:lnTo>
                    <a:pt x="751" y="768"/>
                  </a:lnTo>
                  <a:lnTo>
                    <a:pt x="735" y="765"/>
                  </a:lnTo>
                  <a:lnTo>
                    <a:pt x="717" y="761"/>
                  </a:lnTo>
                  <a:lnTo>
                    <a:pt x="695" y="758"/>
                  </a:lnTo>
                  <a:lnTo>
                    <a:pt x="671" y="753"/>
                  </a:lnTo>
                  <a:lnTo>
                    <a:pt x="642" y="748"/>
                  </a:lnTo>
                  <a:lnTo>
                    <a:pt x="608" y="742"/>
                  </a:lnTo>
                  <a:lnTo>
                    <a:pt x="559" y="737"/>
                  </a:lnTo>
                  <a:lnTo>
                    <a:pt x="516" y="731"/>
                  </a:lnTo>
                  <a:lnTo>
                    <a:pt x="479" y="727"/>
                  </a:lnTo>
                  <a:lnTo>
                    <a:pt x="446" y="722"/>
                  </a:lnTo>
                  <a:lnTo>
                    <a:pt x="417" y="719"/>
                  </a:lnTo>
                  <a:lnTo>
                    <a:pt x="393" y="715"/>
                  </a:lnTo>
                  <a:lnTo>
                    <a:pt x="370" y="712"/>
                  </a:lnTo>
                  <a:lnTo>
                    <a:pt x="351" y="710"/>
                  </a:lnTo>
                  <a:lnTo>
                    <a:pt x="334" y="708"/>
                  </a:lnTo>
                  <a:lnTo>
                    <a:pt x="319" y="705"/>
                  </a:lnTo>
                  <a:lnTo>
                    <a:pt x="304" y="703"/>
                  </a:lnTo>
                  <a:lnTo>
                    <a:pt x="290" y="701"/>
                  </a:lnTo>
                  <a:lnTo>
                    <a:pt x="275" y="699"/>
                  </a:lnTo>
                  <a:lnTo>
                    <a:pt x="260" y="696"/>
                  </a:lnTo>
                  <a:lnTo>
                    <a:pt x="243" y="694"/>
                  </a:lnTo>
                  <a:lnTo>
                    <a:pt x="224" y="691"/>
                  </a:lnTo>
                  <a:lnTo>
                    <a:pt x="214" y="689"/>
                  </a:lnTo>
                  <a:lnTo>
                    <a:pt x="205" y="686"/>
                  </a:lnTo>
                  <a:lnTo>
                    <a:pt x="195" y="684"/>
                  </a:lnTo>
                  <a:lnTo>
                    <a:pt x="186" y="682"/>
                  </a:lnTo>
                  <a:lnTo>
                    <a:pt x="176" y="680"/>
                  </a:lnTo>
                  <a:lnTo>
                    <a:pt x="166" y="678"/>
                  </a:lnTo>
                  <a:lnTo>
                    <a:pt x="157" y="675"/>
                  </a:lnTo>
                  <a:lnTo>
                    <a:pt x="147" y="673"/>
                  </a:lnTo>
                  <a:lnTo>
                    <a:pt x="119" y="673"/>
                  </a:lnTo>
                  <a:lnTo>
                    <a:pt x="97" y="673"/>
                  </a:lnTo>
                  <a:lnTo>
                    <a:pt x="80" y="673"/>
                  </a:lnTo>
                  <a:lnTo>
                    <a:pt x="68" y="673"/>
                  </a:lnTo>
                  <a:lnTo>
                    <a:pt x="58" y="674"/>
                  </a:lnTo>
                  <a:lnTo>
                    <a:pt x="49" y="675"/>
                  </a:lnTo>
                  <a:lnTo>
                    <a:pt x="39" y="676"/>
                  </a:lnTo>
                  <a:lnTo>
                    <a:pt x="27" y="678"/>
                  </a:lnTo>
                  <a:lnTo>
                    <a:pt x="24" y="680"/>
                  </a:lnTo>
                  <a:lnTo>
                    <a:pt x="21" y="682"/>
                  </a:lnTo>
                  <a:lnTo>
                    <a:pt x="13" y="683"/>
                  </a:lnTo>
                  <a:lnTo>
                    <a:pt x="0" y="684"/>
                  </a:lnTo>
                  <a:lnTo>
                    <a:pt x="3" y="663"/>
                  </a:lnTo>
                  <a:lnTo>
                    <a:pt x="7" y="642"/>
                  </a:lnTo>
                  <a:lnTo>
                    <a:pt x="11" y="621"/>
                  </a:lnTo>
                  <a:lnTo>
                    <a:pt x="14" y="598"/>
                  </a:lnTo>
                  <a:lnTo>
                    <a:pt x="27" y="431"/>
                  </a:lnTo>
                  <a:lnTo>
                    <a:pt x="37" y="305"/>
                  </a:lnTo>
                  <a:lnTo>
                    <a:pt x="45" y="214"/>
                  </a:lnTo>
                  <a:lnTo>
                    <a:pt x="50" y="152"/>
                  </a:lnTo>
                  <a:lnTo>
                    <a:pt x="54" y="113"/>
                  </a:lnTo>
                  <a:lnTo>
                    <a:pt x="56" y="90"/>
                  </a:lnTo>
                  <a:lnTo>
                    <a:pt x="59" y="77"/>
                  </a:lnTo>
                  <a:lnTo>
                    <a:pt x="61" y="69"/>
                  </a:lnTo>
                  <a:lnTo>
                    <a:pt x="74" y="58"/>
                  </a:lnTo>
                  <a:lnTo>
                    <a:pt x="84" y="49"/>
                  </a:lnTo>
                  <a:lnTo>
                    <a:pt x="92" y="42"/>
                  </a:lnTo>
                  <a:lnTo>
                    <a:pt x="98" y="37"/>
                  </a:lnTo>
                  <a:lnTo>
                    <a:pt x="104" y="32"/>
                  </a:lnTo>
                  <a:lnTo>
                    <a:pt x="110" y="28"/>
                  </a:lnTo>
                  <a:lnTo>
                    <a:pt x="117" y="22"/>
                  </a:lnTo>
                  <a:lnTo>
                    <a:pt x="125" y="17"/>
                  </a:lnTo>
                  <a:lnTo>
                    <a:pt x="135" y="14"/>
                  </a:lnTo>
                  <a:lnTo>
                    <a:pt x="144" y="12"/>
                  </a:lnTo>
                  <a:lnTo>
                    <a:pt x="150" y="10"/>
                  </a:lnTo>
                  <a:lnTo>
                    <a:pt x="159" y="9"/>
                  </a:lnTo>
                  <a:lnTo>
                    <a:pt x="169" y="7"/>
                  </a:lnTo>
                  <a:lnTo>
                    <a:pt x="182" y="6"/>
                  </a:lnTo>
                  <a:lnTo>
                    <a:pt x="198" y="3"/>
                  </a:lnTo>
                  <a:lnTo>
                    <a:pt x="219" y="0"/>
                  </a:lnTo>
                  <a:lnTo>
                    <a:pt x="231" y="0"/>
                  </a:lnTo>
                  <a:lnTo>
                    <a:pt x="242" y="0"/>
                  </a:lnTo>
                  <a:lnTo>
                    <a:pt x="253" y="0"/>
                  </a:lnTo>
                  <a:lnTo>
                    <a:pt x="264" y="0"/>
                  </a:lnTo>
                  <a:lnTo>
                    <a:pt x="275" y="0"/>
                  </a:lnTo>
                  <a:lnTo>
                    <a:pt x="286" y="0"/>
                  </a:lnTo>
                  <a:lnTo>
                    <a:pt x="298" y="0"/>
                  </a:lnTo>
                  <a:lnTo>
                    <a:pt x="309" y="0"/>
                  </a:lnTo>
                  <a:lnTo>
                    <a:pt x="333" y="3"/>
                  </a:lnTo>
                  <a:lnTo>
                    <a:pt x="356" y="6"/>
                  </a:lnTo>
                  <a:lnTo>
                    <a:pt x="375" y="8"/>
                  </a:lnTo>
                  <a:lnTo>
                    <a:pt x="391" y="10"/>
                  </a:lnTo>
                  <a:lnTo>
                    <a:pt x="407" y="12"/>
                  </a:lnTo>
                  <a:lnTo>
                    <a:pt x="420" y="13"/>
                  </a:lnTo>
                  <a:lnTo>
                    <a:pt x="432" y="16"/>
                  </a:lnTo>
                  <a:lnTo>
                    <a:pt x="443" y="17"/>
                  </a:lnTo>
                  <a:lnTo>
                    <a:pt x="454" y="19"/>
                  </a:lnTo>
                  <a:lnTo>
                    <a:pt x="464" y="20"/>
                  </a:lnTo>
                  <a:lnTo>
                    <a:pt x="474" y="22"/>
                  </a:lnTo>
                  <a:lnTo>
                    <a:pt x="485" y="24"/>
                  </a:lnTo>
                  <a:lnTo>
                    <a:pt x="497" y="26"/>
                  </a:lnTo>
                  <a:lnTo>
                    <a:pt x="510" y="29"/>
                  </a:lnTo>
                  <a:lnTo>
                    <a:pt x="524" y="31"/>
                  </a:lnTo>
                  <a:lnTo>
                    <a:pt x="540" y="35"/>
                  </a:lnTo>
                  <a:lnTo>
                    <a:pt x="558" y="40"/>
                  </a:lnTo>
                  <a:lnTo>
                    <a:pt x="573" y="45"/>
                  </a:lnTo>
                  <a:lnTo>
                    <a:pt x="586" y="49"/>
                  </a:lnTo>
                  <a:lnTo>
                    <a:pt x="598" y="55"/>
                  </a:lnTo>
                  <a:lnTo>
                    <a:pt x="612" y="60"/>
                  </a:lnTo>
                  <a:lnTo>
                    <a:pt x="629" y="68"/>
                  </a:lnTo>
                  <a:lnTo>
                    <a:pt x="652" y="78"/>
                  </a:lnTo>
                  <a:lnTo>
                    <a:pt x="679" y="91"/>
                  </a:lnTo>
                  <a:lnTo>
                    <a:pt x="679" y="94"/>
                  </a:lnTo>
                  <a:lnTo>
                    <a:pt x="679" y="96"/>
                  </a:lnTo>
                  <a:lnTo>
                    <a:pt x="679" y="98"/>
                  </a:lnTo>
                  <a:lnTo>
                    <a:pt x="679" y="100"/>
                  </a:lnTo>
                  <a:lnTo>
                    <a:pt x="676" y="100"/>
                  </a:lnTo>
                  <a:lnTo>
                    <a:pt x="672" y="100"/>
                  </a:lnTo>
                  <a:lnTo>
                    <a:pt x="667" y="100"/>
                  </a:lnTo>
                  <a:lnTo>
                    <a:pt x="663" y="100"/>
                  </a:lnTo>
                  <a:lnTo>
                    <a:pt x="663" y="103"/>
                  </a:lnTo>
                  <a:lnTo>
                    <a:pt x="663" y="105"/>
                  </a:lnTo>
                  <a:lnTo>
                    <a:pt x="663" y="107"/>
                  </a:lnTo>
                  <a:lnTo>
                    <a:pt x="663" y="109"/>
                  </a:lnTo>
                  <a:lnTo>
                    <a:pt x="665" y="109"/>
                  </a:lnTo>
                  <a:lnTo>
                    <a:pt x="668" y="109"/>
                  </a:lnTo>
                  <a:lnTo>
                    <a:pt x="672" y="109"/>
                  </a:lnTo>
                  <a:lnTo>
                    <a:pt x="675" y="109"/>
                  </a:lnTo>
                  <a:lnTo>
                    <a:pt x="679" y="120"/>
                  </a:lnTo>
                  <a:lnTo>
                    <a:pt x="683" y="137"/>
                  </a:lnTo>
                  <a:lnTo>
                    <a:pt x="688" y="170"/>
                  </a:lnTo>
                  <a:lnTo>
                    <a:pt x="697" y="229"/>
                  </a:lnTo>
                  <a:lnTo>
                    <a:pt x="702" y="228"/>
                  </a:lnTo>
                  <a:lnTo>
                    <a:pt x="706" y="227"/>
                  </a:lnTo>
                  <a:lnTo>
                    <a:pt x="710" y="227"/>
                  </a:lnTo>
                  <a:lnTo>
                    <a:pt x="714" y="225"/>
                  </a:lnTo>
                  <a:lnTo>
                    <a:pt x="726" y="285"/>
                  </a:lnTo>
                  <a:lnTo>
                    <a:pt x="734" y="324"/>
                  </a:lnTo>
                  <a:lnTo>
                    <a:pt x="740" y="360"/>
                  </a:lnTo>
                  <a:lnTo>
                    <a:pt x="746" y="406"/>
                  </a:lnTo>
                  <a:lnTo>
                    <a:pt x="757" y="446"/>
                  </a:lnTo>
                  <a:lnTo>
                    <a:pt x="765" y="488"/>
                  </a:lnTo>
                  <a:lnTo>
                    <a:pt x="776" y="528"/>
                  </a:lnTo>
                  <a:lnTo>
                    <a:pt x="786" y="569"/>
                  </a:lnTo>
                  <a:lnTo>
                    <a:pt x="794" y="611"/>
                  </a:lnTo>
                  <a:lnTo>
                    <a:pt x="805" y="651"/>
                  </a:lnTo>
                  <a:lnTo>
                    <a:pt x="813" y="692"/>
                  </a:lnTo>
                  <a:lnTo>
                    <a:pt x="824" y="732"/>
                  </a:lnTo>
                  <a:lnTo>
                    <a:pt x="825" y="744"/>
                  </a:lnTo>
                  <a:lnTo>
                    <a:pt x="825" y="758"/>
                  </a:lnTo>
                  <a:lnTo>
                    <a:pt x="825" y="771"/>
                  </a:lnTo>
                  <a:lnTo>
                    <a:pt x="826" y="785"/>
                  </a:lnTo>
                  <a:close/>
                </a:path>
              </a:pathLst>
            </a:custGeom>
            <a:solidFill>
              <a:srgbClr val="FFCC99"/>
            </a:solidFill>
            <a:ln w="9525">
              <a:noFill/>
              <a:round/>
              <a:headEnd/>
              <a:tailEnd/>
            </a:ln>
          </p:spPr>
          <p:txBody>
            <a:bodyPr/>
            <a:lstStyle/>
            <a:p>
              <a:endParaRPr lang="en-US"/>
            </a:p>
          </p:txBody>
        </p:sp>
        <p:sp>
          <p:nvSpPr>
            <p:cNvPr id="55308" name="Freeform 11"/>
            <p:cNvSpPr>
              <a:spLocks/>
            </p:cNvSpPr>
            <p:nvPr/>
          </p:nvSpPr>
          <p:spPr bwMode="auto">
            <a:xfrm>
              <a:off x="1227" y="1513"/>
              <a:ext cx="1300" cy="130"/>
            </a:xfrm>
            <a:custGeom>
              <a:avLst/>
              <a:gdLst>
                <a:gd name="T0" fmla="*/ 121465 w 783"/>
                <a:gd name="T1" fmla="*/ 1589 h 98"/>
                <a:gd name="T2" fmla="*/ 118901 w 783"/>
                <a:gd name="T3" fmla="*/ 1445 h 98"/>
                <a:gd name="T4" fmla="*/ 116142 w 783"/>
                <a:gd name="T5" fmla="*/ 1292 h 98"/>
                <a:gd name="T6" fmla="*/ 113505 w 783"/>
                <a:gd name="T7" fmla="*/ 1146 h 98"/>
                <a:gd name="T8" fmla="*/ 110799 w 783"/>
                <a:gd name="T9" fmla="*/ 1023 h 98"/>
                <a:gd name="T10" fmla="*/ 108428 w 783"/>
                <a:gd name="T11" fmla="*/ 974 h 98"/>
                <a:gd name="T12" fmla="*/ 105642 w 783"/>
                <a:gd name="T13" fmla="*/ 931 h 98"/>
                <a:gd name="T14" fmla="*/ 102929 w 783"/>
                <a:gd name="T15" fmla="*/ 845 h 98"/>
                <a:gd name="T16" fmla="*/ 99486 w 783"/>
                <a:gd name="T17" fmla="*/ 771 h 98"/>
                <a:gd name="T18" fmla="*/ 94973 w 783"/>
                <a:gd name="T19" fmla="*/ 706 h 98"/>
                <a:gd name="T20" fmla="*/ 90417 w 783"/>
                <a:gd name="T21" fmla="*/ 665 h 98"/>
                <a:gd name="T22" fmla="*/ 85803 w 783"/>
                <a:gd name="T23" fmla="*/ 616 h 98"/>
                <a:gd name="T24" fmla="*/ 80728 w 783"/>
                <a:gd name="T25" fmla="*/ 553 h 98"/>
                <a:gd name="T26" fmla="*/ 75184 w 783"/>
                <a:gd name="T27" fmla="*/ 553 h 98"/>
                <a:gd name="T28" fmla="*/ 69413 w 783"/>
                <a:gd name="T29" fmla="*/ 553 h 98"/>
                <a:gd name="T30" fmla="*/ 63927 w 783"/>
                <a:gd name="T31" fmla="*/ 553 h 98"/>
                <a:gd name="T32" fmla="*/ 54915 w 783"/>
                <a:gd name="T33" fmla="*/ 619 h 98"/>
                <a:gd name="T34" fmla="*/ 44283 w 783"/>
                <a:gd name="T35" fmla="*/ 691 h 98"/>
                <a:gd name="T36" fmla="*/ 35440 w 783"/>
                <a:gd name="T37" fmla="*/ 771 h 98"/>
                <a:gd name="T38" fmla="*/ 28485 w 783"/>
                <a:gd name="T39" fmla="*/ 821 h 98"/>
                <a:gd name="T40" fmla="*/ 22910 w 783"/>
                <a:gd name="T41" fmla="*/ 864 h 98"/>
                <a:gd name="T42" fmla="*/ 18285 w 783"/>
                <a:gd name="T43" fmla="*/ 917 h 98"/>
                <a:gd name="T44" fmla="*/ 14499 w 783"/>
                <a:gd name="T45" fmla="*/ 937 h 98"/>
                <a:gd name="T46" fmla="*/ 11013 w 783"/>
                <a:gd name="T47" fmla="*/ 990 h 98"/>
                <a:gd name="T48" fmla="*/ 8228 w 783"/>
                <a:gd name="T49" fmla="*/ 1017 h 98"/>
                <a:gd name="T50" fmla="*/ 6224 w 783"/>
                <a:gd name="T51" fmla="*/ 1023 h 98"/>
                <a:gd name="T52" fmla="*/ 3834 w 783"/>
                <a:gd name="T53" fmla="*/ 1045 h 98"/>
                <a:gd name="T54" fmla="*/ 1740 w 783"/>
                <a:gd name="T55" fmla="*/ 1084 h 98"/>
                <a:gd name="T56" fmla="*/ 463 w 783"/>
                <a:gd name="T57" fmla="*/ 1017 h 98"/>
                <a:gd name="T58" fmla="*/ 168 w 783"/>
                <a:gd name="T59" fmla="*/ 917 h 98"/>
                <a:gd name="T60" fmla="*/ 3168 w 783"/>
                <a:gd name="T61" fmla="*/ 767 h 98"/>
                <a:gd name="T62" fmla="*/ 7964 w 783"/>
                <a:gd name="T63" fmla="*/ 619 h 98"/>
                <a:gd name="T64" fmla="*/ 13222 w 783"/>
                <a:gd name="T65" fmla="*/ 505 h 98"/>
                <a:gd name="T66" fmla="*/ 21321 w 783"/>
                <a:gd name="T67" fmla="*/ 393 h 98"/>
                <a:gd name="T68" fmla="*/ 29135 w 783"/>
                <a:gd name="T69" fmla="*/ 296 h 98"/>
                <a:gd name="T70" fmla="*/ 32960 w 783"/>
                <a:gd name="T71" fmla="*/ 237 h 98"/>
                <a:gd name="T72" fmla="*/ 36825 w 783"/>
                <a:gd name="T73" fmla="*/ 200 h 98"/>
                <a:gd name="T74" fmla="*/ 40542 w 783"/>
                <a:gd name="T75" fmla="*/ 168 h 98"/>
                <a:gd name="T76" fmla="*/ 44570 w 783"/>
                <a:gd name="T77" fmla="*/ 150 h 98"/>
                <a:gd name="T78" fmla="*/ 48372 w 783"/>
                <a:gd name="T79" fmla="*/ 113 h 98"/>
                <a:gd name="T80" fmla="*/ 52372 w 783"/>
                <a:gd name="T81" fmla="*/ 49 h 98"/>
                <a:gd name="T82" fmla="*/ 56343 w 783"/>
                <a:gd name="T83" fmla="*/ 1 h 98"/>
                <a:gd name="T84" fmla="*/ 60511 w 783"/>
                <a:gd name="T85" fmla="*/ 0 h 98"/>
                <a:gd name="T86" fmla="*/ 65344 w 783"/>
                <a:gd name="T87" fmla="*/ 0 h 98"/>
                <a:gd name="T88" fmla="*/ 70140 w 783"/>
                <a:gd name="T89" fmla="*/ 0 h 98"/>
                <a:gd name="T90" fmla="*/ 74937 w 783"/>
                <a:gd name="T91" fmla="*/ 0 h 98"/>
                <a:gd name="T92" fmla="*/ 80014 w 783"/>
                <a:gd name="T93" fmla="*/ 1 h 98"/>
                <a:gd name="T94" fmla="*/ 85963 w 783"/>
                <a:gd name="T95" fmla="*/ 65 h 98"/>
                <a:gd name="T96" fmla="*/ 91867 w 783"/>
                <a:gd name="T97" fmla="*/ 150 h 98"/>
                <a:gd name="T98" fmla="*/ 97691 w 783"/>
                <a:gd name="T99" fmla="*/ 199 h 98"/>
                <a:gd name="T100" fmla="*/ 104553 w 783"/>
                <a:gd name="T101" fmla="*/ 314 h 98"/>
                <a:gd name="T102" fmla="*/ 110452 w 783"/>
                <a:gd name="T103" fmla="*/ 467 h 98"/>
                <a:gd name="T104" fmla="*/ 114965 w 783"/>
                <a:gd name="T105" fmla="*/ 616 h 98"/>
                <a:gd name="T106" fmla="*/ 120502 w 783"/>
                <a:gd name="T107" fmla="*/ 788 h 98"/>
                <a:gd name="T108" fmla="*/ 124328 w 783"/>
                <a:gd name="T109" fmla="*/ 1089 h 98"/>
                <a:gd name="T110" fmla="*/ 124416 w 783"/>
                <a:gd name="T111" fmla="*/ 1401 h 98"/>
                <a:gd name="T112" fmla="*/ 124134 w 783"/>
                <a:gd name="T113" fmla="*/ 1589 h 98"/>
                <a:gd name="T114" fmla="*/ 123390 w 783"/>
                <a:gd name="T115" fmla="*/ 1638 h 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83"/>
                <a:gd name="T175" fmla="*/ 0 h 98"/>
                <a:gd name="T176" fmla="*/ 783 w 783"/>
                <a:gd name="T177" fmla="*/ 98 h 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83" h="98">
                  <a:moveTo>
                    <a:pt x="772" y="98"/>
                  </a:moveTo>
                  <a:lnTo>
                    <a:pt x="763" y="94"/>
                  </a:lnTo>
                  <a:lnTo>
                    <a:pt x="754" y="89"/>
                  </a:lnTo>
                  <a:lnTo>
                    <a:pt x="747" y="86"/>
                  </a:lnTo>
                  <a:lnTo>
                    <a:pt x="738" y="81"/>
                  </a:lnTo>
                  <a:lnTo>
                    <a:pt x="730" y="77"/>
                  </a:lnTo>
                  <a:lnTo>
                    <a:pt x="721" y="73"/>
                  </a:lnTo>
                  <a:lnTo>
                    <a:pt x="713" y="68"/>
                  </a:lnTo>
                  <a:lnTo>
                    <a:pt x="704" y="64"/>
                  </a:lnTo>
                  <a:lnTo>
                    <a:pt x="696" y="61"/>
                  </a:lnTo>
                  <a:lnTo>
                    <a:pt x="689" y="60"/>
                  </a:lnTo>
                  <a:lnTo>
                    <a:pt x="681" y="58"/>
                  </a:lnTo>
                  <a:lnTo>
                    <a:pt x="672" y="56"/>
                  </a:lnTo>
                  <a:lnTo>
                    <a:pt x="664" y="55"/>
                  </a:lnTo>
                  <a:lnTo>
                    <a:pt x="656" y="52"/>
                  </a:lnTo>
                  <a:lnTo>
                    <a:pt x="647" y="50"/>
                  </a:lnTo>
                  <a:lnTo>
                    <a:pt x="639" y="48"/>
                  </a:lnTo>
                  <a:lnTo>
                    <a:pt x="625" y="46"/>
                  </a:lnTo>
                  <a:lnTo>
                    <a:pt x="610" y="45"/>
                  </a:lnTo>
                  <a:lnTo>
                    <a:pt x="597" y="42"/>
                  </a:lnTo>
                  <a:lnTo>
                    <a:pt x="582" y="40"/>
                  </a:lnTo>
                  <a:lnTo>
                    <a:pt x="568" y="39"/>
                  </a:lnTo>
                  <a:lnTo>
                    <a:pt x="553" y="37"/>
                  </a:lnTo>
                  <a:lnTo>
                    <a:pt x="539" y="36"/>
                  </a:lnTo>
                  <a:lnTo>
                    <a:pt x="524" y="33"/>
                  </a:lnTo>
                  <a:lnTo>
                    <a:pt x="507" y="33"/>
                  </a:lnTo>
                  <a:lnTo>
                    <a:pt x="490" y="33"/>
                  </a:lnTo>
                  <a:lnTo>
                    <a:pt x="472" y="33"/>
                  </a:lnTo>
                  <a:lnTo>
                    <a:pt x="454" y="33"/>
                  </a:lnTo>
                  <a:lnTo>
                    <a:pt x="436" y="33"/>
                  </a:lnTo>
                  <a:lnTo>
                    <a:pt x="419" y="33"/>
                  </a:lnTo>
                  <a:lnTo>
                    <a:pt x="402" y="33"/>
                  </a:lnTo>
                  <a:lnTo>
                    <a:pt x="384" y="33"/>
                  </a:lnTo>
                  <a:lnTo>
                    <a:pt x="345" y="37"/>
                  </a:lnTo>
                  <a:lnTo>
                    <a:pt x="310" y="39"/>
                  </a:lnTo>
                  <a:lnTo>
                    <a:pt x="278" y="41"/>
                  </a:lnTo>
                  <a:lnTo>
                    <a:pt x="249" y="44"/>
                  </a:lnTo>
                  <a:lnTo>
                    <a:pt x="223" y="46"/>
                  </a:lnTo>
                  <a:lnTo>
                    <a:pt x="199" y="48"/>
                  </a:lnTo>
                  <a:lnTo>
                    <a:pt x="179" y="49"/>
                  </a:lnTo>
                  <a:lnTo>
                    <a:pt x="160" y="50"/>
                  </a:lnTo>
                  <a:lnTo>
                    <a:pt x="144" y="51"/>
                  </a:lnTo>
                  <a:lnTo>
                    <a:pt x="129" y="52"/>
                  </a:lnTo>
                  <a:lnTo>
                    <a:pt x="115" y="54"/>
                  </a:lnTo>
                  <a:lnTo>
                    <a:pt x="102" y="55"/>
                  </a:lnTo>
                  <a:lnTo>
                    <a:pt x="91" y="56"/>
                  </a:lnTo>
                  <a:lnTo>
                    <a:pt x="80" y="57"/>
                  </a:lnTo>
                  <a:lnTo>
                    <a:pt x="69" y="59"/>
                  </a:lnTo>
                  <a:lnTo>
                    <a:pt x="59" y="60"/>
                  </a:lnTo>
                  <a:lnTo>
                    <a:pt x="52" y="60"/>
                  </a:lnTo>
                  <a:lnTo>
                    <a:pt x="45" y="61"/>
                  </a:lnTo>
                  <a:lnTo>
                    <a:pt x="39" y="61"/>
                  </a:lnTo>
                  <a:lnTo>
                    <a:pt x="32" y="61"/>
                  </a:lnTo>
                  <a:lnTo>
                    <a:pt x="24" y="62"/>
                  </a:lnTo>
                  <a:lnTo>
                    <a:pt x="17" y="62"/>
                  </a:lnTo>
                  <a:lnTo>
                    <a:pt x="11" y="64"/>
                  </a:lnTo>
                  <a:lnTo>
                    <a:pt x="4" y="64"/>
                  </a:lnTo>
                  <a:lnTo>
                    <a:pt x="3" y="60"/>
                  </a:lnTo>
                  <a:lnTo>
                    <a:pt x="2" y="57"/>
                  </a:lnTo>
                  <a:lnTo>
                    <a:pt x="1" y="54"/>
                  </a:lnTo>
                  <a:lnTo>
                    <a:pt x="0" y="50"/>
                  </a:lnTo>
                  <a:lnTo>
                    <a:pt x="20" y="45"/>
                  </a:lnTo>
                  <a:lnTo>
                    <a:pt x="35" y="40"/>
                  </a:lnTo>
                  <a:lnTo>
                    <a:pt x="50" y="37"/>
                  </a:lnTo>
                  <a:lnTo>
                    <a:pt x="66" y="33"/>
                  </a:lnTo>
                  <a:lnTo>
                    <a:pt x="83" y="30"/>
                  </a:lnTo>
                  <a:lnTo>
                    <a:pt x="105" y="27"/>
                  </a:lnTo>
                  <a:lnTo>
                    <a:pt x="134" y="23"/>
                  </a:lnTo>
                  <a:lnTo>
                    <a:pt x="170" y="18"/>
                  </a:lnTo>
                  <a:lnTo>
                    <a:pt x="183" y="17"/>
                  </a:lnTo>
                  <a:lnTo>
                    <a:pt x="195" y="16"/>
                  </a:lnTo>
                  <a:lnTo>
                    <a:pt x="207" y="14"/>
                  </a:lnTo>
                  <a:lnTo>
                    <a:pt x="220" y="13"/>
                  </a:lnTo>
                  <a:lnTo>
                    <a:pt x="231" y="12"/>
                  </a:lnTo>
                  <a:lnTo>
                    <a:pt x="243" y="11"/>
                  </a:lnTo>
                  <a:lnTo>
                    <a:pt x="255" y="10"/>
                  </a:lnTo>
                  <a:lnTo>
                    <a:pt x="268" y="9"/>
                  </a:lnTo>
                  <a:lnTo>
                    <a:pt x="280" y="8"/>
                  </a:lnTo>
                  <a:lnTo>
                    <a:pt x="292" y="7"/>
                  </a:lnTo>
                  <a:lnTo>
                    <a:pt x="304" y="6"/>
                  </a:lnTo>
                  <a:lnTo>
                    <a:pt x="317" y="4"/>
                  </a:lnTo>
                  <a:lnTo>
                    <a:pt x="329" y="3"/>
                  </a:lnTo>
                  <a:lnTo>
                    <a:pt x="341" y="2"/>
                  </a:lnTo>
                  <a:lnTo>
                    <a:pt x="354" y="1"/>
                  </a:lnTo>
                  <a:lnTo>
                    <a:pt x="366" y="0"/>
                  </a:lnTo>
                  <a:lnTo>
                    <a:pt x="380" y="0"/>
                  </a:lnTo>
                  <a:lnTo>
                    <a:pt x="396" y="0"/>
                  </a:lnTo>
                  <a:lnTo>
                    <a:pt x="411" y="0"/>
                  </a:lnTo>
                  <a:lnTo>
                    <a:pt x="426" y="0"/>
                  </a:lnTo>
                  <a:lnTo>
                    <a:pt x="441" y="0"/>
                  </a:lnTo>
                  <a:lnTo>
                    <a:pt x="455" y="0"/>
                  </a:lnTo>
                  <a:lnTo>
                    <a:pt x="471" y="0"/>
                  </a:lnTo>
                  <a:lnTo>
                    <a:pt x="485" y="0"/>
                  </a:lnTo>
                  <a:lnTo>
                    <a:pt x="503" y="1"/>
                  </a:lnTo>
                  <a:lnTo>
                    <a:pt x="522" y="3"/>
                  </a:lnTo>
                  <a:lnTo>
                    <a:pt x="540" y="4"/>
                  </a:lnTo>
                  <a:lnTo>
                    <a:pt x="559" y="7"/>
                  </a:lnTo>
                  <a:lnTo>
                    <a:pt x="577" y="8"/>
                  </a:lnTo>
                  <a:lnTo>
                    <a:pt x="595" y="10"/>
                  </a:lnTo>
                  <a:lnTo>
                    <a:pt x="614" y="11"/>
                  </a:lnTo>
                  <a:lnTo>
                    <a:pt x="632" y="13"/>
                  </a:lnTo>
                  <a:lnTo>
                    <a:pt x="657" y="19"/>
                  </a:lnTo>
                  <a:lnTo>
                    <a:pt x="677" y="23"/>
                  </a:lnTo>
                  <a:lnTo>
                    <a:pt x="694" y="28"/>
                  </a:lnTo>
                  <a:lnTo>
                    <a:pt x="709" y="31"/>
                  </a:lnTo>
                  <a:lnTo>
                    <a:pt x="722" y="36"/>
                  </a:lnTo>
                  <a:lnTo>
                    <a:pt x="738" y="40"/>
                  </a:lnTo>
                  <a:lnTo>
                    <a:pt x="757" y="47"/>
                  </a:lnTo>
                  <a:lnTo>
                    <a:pt x="781" y="56"/>
                  </a:lnTo>
                  <a:lnTo>
                    <a:pt x="781" y="65"/>
                  </a:lnTo>
                  <a:lnTo>
                    <a:pt x="782" y="74"/>
                  </a:lnTo>
                  <a:lnTo>
                    <a:pt x="782" y="83"/>
                  </a:lnTo>
                  <a:lnTo>
                    <a:pt x="783" y="93"/>
                  </a:lnTo>
                  <a:lnTo>
                    <a:pt x="780" y="94"/>
                  </a:lnTo>
                  <a:lnTo>
                    <a:pt x="778" y="95"/>
                  </a:lnTo>
                  <a:lnTo>
                    <a:pt x="775" y="97"/>
                  </a:lnTo>
                  <a:lnTo>
                    <a:pt x="772" y="98"/>
                  </a:lnTo>
                  <a:close/>
                </a:path>
              </a:pathLst>
            </a:custGeom>
            <a:solidFill>
              <a:srgbClr val="CC6699"/>
            </a:solidFill>
            <a:ln w="9525">
              <a:noFill/>
              <a:round/>
              <a:headEnd/>
              <a:tailEnd/>
            </a:ln>
          </p:spPr>
          <p:txBody>
            <a:bodyPr/>
            <a:lstStyle/>
            <a:p>
              <a:endParaRPr lang="en-US"/>
            </a:p>
          </p:txBody>
        </p:sp>
        <p:sp>
          <p:nvSpPr>
            <p:cNvPr id="55309" name="Freeform 12"/>
            <p:cNvSpPr>
              <a:spLocks/>
            </p:cNvSpPr>
            <p:nvPr/>
          </p:nvSpPr>
          <p:spPr bwMode="auto">
            <a:xfrm>
              <a:off x="2552" y="1579"/>
              <a:ext cx="121" cy="64"/>
            </a:xfrm>
            <a:custGeom>
              <a:avLst/>
              <a:gdLst>
                <a:gd name="T0" fmla="*/ 3305 w 73"/>
                <a:gd name="T1" fmla="*/ 847 h 48"/>
                <a:gd name="T2" fmla="*/ 2612 w 73"/>
                <a:gd name="T3" fmla="*/ 809 h 48"/>
                <a:gd name="T4" fmla="*/ 1885 w 73"/>
                <a:gd name="T5" fmla="*/ 788 h 48"/>
                <a:gd name="T6" fmla="*/ 1240 w 73"/>
                <a:gd name="T7" fmla="*/ 759 h 48"/>
                <a:gd name="T8" fmla="*/ 451 w 73"/>
                <a:gd name="T9" fmla="*/ 711 h 48"/>
                <a:gd name="T10" fmla="*/ 451 w 73"/>
                <a:gd name="T11" fmla="*/ 628 h 48"/>
                <a:gd name="T12" fmla="*/ 272 w 73"/>
                <a:gd name="T13" fmla="*/ 491 h 48"/>
                <a:gd name="T14" fmla="*/ 164 w 73"/>
                <a:gd name="T15" fmla="*/ 407 h 48"/>
                <a:gd name="T16" fmla="*/ 0 w 73"/>
                <a:gd name="T17" fmla="*/ 276 h 48"/>
                <a:gd name="T18" fmla="*/ 686 w 73"/>
                <a:gd name="T19" fmla="*/ 276 h 48"/>
                <a:gd name="T20" fmla="*/ 1412 w 73"/>
                <a:gd name="T21" fmla="*/ 305 h 48"/>
                <a:gd name="T22" fmla="*/ 1885 w 73"/>
                <a:gd name="T23" fmla="*/ 305 h 48"/>
                <a:gd name="T24" fmla="*/ 2612 w 73"/>
                <a:gd name="T25" fmla="*/ 305 h 48"/>
                <a:gd name="T26" fmla="*/ 3305 w 73"/>
                <a:gd name="T27" fmla="*/ 320 h 48"/>
                <a:gd name="T28" fmla="*/ 4066 w 73"/>
                <a:gd name="T29" fmla="*/ 320 h 48"/>
                <a:gd name="T30" fmla="*/ 4568 w 73"/>
                <a:gd name="T31" fmla="*/ 320 h 48"/>
                <a:gd name="T32" fmla="*/ 5178 w 73"/>
                <a:gd name="T33" fmla="*/ 320 h 48"/>
                <a:gd name="T34" fmla="*/ 6599 w 73"/>
                <a:gd name="T35" fmla="*/ 207 h 48"/>
                <a:gd name="T36" fmla="*/ 7572 w 73"/>
                <a:gd name="T37" fmla="*/ 151 h 48"/>
                <a:gd name="T38" fmla="*/ 8483 w 73"/>
                <a:gd name="T39" fmla="*/ 113 h 48"/>
                <a:gd name="T40" fmla="*/ 9080 w 73"/>
                <a:gd name="T41" fmla="*/ 65 h 48"/>
                <a:gd name="T42" fmla="*/ 9518 w 73"/>
                <a:gd name="T43" fmla="*/ 37 h 48"/>
                <a:gd name="T44" fmla="*/ 10215 w 73"/>
                <a:gd name="T45" fmla="*/ 1 h 48"/>
                <a:gd name="T46" fmla="*/ 10658 w 73"/>
                <a:gd name="T47" fmla="*/ 0 h 48"/>
                <a:gd name="T48" fmla="*/ 11449 w 73"/>
                <a:gd name="T49" fmla="*/ 0 h 48"/>
                <a:gd name="T50" fmla="*/ 10500 w 73"/>
                <a:gd name="T51" fmla="*/ 207 h 48"/>
                <a:gd name="T52" fmla="*/ 9518 w 73"/>
                <a:gd name="T53" fmla="*/ 427 h 48"/>
                <a:gd name="T54" fmla="*/ 8770 w 73"/>
                <a:gd name="T55" fmla="*/ 635 h 48"/>
                <a:gd name="T56" fmla="*/ 7880 w 73"/>
                <a:gd name="T57" fmla="*/ 847 h 48"/>
                <a:gd name="T58" fmla="*/ 6740 w 73"/>
                <a:gd name="T59" fmla="*/ 847 h 48"/>
                <a:gd name="T60" fmla="*/ 5646 w 73"/>
                <a:gd name="T61" fmla="*/ 847 h 48"/>
                <a:gd name="T62" fmla="*/ 4568 w 73"/>
                <a:gd name="T63" fmla="*/ 847 h 48"/>
                <a:gd name="T64" fmla="*/ 3305 w 73"/>
                <a:gd name="T65" fmla="*/ 847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48"/>
                <a:gd name="T101" fmla="*/ 73 w 7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48">
                  <a:moveTo>
                    <a:pt x="21" y="48"/>
                  </a:moveTo>
                  <a:lnTo>
                    <a:pt x="17" y="46"/>
                  </a:lnTo>
                  <a:lnTo>
                    <a:pt x="12" y="44"/>
                  </a:lnTo>
                  <a:lnTo>
                    <a:pt x="8" y="43"/>
                  </a:lnTo>
                  <a:lnTo>
                    <a:pt x="3" y="40"/>
                  </a:lnTo>
                  <a:lnTo>
                    <a:pt x="3" y="35"/>
                  </a:lnTo>
                  <a:lnTo>
                    <a:pt x="2" y="28"/>
                  </a:lnTo>
                  <a:lnTo>
                    <a:pt x="1" y="23"/>
                  </a:lnTo>
                  <a:lnTo>
                    <a:pt x="0" y="16"/>
                  </a:lnTo>
                  <a:lnTo>
                    <a:pt x="4" y="16"/>
                  </a:lnTo>
                  <a:lnTo>
                    <a:pt x="9" y="17"/>
                  </a:lnTo>
                  <a:lnTo>
                    <a:pt x="12" y="17"/>
                  </a:lnTo>
                  <a:lnTo>
                    <a:pt x="17" y="17"/>
                  </a:lnTo>
                  <a:lnTo>
                    <a:pt x="21" y="18"/>
                  </a:lnTo>
                  <a:lnTo>
                    <a:pt x="26" y="18"/>
                  </a:lnTo>
                  <a:lnTo>
                    <a:pt x="29" y="18"/>
                  </a:lnTo>
                  <a:lnTo>
                    <a:pt x="33" y="18"/>
                  </a:lnTo>
                  <a:lnTo>
                    <a:pt x="42" y="12"/>
                  </a:lnTo>
                  <a:lnTo>
                    <a:pt x="48" y="8"/>
                  </a:lnTo>
                  <a:lnTo>
                    <a:pt x="54" y="6"/>
                  </a:lnTo>
                  <a:lnTo>
                    <a:pt x="58" y="4"/>
                  </a:lnTo>
                  <a:lnTo>
                    <a:pt x="61" y="2"/>
                  </a:lnTo>
                  <a:lnTo>
                    <a:pt x="65" y="1"/>
                  </a:lnTo>
                  <a:lnTo>
                    <a:pt x="68" y="0"/>
                  </a:lnTo>
                  <a:lnTo>
                    <a:pt x="73" y="0"/>
                  </a:lnTo>
                  <a:lnTo>
                    <a:pt x="67" y="12"/>
                  </a:lnTo>
                  <a:lnTo>
                    <a:pt x="61" y="24"/>
                  </a:lnTo>
                  <a:lnTo>
                    <a:pt x="56" y="36"/>
                  </a:lnTo>
                  <a:lnTo>
                    <a:pt x="50" y="48"/>
                  </a:lnTo>
                  <a:lnTo>
                    <a:pt x="43" y="48"/>
                  </a:lnTo>
                  <a:lnTo>
                    <a:pt x="36" y="48"/>
                  </a:lnTo>
                  <a:lnTo>
                    <a:pt x="29" y="48"/>
                  </a:lnTo>
                  <a:lnTo>
                    <a:pt x="21" y="48"/>
                  </a:lnTo>
                  <a:close/>
                </a:path>
              </a:pathLst>
            </a:custGeom>
            <a:solidFill>
              <a:srgbClr val="660066"/>
            </a:solidFill>
            <a:ln w="9525">
              <a:noFill/>
              <a:round/>
              <a:headEnd/>
              <a:tailEnd/>
            </a:ln>
          </p:spPr>
          <p:txBody>
            <a:bodyPr/>
            <a:lstStyle/>
            <a:p>
              <a:endParaRPr lang="en-US"/>
            </a:p>
          </p:txBody>
        </p:sp>
        <p:sp>
          <p:nvSpPr>
            <p:cNvPr id="55310" name="Freeform 13"/>
            <p:cNvSpPr>
              <a:spLocks/>
            </p:cNvSpPr>
            <p:nvPr/>
          </p:nvSpPr>
          <p:spPr bwMode="auto">
            <a:xfrm>
              <a:off x="1361" y="1404"/>
              <a:ext cx="1261" cy="172"/>
            </a:xfrm>
            <a:custGeom>
              <a:avLst/>
              <a:gdLst>
                <a:gd name="T0" fmla="*/ 113894 w 759"/>
                <a:gd name="T1" fmla="*/ 1985 h 130"/>
                <a:gd name="T2" fmla="*/ 110681 w 759"/>
                <a:gd name="T3" fmla="*/ 1777 h 130"/>
                <a:gd name="T4" fmla="*/ 107340 w 759"/>
                <a:gd name="T5" fmla="*/ 1565 h 130"/>
                <a:gd name="T6" fmla="*/ 102063 w 759"/>
                <a:gd name="T7" fmla="*/ 1367 h 130"/>
                <a:gd name="T8" fmla="*/ 96628 w 759"/>
                <a:gd name="T9" fmla="*/ 1159 h 130"/>
                <a:gd name="T10" fmla="*/ 88228 w 759"/>
                <a:gd name="T11" fmla="*/ 909 h 130"/>
                <a:gd name="T12" fmla="*/ 79174 w 759"/>
                <a:gd name="T13" fmla="*/ 746 h 130"/>
                <a:gd name="T14" fmla="*/ 71269 w 759"/>
                <a:gd name="T15" fmla="*/ 617 h 130"/>
                <a:gd name="T16" fmla="*/ 64608 w 759"/>
                <a:gd name="T17" fmla="*/ 576 h 130"/>
                <a:gd name="T18" fmla="*/ 60822 w 759"/>
                <a:gd name="T19" fmla="*/ 576 h 130"/>
                <a:gd name="T20" fmla="*/ 56690 w 759"/>
                <a:gd name="T21" fmla="*/ 614 h 130"/>
                <a:gd name="T22" fmla="*/ 50907 w 759"/>
                <a:gd name="T23" fmla="*/ 666 h 130"/>
                <a:gd name="T24" fmla="*/ 42314 w 759"/>
                <a:gd name="T25" fmla="*/ 767 h 130"/>
                <a:gd name="T26" fmla="*/ 33190 w 759"/>
                <a:gd name="T27" fmla="*/ 909 h 130"/>
                <a:gd name="T28" fmla="*/ 30073 w 759"/>
                <a:gd name="T29" fmla="*/ 1008 h 130"/>
                <a:gd name="T30" fmla="*/ 19227 w 759"/>
                <a:gd name="T31" fmla="*/ 1074 h 130"/>
                <a:gd name="T32" fmla="*/ 12140 w 759"/>
                <a:gd name="T33" fmla="*/ 1106 h 130"/>
                <a:gd name="T34" fmla="*/ 7544 w 759"/>
                <a:gd name="T35" fmla="*/ 1159 h 130"/>
                <a:gd name="T36" fmla="*/ 4381 w 759"/>
                <a:gd name="T37" fmla="*/ 1183 h 130"/>
                <a:gd name="T38" fmla="*/ 1281 w 759"/>
                <a:gd name="T39" fmla="*/ 1225 h 130"/>
                <a:gd name="T40" fmla="*/ 0 w 759"/>
                <a:gd name="T41" fmla="*/ 1033 h 130"/>
                <a:gd name="T42" fmla="*/ 1151 w 759"/>
                <a:gd name="T43" fmla="*/ 816 h 130"/>
                <a:gd name="T44" fmla="*/ 7544 w 759"/>
                <a:gd name="T45" fmla="*/ 726 h 130"/>
                <a:gd name="T46" fmla="*/ 16953 w 759"/>
                <a:gd name="T47" fmla="*/ 601 h 130"/>
                <a:gd name="T48" fmla="*/ 28014 w 759"/>
                <a:gd name="T49" fmla="*/ 464 h 130"/>
                <a:gd name="T50" fmla="*/ 39521 w 759"/>
                <a:gd name="T51" fmla="*/ 302 h 130"/>
                <a:gd name="T52" fmla="*/ 49963 w 759"/>
                <a:gd name="T53" fmla="*/ 151 h 130"/>
                <a:gd name="T54" fmla="*/ 56883 w 759"/>
                <a:gd name="T55" fmla="*/ 86 h 130"/>
                <a:gd name="T56" fmla="*/ 61812 w 759"/>
                <a:gd name="T57" fmla="*/ 49 h 130"/>
                <a:gd name="T58" fmla="*/ 65926 w 759"/>
                <a:gd name="T59" fmla="*/ 37 h 130"/>
                <a:gd name="T60" fmla="*/ 70300 w 759"/>
                <a:gd name="T61" fmla="*/ 0 h 130"/>
                <a:gd name="T62" fmla="*/ 76110 w 759"/>
                <a:gd name="T63" fmla="*/ 0 h 130"/>
                <a:gd name="T64" fmla="*/ 84457 w 759"/>
                <a:gd name="T65" fmla="*/ 105 h 130"/>
                <a:gd name="T66" fmla="*/ 89227 w 759"/>
                <a:gd name="T67" fmla="*/ 200 h 130"/>
                <a:gd name="T68" fmla="*/ 93033 w 759"/>
                <a:gd name="T69" fmla="*/ 302 h 130"/>
                <a:gd name="T70" fmla="*/ 97142 w 759"/>
                <a:gd name="T71" fmla="*/ 617 h 130"/>
                <a:gd name="T72" fmla="*/ 102063 w 759"/>
                <a:gd name="T73" fmla="*/ 1008 h 130"/>
                <a:gd name="T74" fmla="*/ 109087 w 759"/>
                <a:gd name="T75" fmla="*/ 1367 h 130"/>
                <a:gd name="T76" fmla="*/ 115058 w 759"/>
                <a:gd name="T77" fmla="*/ 1543 h 130"/>
                <a:gd name="T78" fmla="*/ 119458 w 759"/>
                <a:gd name="T79" fmla="*/ 1643 h 130"/>
                <a:gd name="T80" fmla="*/ 121302 w 759"/>
                <a:gd name="T81" fmla="*/ 1891 h 130"/>
                <a:gd name="T82" fmla="*/ 119709 w 759"/>
                <a:gd name="T83" fmla="*/ 2145 h 130"/>
                <a:gd name="T84" fmla="*/ 116208 w 759"/>
                <a:gd name="T85" fmla="*/ 2145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9"/>
                <a:gd name="T130" fmla="*/ 0 h 130"/>
                <a:gd name="T131" fmla="*/ 759 w 759"/>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9" h="130">
                  <a:moveTo>
                    <a:pt x="725" y="130"/>
                  </a:moveTo>
                  <a:lnTo>
                    <a:pt x="718" y="126"/>
                  </a:lnTo>
                  <a:lnTo>
                    <a:pt x="711" y="121"/>
                  </a:lnTo>
                  <a:lnTo>
                    <a:pt x="705" y="117"/>
                  </a:lnTo>
                  <a:lnTo>
                    <a:pt x="698" y="112"/>
                  </a:lnTo>
                  <a:lnTo>
                    <a:pt x="691" y="108"/>
                  </a:lnTo>
                  <a:lnTo>
                    <a:pt x="685" y="104"/>
                  </a:lnTo>
                  <a:lnTo>
                    <a:pt x="677" y="100"/>
                  </a:lnTo>
                  <a:lnTo>
                    <a:pt x="670" y="95"/>
                  </a:lnTo>
                  <a:lnTo>
                    <a:pt x="659" y="91"/>
                  </a:lnTo>
                  <a:lnTo>
                    <a:pt x="648" y="86"/>
                  </a:lnTo>
                  <a:lnTo>
                    <a:pt x="637" y="83"/>
                  </a:lnTo>
                  <a:lnTo>
                    <a:pt x="625" y="79"/>
                  </a:lnTo>
                  <a:lnTo>
                    <a:pt x="614" y="74"/>
                  </a:lnTo>
                  <a:lnTo>
                    <a:pt x="603" y="70"/>
                  </a:lnTo>
                  <a:lnTo>
                    <a:pt x="592" y="65"/>
                  </a:lnTo>
                  <a:lnTo>
                    <a:pt x="581" y="61"/>
                  </a:lnTo>
                  <a:lnTo>
                    <a:pt x="551" y="55"/>
                  </a:lnTo>
                  <a:lnTo>
                    <a:pt x="527" y="51"/>
                  </a:lnTo>
                  <a:lnTo>
                    <a:pt x="509" y="47"/>
                  </a:lnTo>
                  <a:lnTo>
                    <a:pt x="494" y="45"/>
                  </a:lnTo>
                  <a:lnTo>
                    <a:pt x="478" y="43"/>
                  </a:lnTo>
                  <a:lnTo>
                    <a:pt x="463" y="41"/>
                  </a:lnTo>
                  <a:lnTo>
                    <a:pt x="445" y="38"/>
                  </a:lnTo>
                  <a:lnTo>
                    <a:pt x="422" y="35"/>
                  </a:lnTo>
                  <a:lnTo>
                    <a:pt x="412" y="35"/>
                  </a:lnTo>
                  <a:lnTo>
                    <a:pt x="403" y="35"/>
                  </a:lnTo>
                  <a:lnTo>
                    <a:pt x="395" y="35"/>
                  </a:lnTo>
                  <a:lnTo>
                    <a:pt x="388" y="35"/>
                  </a:lnTo>
                  <a:lnTo>
                    <a:pt x="380" y="35"/>
                  </a:lnTo>
                  <a:lnTo>
                    <a:pt x="372" y="36"/>
                  </a:lnTo>
                  <a:lnTo>
                    <a:pt x="363" y="36"/>
                  </a:lnTo>
                  <a:lnTo>
                    <a:pt x="354" y="37"/>
                  </a:lnTo>
                  <a:lnTo>
                    <a:pt x="344" y="38"/>
                  </a:lnTo>
                  <a:lnTo>
                    <a:pt x="332" y="40"/>
                  </a:lnTo>
                  <a:lnTo>
                    <a:pt x="318" y="41"/>
                  </a:lnTo>
                  <a:lnTo>
                    <a:pt x="303" y="43"/>
                  </a:lnTo>
                  <a:lnTo>
                    <a:pt x="284" y="45"/>
                  </a:lnTo>
                  <a:lnTo>
                    <a:pt x="264" y="47"/>
                  </a:lnTo>
                  <a:lnTo>
                    <a:pt x="239" y="50"/>
                  </a:lnTo>
                  <a:lnTo>
                    <a:pt x="212" y="53"/>
                  </a:lnTo>
                  <a:lnTo>
                    <a:pt x="207" y="55"/>
                  </a:lnTo>
                  <a:lnTo>
                    <a:pt x="200" y="56"/>
                  </a:lnTo>
                  <a:lnTo>
                    <a:pt x="194" y="59"/>
                  </a:lnTo>
                  <a:lnTo>
                    <a:pt x="188" y="61"/>
                  </a:lnTo>
                  <a:lnTo>
                    <a:pt x="162" y="62"/>
                  </a:lnTo>
                  <a:lnTo>
                    <a:pt x="140" y="64"/>
                  </a:lnTo>
                  <a:lnTo>
                    <a:pt x="120" y="65"/>
                  </a:lnTo>
                  <a:lnTo>
                    <a:pt x="103" y="66"/>
                  </a:lnTo>
                  <a:lnTo>
                    <a:pt x="88" y="67"/>
                  </a:lnTo>
                  <a:lnTo>
                    <a:pt x="76" y="67"/>
                  </a:lnTo>
                  <a:lnTo>
                    <a:pt x="65" y="69"/>
                  </a:lnTo>
                  <a:lnTo>
                    <a:pt x="56" y="70"/>
                  </a:lnTo>
                  <a:lnTo>
                    <a:pt x="47" y="70"/>
                  </a:lnTo>
                  <a:lnTo>
                    <a:pt x="40" y="71"/>
                  </a:lnTo>
                  <a:lnTo>
                    <a:pt x="34" y="71"/>
                  </a:lnTo>
                  <a:lnTo>
                    <a:pt x="27" y="72"/>
                  </a:lnTo>
                  <a:lnTo>
                    <a:pt x="20" y="73"/>
                  </a:lnTo>
                  <a:lnTo>
                    <a:pt x="15" y="73"/>
                  </a:lnTo>
                  <a:lnTo>
                    <a:pt x="8" y="74"/>
                  </a:lnTo>
                  <a:lnTo>
                    <a:pt x="0" y="75"/>
                  </a:lnTo>
                  <a:lnTo>
                    <a:pt x="0" y="70"/>
                  </a:lnTo>
                  <a:lnTo>
                    <a:pt x="0" y="63"/>
                  </a:lnTo>
                  <a:lnTo>
                    <a:pt x="0" y="57"/>
                  </a:lnTo>
                  <a:lnTo>
                    <a:pt x="0" y="51"/>
                  </a:lnTo>
                  <a:lnTo>
                    <a:pt x="7" y="50"/>
                  </a:lnTo>
                  <a:lnTo>
                    <a:pt x="18" y="47"/>
                  </a:lnTo>
                  <a:lnTo>
                    <a:pt x="31" y="46"/>
                  </a:lnTo>
                  <a:lnTo>
                    <a:pt x="47" y="44"/>
                  </a:lnTo>
                  <a:lnTo>
                    <a:pt x="65" y="42"/>
                  </a:lnTo>
                  <a:lnTo>
                    <a:pt x="84" y="40"/>
                  </a:lnTo>
                  <a:lnTo>
                    <a:pt x="106" y="36"/>
                  </a:lnTo>
                  <a:lnTo>
                    <a:pt x="129" y="34"/>
                  </a:lnTo>
                  <a:lnTo>
                    <a:pt x="152" y="31"/>
                  </a:lnTo>
                  <a:lnTo>
                    <a:pt x="175" y="28"/>
                  </a:lnTo>
                  <a:lnTo>
                    <a:pt x="200" y="25"/>
                  </a:lnTo>
                  <a:lnTo>
                    <a:pt x="223" y="22"/>
                  </a:lnTo>
                  <a:lnTo>
                    <a:pt x="247" y="18"/>
                  </a:lnTo>
                  <a:lnTo>
                    <a:pt x="270" y="16"/>
                  </a:lnTo>
                  <a:lnTo>
                    <a:pt x="292" y="13"/>
                  </a:lnTo>
                  <a:lnTo>
                    <a:pt x="312" y="9"/>
                  </a:lnTo>
                  <a:lnTo>
                    <a:pt x="328" y="8"/>
                  </a:lnTo>
                  <a:lnTo>
                    <a:pt x="343" y="6"/>
                  </a:lnTo>
                  <a:lnTo>
                    <a:pt x="355" y="5"/>
                  </a:lnTo>
                  <a:lnTo>
                    <a:pt x="366" y="4"/>
                  </a:lnTo>
                  <a:lnTo>
                    <a:pt x="376" y="4"/>
                  </a:lnTo>
                  <a:lnTo>
                    <a:pt x="386" y="3"/>
                  </a:lnTo>
                  <a:lnTo>
                    <a:pt x="395" y="2"/>
                  </a:lnTo>
                  <a:lnTo>
                    <a:pt x="403" y="2"/>
                  </a:lnTo>
                  <a:lnTo>
                    <a:pt x="412" y="2"/>
                  </a:lnTo>
                  <a:lnTo>
                    <a:pt x="420" y="0"/>
                  </a:lnTo>
                  <a:lnTo>
                    <a:pt x="429" y="0"/>
                  </a:lnTo>
                  <a:lnTo>
                    <a:pt x="439" y="0"/>
                  </a:lnTo>
                  <a:lnTo>
                    <a:pt x="450" y="0"/>
                  </a:lnTo>
                  <a:lnTo>
                    <a:pt x="461" y="0"/>
                  </a:lnTo>
                  <a:lnTo>
                    <a:pt x="475" y="0"/>
                  </a:lnTo>
                  <a:lnTo>
                    <a:pt x="490" y="0"/>
                  </a:lnTo>
                  <a:lnTo>
                    <a:pt x="512" y="4"/>
                  </a:lnTo>
                  <a:lnTo>
                    <a:pt x="527" y="6"/>
                  </a:lnTo>
                  <a:lnTo>
                    <a:pt x="539" y="7"/>
                  </a:lnTo>
                  <a:lnTo>
                    <a:pt x="549" y="9"/>
                  </a:lnTo>
                  <a:lnTo>
                    <a:pt x="557" y="12"/>
                  </a:lnTo>
                  <a:lnTo>
                    <a:pt x="564" y="13"/>
                  </a:lnTo>
                  <a:lnTo>
                    <a:pt x="572" y="15"/>
                  </a:lnTo>
                  <a:lnTo>
                    <a:pt x="581" y="18"/>
                  </a:lnTo>
                  <a:lnTo>
                    <a:pt x="590" y="25"/>
                  </a:lnTo>
                  <a:lnTo>
                    <a:pt x="599" y="32"/>
                  </a:lnTo>
                  <a:lnTo>
                    <a:pt x="606" y="38"/>
                  </a:lnTo>
                  <a:lnTo>
                    <a:pt x="616" y="45"/>
                  </a:lnTo>
                  <a:lnTo>
                    <a:pt x="625" y="53"/>
                  </a:lnTo>
                  <a:lnTo>
                    <a:pt x="637" y="61"/>
                  </a:lnTo>
                  <a:lnTo>
                    <a:pt x="648" y="69"/>
                  </a:lnTo>
                  <a:lnTo>
                    <a:pt x="661" y="78"/>
                  </a:lnTo>
                  <a:lnTo>
                    <a:pt x="681" y="83"/>
                  </a:lnTo>
                  <a:lnTo>
                    <a:pt x="696" y="88"/>
                  </a:lnTo>
                  <a:lnTo>
                    <a:pt x="708" y="91"/>
                  </a:lnTo>
                  <a:lnTo>
                    <a:pt x="718" y="94"/>
                  </a:lnTo>
                  <a:lnTo>
                    <a:pt x="727" y="96"/>
                  </a:lnTo>
                  <a:lnTo>
                    <a:pt x="736" y="98"/>
                  </a:lnTo>
                  <a:lnTo>
                    <a:pt x="746" y="100"/>
                  </a:lnTo>
                  <a:lnTo>
                    <a:pt x="759" y="102"/>
                  </a:lnTo>
                  <a:lnTo>
                    <a:pt x="758" y="109"/>
                  </a:lnTo>
                  <a:lnTo>
                    <a:pt x="757" y="115"/>
                  </a:lnTo>
                  <a:lnTo>
                    <a:pt x="756" y="122"/>
                  </a:lnTo>
                  <a:lnTo>
                    <a:pt x="755" y="130"/>
                  </a:lnTo>
                  <a:lnTo>
                    <a:pt x="747" y="130"/>
                  </a:lnTo>
                  <a:lnTo>
                    <a:pt x="740" y="130"/>
                  </a:lnTo>
                  <a:lnTo>
                    <a:pt x="733" y="130"/>
                  </a:lnTo>
                  <a:lnTo>
                    <a:pt x="725" y="130"/>
                  </a:lnTo>
                  <a:close/>
                </a:path>
              </a:pathLst>
            </a:custGeom>
            <a:solidFill>
              <a:srgbClr val="CC9933"/>
            </a:solidFill>
            <a:ln w="9525">
              <a:noFill/>
              <a:round/>
              <a:headEnd/>
              <a:tailEnd/>
            </a:ln>
          </p:spPr>
          <p:txBody>
            <a:bodyPr/>
            <a:lstStyle/>
            <a:p>
              <a:endParaRPr lang="en-US"/>
            </a:p>
          </p:txBody>
        </p:sp>
        <p:sp>
          <p:nvSpPr>
            <p:cNvPr id="55311" name="Freeform 14"/>
            <p:cNvSpPr>
              <a:spLocks/>
            </p:cNvSpPr>
            <p:nvPr/>
          </p:nvSpPr>
          <p:spPr bwMode="auto">
            <a:xfrm>
              <a:off x="1238" y="1518"/>
              <a:ext cx="108" cy="42"/>
            </a:xfrm>
            <a:custGeom>
              <a:avLst/>
              <a:gdLst>
                <a:gd name="T0" fmla="*/ 0 w 65"/>
                <a:gd name="T1" fmla="*/ 486 h 32"/>
                <a:gd name="T2" fmla="*/ 279 w 65"/>
                <a:gd name="T3" fmla="*/ 377 h 32"/>
                <a:gd name="T4" fmla="*/ 693 w 65"/>
                <a:gd name="T5" fmla="*/ 287 h 32"/>
                <a:gd name="T6" fmla="*/ 990 w 65"/>
                <a:gd name="T7" fmla="*/ 248 h 32"/>
                <a:gd name="T8" fmla="*/ 1912 w 65"/>
                <a:gd name="T9" fmla="*/ 189 h 32"/>
                <a:gd name="T10" fmla="*/ 2733 w 65"/>
                <a:gd name="T11" fmla="*/ 125 h 32"/>
                <a:gd name="T12" fmla="*/ 3660 w 65"/>
                <a:gd name="T13" fmla="*/ 94 h 32"/>
                <a:gd name="T14" fmla="*/ 4541 w 65"/>
                <a:gd name="T15" fmla="*/ 49 h 32"/>
                <a:gd name="T16" fmla="*/ 5596 w 65"/>
                <a:gd name="T17" fmla="*/ 0 h 32"/>
                <a:gd name="T18" fmla="*/ 6752 w 65"/>
                <a:gd name="T19" fmla="*/ 0 h 32"/>
                <a:gd name="T20" fmla="*/ 7987 w 65"/>
                <a:gd name="T21" fmla="*/ 37 h 32"/>
                <a:gd name="T22" fmla="*/ 9193 w 65"/>
                <a:gd name="T23" fmla="*/ 37 h 32"/>
                <a:gd name="T24" fmla="*/ 10371 w 65"/>
                <a:gd name="T25" fmla="*/ 49 h 32"/>
                <a:gd name="T26" fmla="*/ 10371 w 65"/>
                <a:gd name="T27" fmla="*/ 94 h 32"/>
                <a:gd name="T28" fmla="*/ 10371 w 65"/>
                <a:gd name="T29" fmla="*/ 150 h 32"/>
                <a:gd name="T30" fmla="*/ 10371 w 65"/>
                <a:gd name="T31" fmla="*/ 230 h 32"/>
                <a:gd name="T32" fmla="*/ 10371 w 65"/>
                <a:gd name="T33" fmla="*/ 287 h 32"/>
                <a:gd name="T34" fmla="*/ 9193 w 65"/>
                <a:gd name="T35" fmla="*/ 325 h 32"/>
                <a:gd name="T36" fmla="*/ 7987 w 65"/>
                <a:gd name="T37" fmla="*/ 340 h 32"/>
                <a:gd name="T38" fmla="*/ 6565 w 65"/>
                <a:gd name="T39" fmla="*/ 370 h 32"/>
                <a:gd name="T40" fmla="*/ 5279 w 65"/>
                <a:gd name="T41" fmla="*/ 377 h 32"/>
                <a:gd name="T42" fmla="*/ 4064 w 65"/>
                <a:gd name="T43" fmla="*/ 407 h 32"/>
                <a:gd name="T44" fmla="*/ 2637 w 65"/>
                <a:gd name="T45" fmla="*/ 428 h 32"/>
                <a:gd name="T46" fmla="*/ 1281 w 65"/>
                <a:gd name="T47" fmla="*/ 475 h 32"/>
                <a:gd name="T48" fmla="*/ 0 w 65"/>
                <a:gd name="T49" fmla="*/ 486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32"/>
                <a:gd name="T77" fmla="*/ 65 w 65"/>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32">
                  <a:moveTo>
                    <a:pt x="0" y="32"/>
                  </a:moveTo>
                  <a:lnTo>
                    <a:pt x="2" y="25"/>
                  </a:lnTo>
                  <a:lnTo>
                    <a:pt x="4" y="19"/>
                  </a:lnTo>
                  <a:lnTo>
                    <a:pt x="6" y="16"/>
                  </a:lnTo>
                  <a:lnTo>
                    <a:pt x="12" y="12"/>
                  </a:lnTo>
                  <a:lnTo>
                    <a:pt x="17" y="8"/>
                  </a:lnTo>
                  <a:lnTo>
                    <a:pt x="23" y="6"/>
                  </a:lnTo>
                  <a:lnTo>
                    <a:pt x="28" y="3"/>
                  </a:lnTo>
                  <a:lnTo>
                    <a:pt x="35" y="0"/>
                  </a:lnTo>
                  <a:lnTo>
                    <a:pt x="42" y="0"/>
                  </a:lnTo>
                  <a:lnTo>
                    <a:pt x="50" y="2"/>
                  </a:lnTo>
                  <a:lnTo>
                    <a:pt x="57" y="2"/>
                  </a:lnTo>
                  <a:lnTo>
                    <a:pt x="65" y="3"/>
                  </a:lnTo>
                  <a:lnTo>
                    <a:pt x="65" y="6"/>
                  </a:lnTo>
                  <a:lnTo>
                    <a:pt x="65" y="10"/>
                  </a:lnTo>
                  <a:lnTo>
                    <a:pt x="65" y="15"/>
                  </a:lnTo>
                  <a:lnTo>
                    <a:pt x="65" y="19"/>
                  </a:lnTo>
                  <a:lnTo>
                    <a:pt x="57" y="21"/>
                  </a:lnTo>
                  <a:lnTo>
                    <a:pt x="50" y="22"/>
                  </a:lnTo>
                  <a:lnTo>
                    <a:pt x="41" y="24"/>
                  </a:lnTo>
                  <a:lnTo>
                    <a:pt x="33" y="25"/>
                  </a:lnTo>
                  <a:lnTo>
                    <a:pt x="25" y="27"/>
                  </a:lnTo>
                  <a:lnTo>
                    <a:pt x="16" y="28"/>
                  </a:lnTo>
                  <a:lnTo>
                    <a:pt x="8" y="31"/>
                  </a:lnTo>
                  <a:lnTo>
                    <a:pt x="0" y="32"/>
                  </a:lnTo>
                  <a:close/>
                </a:path>
              </a:pathLst>
            </a:custGeom>
            <a:solidFill>
              <a:srgbClr val="660066"/>
            </a:solidFill>
            <a:ln w="9525">
              <a:noFill/>
              <a:round/>
              <a:headEnd/>
              <a:tailEnd/>
            </a:ln>
          </p:spPr>
          <p:txBody>
            <a:bodyPr/>
            <a:lstStyle/>
            <a:p>
              <a:endParaRPr lang="en-US"/>
            </a:p>
          </p:txBody>
        </p:sp>
        <p:sp>
          <p:nvSpPr>
            <p:cNvPr id="55312" name="Freeform 15"/>
            <p:cNvSpPr>
              <a:spLocks/>
            </p:cNvSpPr>
            <p:nvPr/>
          </p:nvSpPr>
          <p:spPr bwMode="auto">
            <a:xfrm>
              <a:off x="1361" y="1462"/>
              <a:ext cx="1121" cy="90"/>
            </a:xfrm>
            <a:custGeom>
              <a:avLst/>
              <a:gdLst>
                <a:gd name="T0" fmla="*/ 104109 w 675"/>
                <a:gd name="T1" fmla="*/ 1077 h 68"/>
                <a:gd name="T2" fmla="*/ 99575 w 675"/>
                <a:gd name="T3" fmla="*/ 967 h 68"/>
                <a:gd name="T4" fmla="*/ 95126 w 675"/>
                <a:gd name="T5" fmla="*/ 854 h 68"/>
                <a:gd name="T6" fmla="*/ 90627 w 675"/>
                <a:gd name="T7" fmla="*/ 765 h 68"/>
                <a:gd name="T8" fmla="*/ 85370 w 675"/>
                <a:gd name="T9" fmla="*/ 664 h 68"/>
                <a:gd name="T10" fmla="*/ 79256 w 675"/>
                <a:gd name="T11" fmla="*/ 615 h 68"/>
                <a:gd name="T12" fmla="*/ 73195 w 675"/>
                <a:gd name="T13" fmla="*/ 566 h 68"/>
                <a:gd name="T14" fmla="*/ 67071 w 675"/>
                <a:gd name="T15" fmla="*/ 502 h 68"/>
                <a:gd name="T16" fmla="*/ 61640 w 675"/>
                <a:gd name="T17" fmla="*/ 466 h 68"/>
                <a:gd name="T18" fmla="*/ 56748 w 675"/>
                <a:gd name="T19" fmla="*/ 466 h 68"/>
                <a:gd name="T20" fmla="*/ 51945 w 675"/>
                <a:gd name="T21" fmla="*/ 466 h 68"/>
                <a:gd name="T22" fmla="*/ 47285 w 675"/>
                <a:gd name="T23" fmla="*/ 466 h 68"/>
                <a:gd name="T24" fmla="*/ 39404 w 675"/>
                <a:gd name="T25" fmla="*/ 529 h 68"/>
                <a:gd name="T26" fmla="*/ 30383 w 675"/>
                <a:gd name="T27" fmla="*/ 615 h 68"/>
                <a:gd name="T28" fmla="*/ 23270 w 675"/>
                <a:gd name="T29" fmla="*/ 666 h 68"/>
                <a:gd name="T30" fmla="*/ 18044 w 675"/>
                <a:gd name="T31" fmla="*/ 749 h 68"/>
                <a:gd name="T32" fmla="*/ 13724 w 675"/>
                <a:gd name="T33" fmla="*/ 776 h 68"/>
                <a:gd name="T34" fmla="*/ 10169 w 675"/>
                <a:gd name="T35" fmla="*/ 817 h 68"/>
                <a:gd name="T36" fmla="*/ 6379 w 675"/>
                <a:gd name="T37" fmla="*/ 854 h 68"/>
                <a:gd name="T38" fmla="*/ 2441 w 675"/>
                <a:gd name="T39" fmla="*/ 926 h 68"/>
                <a:gd name="T40" fmla="*/ 0 w 675"/>
                <a:gd name="T41" fmla="*/ 909 h 68"/>
                <a:gd name="T42" fmla="*/ 279 w 675"/>
                <a:gd name="T43" fmla="*/ 814 h 68"/>
                <a:gd name="T44" fmla="*/ 1912 w 675"/>
                <a:gd name="T45" fmla="*/ 729 h 68"/>
                <a:gd name="T46" fmla="*/ 4112 w 675"/>
                <a:gd name="T47" fmla="*/ 664 h 68"/>
                <a:gd name="T48" fmla="*/ 6542 w 675"/>
                <a:gd name="T49" fmla="*/ 610 h 68"/>
                <a:gd name="T50" fmla="*/ 10594 w 675"/>
                <a:gd name="T51" fmla="*/ 529 h 68"/>
                <a:gd name="T52" fmla="*/ 17594 w 675"/>
                <a:gd name="T53" fmla="*/ 466 h 68"/>
                <a:gd name="T54" fmla="*/ 22677 w 675"/>
                <a:gd name="T55" fmla="*/ 466 h 68"/>
                <a:gd name="T56" fmla="*/ 25848 w 675"/>
                <a:gd name="T57" fmla="*/ 465 h 68"/>
                <a:gd name="T58" fmla="*/ 28913 w 675"/>
                <a:gd name="T59" fmla="*/ 461 h 68"/>
                <a:gd name="T60" fmla="*/ 31431 w 675"/>
                <a:gd name="T61" fmla="*/ 416 h 68"/>
                <a:gd name="T62" fmla="*/ 32580 w 675"/>
                <a:gd name="T63" fmla="*/ 351 h 68"/>
                <a:gd name="T64" fmla="*/ 34045 w 675"/>
                <a:gd name="T65" fmla="*/ 314 h 68"/>
                <a:gd name="T66" fmla="*/ 36068 w 675"/>
                <a:gd name="T67" fmla="*/ 286 h 68"/>
                <a:gd name="T68" fmla="*/ 38645 w 675"/>
                <a:gd name="T69" fmla="*/ 244 h 68"/>
                <a:gd name="T70" fmla="*/ 42460 w 675"/>
                <a:gd name="T71" fmla="*/ 184 h 68"/>
                <a:gd name="T72" fmla="*/ 47723 w 675"/>
                <a:gd name="T73" fmla="*/ 139 h 68"/>
                <a:gd name="T74" fmla="*/ 54836 w 675"/>
                <a:gd name="T75" fmla="*/ 49 h 68"/>
                <a:gd name="T76" fmla="*/ 61640 w 675"/>
                <a:gd name="T77" fmla="*/ 0 h 68"/>
                <a:gd name="T78" fmla="*/ 65752 w 675"/>
                <a:gd name="T79" fmla="*/ 1 h 68"/>
                <a:gd name="T80" fmla="*/ 70708 w 675"/>
                <a:gd name="T81" fmla="*/ 65 h 68"/>
                <a:gd name="T82" fmla="*/ 79000 w 675"/>
                <a:gd name="T83" fmla="*/ 184 h 68"/>
                <a:gd name="T84" fmla="*/ 86966 w 675"/>
                <a:gd name="T85" fmla="*/ 323 h 68"/>
                <a:gd name="T86" fmla="*/ 90627 w 675"/>
                <a:gd name="T87" fmla="*/ 427 h 68"/>
                <a:gd name="T88" fmla="*/ 94494 w 675"/>
                <a:gd name="T89" fmla="*/ 529 h 68"/>
                <a:gd name="T90" fmla="*/ 98145 w 675"/>
                <a:gd name="T91" fmla="*/ 645 h 68"/>
                <a:gd name="T92" fmla="*/ 100975 w 675"/>
                <a:gd name="T93" fmla="*/ 749 h 68"/>
                <a:gd name="T94" fmla="*/ 102936 w 675"/>
                <a:gd name="T95" fmla="*/ 817 h 68"/>
                <a:gd name="T96" fmla="*/ 104836 w 675"/>
                <a:gd name="T97" fmla="*/ 909 h 68"/>
                <a:gd name="T98" fmla="*/ 106779 w 675"/>
                <a:gd name="T99" fmla="*/ 991 h 68"/>
                <a:gd name="T100" fmla="*/ 107206 w 675"/>
                <a:gd name="T101" fmla="*/ 1077 h 68"/>
                <a:gd name="T102" fmla="*/ 106585 w 675"/>
                <a:gd name="T103" fmla="*/ 1109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5"/>
                <a:gd name="T157" fmla="*/ 0 h 68"/>
                <a:gd name="T158" fmla="*/ 675 w 675"/>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5" h="68">
                  <a:moveTo>
                    <a:pt x="666" y="68"/>
                  </a:moveTo>
                  <a:lnTo>
                    <a:pt x="652" y="65"/>
                  </a:lnTo>
                  <a:lnTo>
                    <a:pt x="638" y="63"/>
                  </a:lnTo>
                  <a:lnTo>
                    <a:pt x="624" y="59"/>
                  </a:lnTo>
                  <a:lnTo>
                    <a:pt x="610" y="56"/>
                  </a:lnTo>
                  <a:lnTo>
                    <a:pt x="596" y="52"/>
                  </a:lnTo>
                  <a:lnTo>
                    <a:pt x="582" y="49"/>
                  </a:lnTo>
                  <a:lnTo>
                    <a:pt x="568" y="46"/>
                  </a:lnTo>
                  <a:lnTo>
                    <a:pt x="554" y="42"/>
                  </a:lnTo>
                  <a:lnTo>
                    <a:pt x="535" y="40"/>
                  </a:lnTo>
                  <a:lnTo>
                    <a:pt x="516" y="39"/>
                  </a:lnTo>
                  <a:lnTo>
                    <a:pt x="497" y="37"/>
                  </a:lnTo>
                  <a:lnTo>
                    <a:pt x="478" y="36"/>
                  </a:lnTo>
                  <a:lnTo>
                    <a:pt x="459" y="34"/>
                  </a:lnTo>
                  <a:lnTo>
                    <a:pt x="439" y="32"/>
                  </a:lnTo>
                  <a:lnTo>
                    <a:pt x="420" y="30"/>
                  </a:lnTo>
                  <a:lnTo>
                    <a:pt x="401" y="29"/>
                  </a:lnTo>
                  <a:lnTo>
                    <a:pt x="386" y="29"/>
                  </a:lnTo>
                  <a:lnTo>
                    <a:pt x="371" y="29"/>
                  </a:lnTo>
                  <a:lnTo>
                    <a:pt x="356" y="29"/>
                  </a:lnTo>
                  <a:lnTo>
                    <a:pt x="342" y="29"/>
                  </a:lnTo>
                  <a:lnTo>
                    <a:pt x="326" y="29"/>
                  </a:lnTo>
                  <a:lnTo>
                    <a:pt x="312" y="29"/>
                  </a:lnTo>
                  <a:lnTo>
                    <a:pt x="296" y="29"/>
                  </a:lnTo>
                  <a:lnTo>
                    <a:pt x="282" y="29"/>
                  </a:lnTo>
                  <a:lnTo>
                    <a:pt x="247" y="32"/>
                  </a:lnTo>
                  <a:lnTo>
                    <a:pt x="217" y="35"/>
                  </a:lnTo>
                  <a:lnTo>
                    <a:pt x="190" y="37"/>
                  </a:lnTo>
                  <a:lnTo>
                    <a:pt x="167" y="39"/>
                  </a:lnTo>
                  <a:lnTo>
                    <a:pt x="146" y="41"/>
                  </a:lnTo>
                  <a:lnTo>
                    <a:pt x="129" y="44"/>
                  </a:lnTo>
                  <a:lnTo>
                    <a:pt x="113" y="45"/>
                  </a:lnTo>
                  <a:lnTo>
                    <a:pt x="100" y="46"/>
                  </a:lnTo>
                  <a:lnTo>
                    <a:pt x="86" y="47"/>
                  </a:lnTo>
                  <a:lnTo>
                    <a:pt x="75" y="49"/>
                  </a:lnTo>
                  <a:lnTo>
                    <a:pt x="64" y="50"/>
                  </a:lnTo>
                  <a:lnTo>
                    <a:pt x="53" y="51"/>
                  </a:lnTo>
                  <a:lnTo>
                    <a:pt x="40" y="52"/>
                  </a:lnTo>
                  <a:lnTo>
                    <a:pt x="28" y="55"/>
                  </a:lnTo>
                  <a:lnTo>
                    <a:pt x="15" y="56"/>
                  </a:lnTo>
                  <a:lnTo>
                    <a:pt x="0" y="58"/>
                  </a:lnTo>
                  <a:lnTo>
                    <a:pt x="0" y="55"/>
                  </a:lnTo>
                  <a:lnTo>
                    <a:pt x="1" y="52"/>
                  </a:lnTo>
                  <a:lnTo>
                    <a:pt x="2" y="49"/>
                  </a:lnTo>
                  <a:lnTo>
                    <a:pt x="3" y="47"/>
                  </a:lnTo>
                  <a:lnTo>
                    <a:pt x="12" y="44"/>
                  </a:lnTo>
                  <a:lnTo>
                    <a:pt x="19" y="41"/>
                  </a:lnTo>
                  <a:lnTo>
                    <a:pt x="26" y="40"/>
                  </a:lnTo>
                  <a:lnTo>
                    <a:pt x="33" y="38"/>
                  </a:lnTo>
                  <a:lnTo>
                    <a:pt x="41" y="36"/>
                  </a:lnTo>
                  <a:lnTo>
                    <a:pt x="53" y="35"/>
                  </a:lnTo>
                  <a:lnTo>
                    <a:pt x="66" y="32"/>
                  </a:lnTo>
                  <a:lnTo>
                    <a:pt x="85" y="29"/>
                  </a:lnTo>
                  <a:lnTo>
                    <a:pt x="110" y="29"/>
                  </a:lnTo>
                  <a:lnTo>
                    <a:pt x="127" y="29"/>
                  </a:lnTo>
                  <a:lnTo>
                    <a:pt x="142" y="29"/>
                  </a:lnTo>
                  <a:lnTo>
                    <a:pt x="153" y="29"/>
                  </a:lnTo>
                  <a:lnTo>
                    <a:pt x="162" y="28"/>
                  </a:lnTo>
                  <a:lnTo>
                    <a:pt x="171" y="28"/>
                  </a:lnTo>
                  <a:lnTo>
                    <a:pt x="181" y="27"/>
                  </a:lnTo>
                  <a:lnTo>
                    <a:pt x="192" y="26"/>
                  </a:lnTo>
                  <a:lnTo>
                    <a:pt x="197" y="25"/>
                  </a:lnTo>
                  <a:lnTo>
                    <a:pt x="201" y="22"/>
                  </a:lnTo>
                  <a:lnTo>
                    <a:pt x="204" y="21"/>
                  </a:lnTo>
                  <a:lnTo>
                    <a:pt x="209" y="20"/>
                  </a:lnTo>
                  <a:lnTo>
                    <a:pt x="213" y="19"/>
                  </a:lnTo>
                  <a:lnTo>
                    <a:pt x="219" y="18"/>
                  </a:lnTo>
                  <a:lnTo>
                    <a:pt x="226" y="17"/>
                  </a:lnTo>
                  <a:lnTo>
                    <a:pt x="233" y="16"/>
                  </a:lnTo>
                  <a:lnTo>
                    <a:pt x="242" y="15"/>
                  </a:lnTo>
                  <a:lnTo>
                    <a:pt x="254" y="13"/>
                  </a:lnTo>
                  <a:lnTo>
                    <a:pt x="266" y="11"/>
                  </a:lnTo>
                  <a:lnTo>
                    <a:pt x="282" y="10"/>
                  </a:lnTo>
                  <a:lnTo>
                    <a:pt x="299" y="8"/>
                  </a:lnTo>
                  <a:lnTo>
                    <a:pt x="319" y="6"/>
                  </a:lnTo>
                  <a:lnTo>
                    <a:pt x="344" y="3"/>
                  </a:lnTo>
                  <a:lnTo>
                    <a:pt x="371" y="0"/>
                  </a:lnTo>
                  <a:lnTo>
                    <a:pt x="386" y="0"/>
                  </a:lnTo>
                  <a:lnTo>
                    <a:pt x="400" y="0"/>
                  </a:lnTo>
                  <a:lnTo>
                    <a:pt x="412" y="1"/>
                  </a:lnTo>
                  <a:lnTo>
                    <a:pt x="427" y="2"/>
                  </a:lnTo>
                  <a:lnTo>
                    <a:pt x="443" y="4"/>
                  </a:lnTo>
                  <a:lnTo>
                    <a:pt x="466" y="7"/>
                  </a:lnTo>
                  <a:lnTo>
                    <a:pt x="495" y="11"/>
                  </a:lnTo>
                  <a:lnTo>
                    <a:pt x="533" y="17"/>
                  </a:lnTo>
                  <a:lnTo>
                    <a:pt x="545" y="20"/>
                  </a:lnTo>
                  <a:lnTo>
                    <a:pt x="556" y="22"/>
                  </a:lnTo>
                  <a:lnTo>
                    <a:pt x="568" y="26"/>
                  </a:lnTo>
                  <a:lnTo>
                    <a:pt x="581" y="29"/>
                  </a:lnTo>
                  <a:lnTo>
                    <a:pt x="592" y="32"/>
                  </a:lnTo>
                  <a:lnTo>
                    <a:pt x="604" y="36"/>
                  </a:lnTo>
                  <a:lnTo>
                    <a:pt x="615" y="39"/>
                  </a:lnTo>
                  <a:lnTo>
                    <a:pt x="628" y="42"/>
                  </a:lnTo>
                  <a:lnTo>
                    <a:pt x="633" y="45"/>
                  </a:lnTo>
                  <a:lnTo>
                    <a:pt x="640" y="48"/>
                  </a:lnTo>
                  <a:lnTo>
                    <a:pt x="645" y="50"/>
                  </a:lnTo>
                  <a:lnTo>
                    <a:pt x="651" y="52"/>
                  </a:lnTo>
                  <a:lnTo>
                    <a:pt x="657" y="55"/>
                  </a:lnTo>
                  <a:lnTo>
                    <a:pt x="663" y="58"/>
                  </a:lnTo>
                  <a:lnTo>
                    <a:pt x="669" y="60"/>
                  </a:lnTo>
                  <a:lnTo>
                    <a:pt x="675" y="64"/>
                  </a:lnTo>
                  <a:lnTo>
                    <a:pt x="672" y="65"/>
                  </a:lnTo>
                  <a:lnTo>
                    <a:pt x="670" y="66"/>
                  </a:lnTo>
                  <a:lnTo>
                    <a:pt x="668" y="67"/>
                  </a:lnTo>
                  <a:lnTo>
                    <a:pt x="666" y="68"/>
                  </a:lnTo>
                  <a:close/>
                </a:path>
              </a:pathLst>
            </a:custGeom>
            <a:solidFill>
              <a:srgbClr val="CC9933"/>
            </a:solidFill>
            <a:ln w="9525">
              <a:noFill/>
              <a:round/>
              <a:headEnd/>
              <a:tailEnd/>
            </a:ln>
          </p:spPr>
          <p:txBody>
            <a:bodyPr/>
            <a:lstStyle/>
            <a:p>
              <a:endParaRPr lang="en-US"/>
            </a:p>
          </p:txBody>
        </p:sp>
        <p:sp>
          <p:nvSpPr>
            <p:cNvPr id="55313" name="Freeform 16"/>
            <p:cNvSpPr>
              <a:spLocks/>
            </p:cNvSpPr>
            <p:nvPr/>
          </p:nvSpPr>
          <p:spPr bwMode="auto">
            <a:xfrm>
              <a:off x="1361" y="501"/>
              <a:ext cx="1387" cy="1029"/>
            </a:xfrm>
            <a:custGeom>
              <a:avLst/>
              <a:gdLst>
                <a:gd name="T0" fmla="*/ 118292 w 835"/>
                <a:gd name="T1" fmla="*/ 13093 h 775"/>
                <a:gd name="T2" fmla="*/ 112903 w 835"/>
                <a:gd name="T3" fmla="*/ 12942 h 775"/>
                <a:gd name="T4" fmla="*/ 107148 w 835"/>
                <a:gd name="T5" fmla="*/ 12768 h 775"/>
                <a:gd name="T6" fmla="*/ 102344 w 835"/>
                <a:gd name="T7" fmla="*/ 12372 h 775"/>
                <a:gd name="T8" fmla="*/ 97553 w 835"/>
                <a:gd name="T9" fmla="*/ 12004 h 775"/>
                <a:gd name="T10" fmla="*/ 92623 w 835"/>
                <a:gd name="T11" fmla="*/ 11689 h 775"/>
                <a:gd name="T12" fmla="*/ 88562 w 835"/>
                <a:gd name="T13" fmla="*/ 11582 h 775"/>
                <a:gd name="T14" fmla="*/ 82516 w 835"/>
                <a:gd name="T15" fmla="*/ 11496 h 775"/>
                <a:gd name="T16" fmla="*/ 73107 w 835"/>
                <a:gd name="T17" fmla="*/ 11472 h 775"/>
                <a:gd name="T18" fmla="*/ 64088 w 835"/>
                <a:gd name="T19" fmla="*/ 11496 h 775"/>
                <a:gd name="T20" fmla="*/ 55164 w 835"/>
                <a:gd name="T21" fmla="*/ 11518 h 775"/>
                <a:gd name="T22" fmla="*/ 41377 w 835"/>
                <a:gd name="T23" fmla="*/ 11700 h 775"/>
                <a:gd name="T24" fmla="*/ 31657 w 835"/>
                <a:gd name="T25" fmla="*/ 11855 h 775"/>
                <a:gd name="T26" fmla="*/ 23861 w 835"/>
                <a:gd name="T27" fmla="*/ 11964 h 775"/>
                <a:gd name="T28" fmla="*/ 15317 w 835"/>
                <a:gd name="T29" fmla="*/ 12053 h 775"/>
                <a:gd name="T30" fmla="*/ 4644 w 835"/>
                <a:gd name="T31" fmla="*/ 12169 h 775"/>
                <a:gd name="T32" fmla="*/ 0 w 835"/>
                <a:gd name="T33" fmla="*/ 11813 h 775"/>
                <a:gd name="T34" fmla="*/ 2892 w 835"/>
                <a:gd name="T35" fmla="*/ 10542 h 775"/>
                <a:gd name="T36" fmla="*/ 11064 w 835"/>
                <a:gd name="T37" fmla="*/ 7940 h 775"/>
                <a:gd name="T38" fmla="*/ 19371 w 835"/>
                <a:gd name="T39" fmla="*/ 5330 h 775"/>
                <a:gd name="T40" fmla="*/ 25610 w 835"/>
                <a:gd name="T41" fmla="*/ 3534 h 775"/>
                <a:gd name="T42" fmla="*/ 30414 w 835"/>
                <a:gd name="T43" fmla="*/ 2277 h 775"/>
                <a:gd name="T44" fmla="*/ 37534 w 835"/>
                <a:gd name="T45" fmla="*/ 420 h 775"/>
                <a:gd name="T46" fmla="*/ 44283 w 835"/>
                <a:gd name="T47" fmla="*/ 238 h 775"/>
                <a:gd name="T48" fmla="*/ 50841 w 835"/>
                <a:gd name="T49" fmla="*/ 114 h 775"/>
                <a:gd name="T50" fmla="*/ 61209 w 835"/>
                <a:gd name="T51" fmla="*/ 0 h 775"/>
                <a:gd name="T52" fmla="*/ 69197 w 835"/>
                <a:gd name="T53" fmla="*/ 0 h 775"/>
                <a:gd name="T54" fmla="*/ 77149 w 835"/>
                <a:gd name="T55" fmla="*/ 0 h 775"/>
                <a:gd name="T56" fmla="*/ 87512 w 835"/>
                <a:gd name="T57" fmla="*/ 86 h 775"/>
                <a:gd name="T58" fmla="*/ 95995 w 835"/>
                <a:gd name="T59" fmla="*/ 200 h 775"/>
                <a:gd name="T60" fmla="*/ 101540 w 835"/>
                <a:gd name="T61" fmla="*/ 266 h 775"/>
                <a:gd name="T62" fmla="*/ 106189 w 835"/>
                <a:gd name="T63" fmla="*/ 353 h 775"/>
                <a:gd name="T64" fmla="*/ 111098 w 835"/>
                <a:gd name="T65" fmla="*/ 466 h 775"/>
                <a:gd name="T66" fmla="*/ 117820 w 835"/>
                <a:gd name="T67" fmla="*/ 667 h 775"/>
                <a:gd name="T68" fmla="*/ 122926 w 835"/>
                <a:gd name="T69" fmla="*/ 851 h 775"/>
                <a:gd name="T70" fmla="*/ 126978 w 835"/>
                <a:gd name="T71" fmla="*/ 1056 h 775"/>
                <a:gd name="T72" fmla="*/ 131800 w 835"/>
                <a:gd name="T73" fmla="*/ 1441 h 775"/>
                <a:gd name="T74" fmla="*/ 133527 w 835"/>
                <a:gd name="T75" fmla="*/ 1887 h 775"/>
                <a:gd name="T76" fmla="*/ 132112 w 835"/>
                <a:gd name="T77" fmla="*/ 3630 h 775"/>
                <a:gd name="T78" fmla="*/ 128151 w 835"/>
                <a:gd name="T79" fmla="*/ 8990 h 775"/>
                <a:gd name="T80" fmla="*/ 124566 w 835"/>
                <a:gd name="T81" fmla="*/ 12604 h 775"/>
                <a:gd name="T82" fmla="*/ 122926 w 835"/>
                <a:gd name="T83" fmla="*/ 13199 h 775"/>
                <a:gd name="T84" fmla="*/ 122186 w 835"/>
                <a:gd name="T85" fmla="*/ 13199 h 7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5"/>
                <a:gd name="T130" fmla="*/ 0 h 775"/>
                <a:gd name="T131" fmla="*/ 835 w 835"/>
                <a:gd name="T132" fmla="*/ 775 h 7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5" h="775">
                  <a:moveTo>
                    <a:pt x="764" y="775"/>
                  </a:moveTo>
                  <a:lnTo>
                    <a:pt x="753" y="772"/>
                  </a:lnTo>
                  <a:lnTo>
                    <a:pt x="740" y="769"/>
                  </a:lnTo>
                  <a:lnTo>
                    <a:pt x="729" y="765"/>
                  </a:lnTo>
                  <a:lnTo>
                    <a:pt x="717" y="762"/>
                  </a:lnTo>
                  <a:lnTo>
                    <a:pt x="706" y="760"/>
                  </a:lnTo>
                  <a:lnTo>
                    <a:pt x="694" y="756"/>
                  </a:lnTo>
                  <a:lnTo>
                    <a:pt x="682" y="753"/>
                  </a:lnTo>
                  <a:lnTo>
                    <a:pt x="670" y="750"/>
                  </a:lnTo>
                  <a:lnTo>
                    <a:pt x="660" y="743"/>
                  </a:lnTo>
                  <a:lnTo>
                    <a:pt x="650" y="735"/>
                  </a:lnTo>
                  <a:lnTo>
                    <a:pt x="640" y="727"/>
                  </a:lnTo>
                  <a:lnTo>
                    <a:pt x="630" y="721"/>
                  </a:lnTo>
                  <a:lnTo>
                    <a:pt x="620" y="713"/>
                  </a:lnTo>
                  <a:lnTo>
                    <a:pt x="610" y="705"/>
                  </a:lnTo>
                  <a:lnTo>
                    <a:pt x="599" y="697"/>
                  </a:lnTo>
                  <a:lnTo>
                    <a:pt x="589" y="689"/>
                  </a:lnTo>
                  <a:lnTo>
                    <a:pt x="579" y="686"/>
                  </a:lnTo>
                  <a:lnTo>
                    <a:pt x="571" y="684"/>
                  </a:lnTo>
                  <a:lnTo>
                    <a:pt x="563" y="683"/>
                  </a:lnTo>
                  <a:lnTo>
                    <a:pt x="554" y="680"/>
                  </a:lnTo>
                  <a:lnTo>
                    <a:pt x="545" y="679"/>
                  </a:lnTo>
                  <a:lnTo>
                    <a:pt x="532" y="677"/>
                  </a:lnTo>
                  <a:lnTo>
                    <a:pt x="516" y="675"/>
                  </a:lnTo>
                  <a:lnTo>
                    <a:pt x="495" y="673"/>
                  </a:lnTo>
                  <a:lnTo>
                    <a:pt x="476" y="673"/>
                  </a:lnTo>
                  <a:lnTo>
                    <a:pt x="457" y="674"/>
                  </a:lnTo>
                  <a:lnTo>
                    <a:pt x="439" y="674"/>
                  </a:lnTo>
                  <a:lnTo>
                    <a:pt x="420" y="674"/>
                  </a:lnTo>
                  <a:lnTo>
                    <a:pt x="401" y="675"/>
                  </a:lnTo>
                  <a:lnTo>
                    <a:pt x="383" y="675"/>
                  </a:lnTo>
                  <a:lnTo>
                    <a:pt x="364" y="676"/>
                  </a:lnTo>
                  <a:lnTo>
                    <a:pt x="345" y="676"/>
                  </a:lnTo>
                  <a:lnTo>
                    <a:pt x="313" y="680"/>
                  </a:lnTo>
                  <a:lnTo>
                    <a:pt x="285" y="685"/>
                  </a:lnTo>
                  <a:lnTo>
                    <a:pt x="259" y="688"/>
                  </a:lnTo>
                  <a:lnTo>
                    <a:pt x="237" y="692"/>
                  </a:lnTo>
                  <a:lnTo>
                    <a:pt x="217" y="695"/>
                  </a:lnTo>
                  <a:lnTo>
                    <a:pt x="198" y="697"/>
                  </a:lnTo>
                  <a:lnTo>
                    <a:pt x="181" y="699"/>
                  </a:lnTo>
                  <a:lnTo>
                    <a:pt x="164" y="702"/>
                  </a:lnTo>
                  <a:lnTo>
                    <a:pt x="149" y="703"/>
                  </a:lnTo>
                  <a:lnTo>
                    <a:pt x="132" y="705"/>
                  </a:lnTo>
                  <a:lnTo>
                    <a:pt x="115" y="706"/>
                  </a:lnTo>
                  <a:lnTo>
                    <a:pt x="96" y="708"/>
                  </a:lnTo>
                  <a:lnTo>
                    <a:pt x="76" y="711"/>
                  </a:lnTo>
                  <a:lnTo>
                    <a:pt x="54" y="713"/>
                  </a:lnTo>
                  <a:lnTo>
                    <a:pt x="29" y="715"/>
                  </a:lnTo>
                  <a:lnTo>
                    <a:pt x="0" y="717"/>
                  </a:lnTo>
                  <a:lnTo>
                    <a:pt x="0" y="705"/>
                  </a:lnTo>
                  <a:lnTo>
                    <a:pt x="0" y="694"/>
                  </a:lnTo>
                  <a:lnTo>
                    <a:pt x="0" y="682"/>
                  </a:lnTo>
                  <a:lnTo>
                    <a:pt x="1" y="670"/>
                  </a:lnTo>
                  <a:lnTo>
                    <a:pt x="18" y="619"/>
                  </a:lnTo>
                  <a:lnTo>
                    <a:pt x="36" y="568"/>
                  </a:lnTo>
                  <a:lnTo>
                    <a:pt x="53" y="518"/>
                  </a:lnTo>
                  <a:lnTo>
                    <a:pt x="69" y="466"/>
                  </a:lnTo>
                  <a:lnTo>
                    <a:pt x="87" y="415"/>
                  </a:lnTo>
                  <a:lnTo>
                    <a:pt x="104" y="363"/>
                  </a:lnTo>
                  <a:lnTo>
                    <a:pt x="121" y="313"/>
                  </a:lnTo>
                  <a:lnTo>
                    <a:pt x="137" y="262"/>
                  </a:lnTo>
                  <a:lnTo>
                    <a:pt x="150" y="234"/>
                  </a:lnTo>
                  <a:lnTo>
                    <a:pt x="160" y="208"/>
                  </a:lnTo>
                  <a:lnTo>
                    <a:pt x="169" y="185"/>
                  </a:lnTo>
                  <a:lnTo>
                    <a:pt x="179" y="160"/>
                  </a:lnTo>
                  <a:lnTo>
                    <a:pt x="190" y="134"/>
                  </a:lnTo>
                  <a:lnTo>
                    <a:pt x="202" y="104"/>
                  </a:lnTo>
                  <a:lnTo>
                    <a:pt x="217" y="69"/>
                  </a:lnTo>
                  <a:lnTo>
                    <a:pt x="235" y="25"/>
                  </a:lnTo>
                  <a:lnTo>
                    <a:pt x="251" y="21"/>
                  </a:lnTo>
                  <a:lnTo>
                    <a:pt x="265" y="17"/>
                  </a:lnTo>
                  <a:lnTo>
                    <a:pt x="277" y="14"/>
                  </a:lnTo>
                  <a:lnTo>
                    <a:pt x="289" y="12"/>
                  </a:lnTo>
                  <a:lnTo>
                    <a:pt x="302" y="10"/>
                  </a:lnTo>
                  <a:lnTo>
                    <a:pt x="318" y="7"/>
                  </a:lnTo>
                  <a:lnTo>
                    <a:pt x="340" y="4"/>
                  </a:lnTo>
                  <a:lnTo>
                    <a:pt x="366" y="0"/>
                  </a:lnTo>
                  <a:lnTo>
                    <a:pt x="383" y="0"/>
                  </a:lnTo>
                  <a:lnTo>
                    <a:pt x="400" y="0"/>
                  </a:lnTo>
                  <a:lnTo>
                    <a:pt x="417" y="0"/>
                  </a:lnTo>
                  <a:lnTo>
                    <a:pt x="433" y="0"/>
                  </a:lnTo>
                  <a:lnTo>
                    <a:pt x="449" y="0"/>
                  </a:lnTo>
                  <a:lnTo>
                    <a:pt x="466" y="0"/>
                  </a:lnTo>
                  <a:lnTo>
                    <a:pt x="482" y="0"/>
                  </a:lnTo>
                  <a:lnTo>
                    <a:pt x="499" y="0"/>
                  </a:lnTo>
                  <a:lnTo>
                    <a:pt x="525" y="3"/>
                  </a:lnTo>
                  <a:lnTo>
                    <a:pt x="547" y="5"/>
                  </a:lnTo>
                  <a:lnTo>
                    <a:pt x="567" y="7"/>
                  </a:lnTo>
                  <a:lnTo>
                    <a:pt x="584" y="10"/>
                  </a:lnTo>
                  <a:lnTo>
                    <a:pt x="600" y="12"/>
                  </a:lnTo>
                  <a:lnTo>
                    <a:pt x="613" y="13"/>
                  </a:lnTo>
                  <a:lnTo>
                    <a:pt x="625" y="15"/>
                  </a:lnTo>
                  <a:lnTo>
                    <a:pt x="635" y="16"/>
                  </a:lnTo>
                  <a:lnTo>
                    <a:pt x="645" y="17"/>
                  </a:lnTo>
                  <a:lnTo>
                    <a:pt x="656" y="20"/>
                  </a:lnTo>
                  <a:lnTo>
                    <a:pt x="664" y="21"/>
                  </a:lnTo>
                  <a:lnTo>
                    <a:pt x="675" y="23"/>
                  </a:lnTo>
                  <a:lnTo>
                    <a:pt x="685" y="25"/>
                  </a:lnTo>
                  <a:lnTo>
                    <a:pt x="695" y="27"/>
                  </a:lnTo>
                  <a:lnTo>
                    <a:pt x="707" y="30"/>
                  </a:lnTo>
                  <a:lnTo>
                    <a:pt x="720" y="33"/>
                  </a:lnTo>
                  <a:lnTo>
                    <a:pt x="737" y="39"/>
                  </a:lnTo>
                  <a:lnTo>
                    <a:pt x="750" y="43"/>
                  </a:lnTo>
                  <a:lnTo>
                    <a:pt x="760" y="46"/>
                  </a:lnTo>
                  <a:lnTo>
                    <a:pt x="769" y="50"/>
                  </a:lnTo>
                  <a:lnTo>
                    <a:pt x="777" y="53"/>
                  </a:lnTo>
                  <a:lnTo>
                    <a:pt x="785" y="58"/>
                  </a:lnTo>
                  <a:lnTo>
                    <a:pt x="794" y="62"/>
                  </a:lnTo>
                  <a:lnTo>
                    <a:pt x="805" y="68"/>
                  </a:lnTo>
                  <a:lnTo>
                    <a:pt x="817" y="78"/>
                  </a:lnTo>
                  <a:lnTo>
                    <a:pt x="824" y="84"/>
                  </a:lnTo>
                  <a:lnTo>
                    <a:pt x="830" y="90"/>
                  </a:lnTo>
                  <a:lnTo>
                    <a:pt x="835" y="99"/>
                  </a:lnTo>
                  <a:lnTo>
                    <a:pt x="835" y="111"/>
                  </a:lnTo>
                  <a:lnTo>
                    <a:pt x="833" y="131"/>
                  </a:lnTo>
                  <a:lnTo>
                    <a:pt x="831" y="164"/>
                  </a:lnTo>
                  <a:lnTo>
                    <a:pt x="826" y="213"/>
                  </a:lnTo>
                  <a:lnTo>
                    <a:pt x="820" y="286"/>
                  </a:lnTo>
                  <a:lnTo>
                    <a:pt x="812" y="389"/>
                  </a:lnTo>
                  <a:lnTo>
                    <a:pt x="801" y="528"/>
                  </a:lnTo>
                  <a:lnTo>
                    <a:pt x="787" y="705"/>
                  </a:lnTo>
                  <a:lnTo>
                    <a:pt x="784" y="723"/>
                  </a:lnTo>
                  <a:lnTo>
                    <a:pt x="779" y="740"/>
                  </a:lnTo>
                  <a:lnTo>
                    <a:pt x="776" y="758"/>
                  </a:lnTo>
                  <a:lnTo>
                    <a:pt x="772" y="775"/>
                  </a:lnTo>
                  <a:lnTo>
                    <a:pt x="769" y="775"/>
                  </a:lnTo>
                  <a:lnTo>
                    <a:pt x="768" y="775"/>
                  </a:lnTo>
                  <a:lnTo>
                    <a:pt x="766" y="775"/>
                  </a:lnTo>
                  <a:lnTo>
                    <a:pt x="764" y="775"/>
                  </a:lnTo>
                  <a:close/>
                </a:path>
              </a:pathLst>
            </a:custGeom>
            <a:solidFill>
              <a:srgbClr val="FFCC99"/>
            </a:solidFill>
            <a:ln w="9525">
              <a:noFill/>
              <a:round/>
              <a:headEnd/>
              <a:tailEnd/>
            </a:ln>
          </p:spPr>
          <p:txBody>
            <a:bodyPr/>
            <a:lstStyle/>
            <a:p>
              <a:endParaRPr lang="en-US"/>
            </a:p>
          </p:txBody>
        </p:sp>
        <p:sp>
          <p:nvSpPr>
            <p:cNvPr id="55314" name="Freeform 17"/>
            <p:cNvSpPr>
              <a:spLocks/>
            </p:cNvSpPr>
            <p:nvPr/>
          </p:nvSpPr>
          <p:spPr bwMode="auto">
            <a:xfrm>
              <a:off x="3406" y="715"/>
              <a:ext cx="413" cy="767"/>
            </a:xfrm>
            <a:custGeom>
              <a:avLst/>
              <a:gdLst>
                <a:gd name="T0" fmla="*/ 36193 w 249"/>
                <a:gd name="T1" fmla="*/ 9703 h 578"/>
                <a:gd name="T2" fmla="*/ 34876 w 249"/>
                <a:gd name="T3" fmla="*/ 9597 h 578"/>
                <a:gd name="T4" fmla="*/ 32300 w 249"/>
                <a:gd name="T5" fmla="*/ 9521 h 578"/>
                <a:gd name="T6" fmla="*/ 27276 w 249"/>
                <a:gd name="T7" fmla="*/ 9323 h 578"/>
                <a:gd name="T8" fmla="*/ 20776 w 249"/>
                <a:gd name="T9" fmla="*/ 9148 h 578"/>
                <a:gd name="T10" fmla="*/ 15463 w 249"/>
                <a:gd name="T11" fmla="*/ 9047 h 578"/>
                <a:gd name="T12" fmla="*/ 10080 w 249"/>
                <a:gd name="T13" fmla="*/ 8970 h 578"/>
                <a:gd name="T14" fmla="*/ 4767 w 249"/>
                <a:gd name="T15" fmla="*/ 8863 h 578"/>
                <a:gd name="T16" fmla="*/ 2160 w 249"/>
                <a:gd name="T17" fmla="*/ 7196 h 578"/>
                <a:gd name="T18" fmla="*/ 1893 w 249"/>
                <a:gd name="T19" fmla="*/ 5944 h 578"/>
                <a:gd name="T20" fmla="*/ 2080 w 249"/>
                <a:gd name="T21" fmla="*/ 5755 h 578"/>
                <a:gd name="T22" fmla="*/ 2586 w 249"/>
                <a:gd name="T23" fmla="*/ 5526 h 578"/>
                <a:gd name="T24" fmla="*/ 2347 w 249"/>
                <a:gd name="T25" fmla="*/ 5195 h 578"/>
                <a:gd name="T26" fmla="*/ 1584 w 249"/>
                <a:gd name="T27" fmla="*/ 5181 h 578"/>
                <a:gd name="T28" fmla="*/ 955 w 249"/>
                <a:gd name="T29" fmla="*/ 5080 h 578"/>
                <a:gd name="T30" fmla="*/ 1584 w 249"/>
                <a:gd name="T31" fmla="*/ 4960 h 578"/>
                <a:gd name="T32" fmla="*/ 2347 w 249"/>
                <a:gd name="T33" fmla="*/ 3586 h 578"/>
                <a:gd name="T34" fmla="*/ 1893 w 249"/>
                <a:gd name="T35" fmla="*/ 1864 h 578"/>
                <a:gd name="T36" fmla="*/ 756 w 249"/>
                <a:gd name="T37" fmla="*/ 467 h 578"/>
                <a:gd name="T38" fmla="*/ 275 w 249"/>
                <a:gd name="T39" fmla="*/ 200 h 578"/>
                <a:gd name="T40" fmla="*/ 1141 w 249"/>
                <a:gd name="T41" fmla="*/ 37 h 578"/>
                <a:gd name="T42" fmla="*/ 3450 w 249"/>
                <a:gd name="T43" fmla="*/ 37 h 578"/>
                <a:gd name="T44" fmla="*/ 8812 w 249"/>
                <a:gd name="T45" fmla="*/ 113 h 578"/>
                <a:gd name="T46" fmla="*/ 14848 w 249"/>
                <a:gd name="T47" fmla="*/ 238 h 578"/>
                <a:gd name="T48" fmla="*/ 18718 w 249"/>
                <a:gd name="T49" fmla="*/ 352 h 578"/>
                <a:gd name="T50" fmla="*/ 22960 w 249"/>
                <a:gd name="T51" fmla="*/ 480 h 578"/>
                <a:gd name="T52" fmla="*/ 27414 w 249"/>
                <a:gd name="T53" fmla="*/ 694 h 578"/>
                <a:gd name="T54" fmla="*/ 29623 w 249"/>
                <a:gd name="T55" fmla="*/ 817 h 578"/>
                <a:gd name="T56" fmla="*/ 30879 w 249"/>
                <a:gd name="T57" fmla="*/ 921 h 578"/>
                <a:gd name="T58" fmla="*/ 31620 w 249"/>
                <a:gd name="T59" fmla="*/ 1022 h 578"/>
                <a:gd name="T60" fmla="*/ 32781 w 249"/>
                <a:gd name="T61" fmla="*/ 1523 h 578"/>
                <a:gd name="T62" fmla="*/ 34360 w 249"/>
                <a:gd name="T63" fmla="*/ 2474 h 578"/>
                <a:gd name="T64" fmla="*/ 36608 w 249"/>
                <a:gd name="T65" fmla="*/ 5680 h 578"/>
                <a:gd name="T66" fmla="*/ 38276 w 249"/>
                <a:gd name="T67" fmla="*/ 8534 h 578"/>
                <a:gd name="T68" fmla="*/ 38499 w 249"/>
                <a:gd name="T69" fmla="*/ 9752 h 578"/>
                <a:gd name="T70" fmla="*/ 37334 w 249"/>
                <a:gd name="T71" fmla="*/ 9752 h 5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578"/>
                <a:gd name="T110" fmla="*/ 249 w 249"/>
                <a:gd name="T111" fmla="*/ 578 h 5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578">
                  <a:moveTo>
                    <a:pt x="234" y="575"/>
                  </a:moveTo>
                  <a:lnTo>
                    <a:pt x="230" y="573"/>
                  </a:lnTo>
                  <a:lnTo>
                    <a:pt x="226" y="571"/>
                  </a:lnTo>
                  <a:lnTo>
                    <a:pt x="221" y="567"/>
                  </a:lnTo>
                  <a:lnTo>
                    <a:pt x="214" y="565"/>
                  </a:lnTo>
                  <a:lnTo>
                    <a:pt x="205" y="562"/>
                  </a:lnTo>
                  <a:lnTo>
                    <a:pt x="192" y="556"/>
                  </a:lnTo>
                  <a:lnTo>
                    <a:pt x="173" y="551"/>
                  </a:lnTo>
                  <a:lnTo>
                    <a:pt x="149" y="542"/>
                  </a:lnTo>
                  <a:lnTo>
                    <a:pt x="132" y="540"/>
                  </a:lnTo>
                  <a:lnTo>
                    <a:pt x="115" y="536"/>
                  </a:lnTo>
                  <a:lnTo>
                    <a:pt x="98" y="534"/>
                  </a:lnTo>
                  <a:lnTo>
                    <a:pt x="81" y="532"/>
                  </a:lnTo>
                  <a:lnTo>
                    <a:pt x="64" y="530"/>
                  </a:lnTo>
                  <a:lnTo>
                    <a:pt x="48" y="526"/>
                  </a:lnTo>
                  <a:lnTo>
                    <a:pt x="30" y="524"/>
                  </a:lnTo>
                  <a:lnTo>
                    <a:pt x="13" y="522"/>
                  </a:lnTo>
                  <a:lnTo>
                    <a:pt x="14" y="425"/>
                  </a:lnTo>
                  <a:lnTo>
                    <a:pt x="13" y="373"/>
                  </a:lnTo>
                  <a:lnTo>
                    <a:pt x="12" y="351"/>
                  </a:lnTo>
                  <a:lnTo>
                    <a:pt x="11" y="343"/>
                  </a:lnTo>
                  <a:lnTo>
                    <a:pt x="13" y="340"/>
                  </a:lnTo>
                  <a:lnTo>
                    <a:pt x="15" y="335"/>
                  </a:lnTo>
                  <a:lnTo>
                    <a:pt x="16" y="326"/>
                  </a:lnTo>
                  <a:lnTo>
                    <a:pt x="17" y="309"/>
                  </a:lnTo>
                  <a:lnTo>
                    <a:pt x="15" y="307"/>
                  </a:lnTo>
                  <a:lnTo>
                    <a:pt x="12" y="306"/>
                  </a:lnTo>
                  <a:lnTo>
                    <a:pt x="10" y="306"/>
                  </a:lnTo>
                  <a:lnTo>
                    <a:pt x="6" y="305"/>
                  </a:lnTo>
                  <a:lnTo>
                    <a:pt x="6" y="300"/>
                  </a:lnTo>
                  <a:lnTo>
                    <a:pt x="7" y="296"/>
                  </a:lnTo>
                  <a:lnTo>
                    <a:pt x="10" y="293"/>
                  </a:lnTo>
                  <a:lnTo>
                    <a:pt x="15" y="287"/>
                  </a:lnTo>
                  <a:lnTo>
                    <a:pt x="15" y="211"/>
                  </a:lnTo>
                  <a:lnTo>
                    <a:pt x="14" y="160"/>
                  </a:lnTo>
                  <a:lnTo>
                    <a:pt x="12" y="110"/>
                  </a:lnTo>
                  <a:lnTo>
                    <a:pt x="6" y="37"/>
                  </a:lnTo>
                  <a:lnTo>
                    <a:pt x="5" y="28"/>
                  </a:lnTo>
                  <a:lnTo>
                    <a:pt x="3" y="21"/>
                  </a:lnTo>
                  <a:lnTo>
                    <a:pt x="2" y="12"/>
                  </a:lnTo>
                  <a:lnTo>
                    <a:pt x="0" y="3"/>
                  </a:lnTo>
                  <a:lnTo>
                    <a:pt x="7" y="2"/>
                  </a:lnTo>
                  <a:lnTo>
                    <a:pt x="15" y="2"/>
                  </a:lnTo>
                  <a:lnTo>
                    <a:pt x="22" y="2"/>
                  </a:lnTo>
                  <a:lnTo>
                    <a:pt x="30" y="0"/>
                  </a:lnTo>
                  <a:lnTo>
                    <a:pt x="56" y="6"/>
                  </a:lnTo>
                  <a:lnTo>
                    <a:pt x="78" y="10"/>
                  </a:lnTo>
                  <a:lnTo>
                    <a:pt x="94" y="14"/>
                  </a:lnTo>
                  <a:lnTo>
                    <a:pt x="108" y="17"/>
                  </a:lnTo>
                  <a:lnTo>
                    <a:pt x="119" y="21"/>
                  </a:lnTo>
                  <a:lnTo>
                    <a:pt x="131" y="25"/>
                  </a:lnTo>
                  <a:lnTo>
                    <a:pt x="146" y="29"/>
                  </a:lnTo>
                  <a:lnTo>
                    <a:pt x="163" y="35"/>
                  </a:lnTo>
                  <a:lnTo>
                    <a:pt x="174" y="41"/>
                  </a:lnTo>
                  <a:lnTo>
                    <a:pt x="182" y="45"/>
                  </a:lnTo>
                  <a:lnTo>
                    <a:pt x="188" y="48"/>
                  </a:lnTo>
                  <a:lnTo>
                    <a:pt x="193" y="51"/>
                  </a:lnTo>
                  <a:lnTo>
                    <a:pt x="196" y="54"/>
                  </a:lnTo>
                  <a:lnTo>
                    <a:pt x="198" y="56"/>
                  </a:lnTo>
                  <a:lnTo>
                    <a:pt x="201" y="60"/>
                  </a:lnTo>
                  <a:lnTo>
                    <a:pt x="203" y="63"/>
                  </a:lnTo>
                  <a:lnTo>
                    <a:pt x="208" y="90"/>
                  </a:lnTo>
                  <a:lnTo>
                    <a:pt x="213" y="118"/>
                  </a:lnTo>
                  <a:lnTo>
                    <a:pt x="218" y="146"/>
                  </a:lnTo>
                  <a:lnTo>
                    <a:pt x="224" y="173"/>
                  </a:lnTo>
                  <a:lnTo>
                    <a:pt x="232" y="335"/>
                  </a:lnTo>
                  <a:lnTo>
                    <a:pt x="238" y="435"/>
                  </a:lnTo>
                  <a:lnTo>
                    <a:pt x="243" y="504"/>
                  </a:lnTo>
                  <a:lnTo>
                    <a:pt x="249" y="578"/>
                  </a:lnTo>
                  <a:lnTo>
                    <a:pt x="244" y="576"/>
                  </a:lnTo>
                  <a:lnTo>
                    <a:pt x="241" y="576"/>
                  </a:lnTo>
                  <a:lnTo>
                    <a:pt x="237" y="576"/>
                  </a:lnTo>
                  <a:lnTo>
                    <a:pt x="234" y="575"/>
                  </a:lnTo>
                  <a:close/>
                </a:path>
              </a:pathLst>
            </a:custGeom>
            <a:solidFill>
              <a:srgbClr val="000000"/>
            </a:solidFill>
            <a:ln w="9525">
              <a:noFill/>
              <a:round/>
              <a:headEnd/>
              <a:tailEnd/>
            </a:ln>
          </p:spPr>
          <p:txBody>
            <a:bodyPr/>
            <a:lstStyle/>
            <a:p>
              <a:endParaRPr lang="en-US"/>
            </a:p>
          </p:txBody>
        </p:sp>
        <p:sp>
          <p:nvSpPr>
            <p:cNvPr id="55315" name="Freeform 18"/>
            <p:cNvSpPr>
              <a:spLocks/>
            </p:cNvSpPr>
            <p:nvPr/>
          </p:nvSpPr>
          <p:spPr bwMode="auto">
            <a:xfrm>
              <a:off x="3427" y="724"/>
              <a:ext cx="367" cy="736"/>
            </a:xfrm>
            <a:custGeom>
              <a:avLst/>
              <a:gdLst>
                <a:gd name="T0" fmla="*/ 31584 w 221"/>
                <a:gd name="T1" fmla="*/ 9338 h 554"/>
                <a:gd name="T2" fmla="*/ 27583 w 221"/>
                <a:gd name="T3" fmla="*/ 9181 h 554"/>
                <a:gd name="T4" fmla="*/ 23878 w 221"/>
                <a:gd name="T5" fmla="*/ 9009 h 554"/>
                <a:gd name="T6" fmla="*/ 15658 w 221"/>
                <a:gd name="T7" fmla="*/ 8857 h 554"/>
                <a:gd name="T8" fmla="*/ 7529 w 221"/>
                <a:gd name="T9" fmla="*/ 8707 h 554"/>
                <a:gd name="T10" fmla="*/ 1908 w 221"/>
                <a:gd name="T11" fmla="*/ 8096 h 554"/>
                <a:gd name="T12" fmla="*/ 1908 w 221"/>
                <a:gd name="T13" fmla="*/ 6560 h 554"/>
                <a:gd name="T14" fmla="*/ 4630 w 221"/>
                <a:gd name="T15" fmla="*/ 6539 h 554"/>
                <a:gd name="T16" fmla="*/ 7239 w 221"/>
                <a:gd name="T17" fmla="*/ 6511 h 554"/>
                <a:gd name="T18" fmla="*/ 8913 w 221"/>
                <a:gd name="T19" fmla="*/ 6446 h 554"/>
                <a:gd name="T20" fmla="*/ 8913 w 221"/>
                <a:gd name="T21" fmla="*/ 6360 h 554"/>
                <a:gd name="T22" fmla="*/ 6227 w 221"/>
                <a:gd name="T23" fmla="*/ 6365 h 554"/>
                <a:gd name="T24" fmla="*/ 3652 w 221"/>
                <a:gd name="T25" fmla="*/ 6409 h 554"/>
                <a:gd name="T26" fmla="*/ 1908 w 221"/>
                <a:gd name="T27" fmla="*/ 6289 h 554"/>
                <a:gd name="T28" fmla="*/ 1908 w 221"/>
                <a:gd name="T29" fmla="*/ 5900 h 554"/>
                <a:gd name="T30" fmla="*/ 4630 w 221"/>
                <a:gd name="T31" fmla="*/ 5888 h 554"/>
                <a:gd name="T32" fmla="*/ 7239 w 221"/>
                <a:gd name="T33" fmla="*/ 5852 h 554"/>
                <a:gd name="T34" fmla="*/ 8913 w 221"/>
                <a:gd name="T35" fmla="*/ 5795 h 554"/>
                <a:gd name="T36" fmla="*/ 8913 w 221"/>
                <a:gd name="T37" fmla="*/ 5690 h 554"/>
                <a:gd name="T38" fmla="*/ 6227 w 221"/>
                <a:gd name="T39" fmla="*/ 5690 h 554"/>
                <a:gd name="T40" fmla="*/ 3652 w 221"/>
                <a:gd name="T41" fmla="*/ 5690 h 554"/>
                <a:gd name="T42" fmla="*/ 1908 w 221"/>
                <a:gd name="T43" fmla="*/ 5529 h 554"/>
                <a:gd name="T44" fmla="*/ 1908 w 221"/>
                <a:gd name="T45" fmla="*/ 5104 h 554"/>
                <a:gd name="T46" fmla="*/ 5261 w 221"/>
                <a:gd name="T47" fmla="*/ 5066 h 554"/>
                <a:gd name="T48" fmla="*/ 8737 w 221"/>
                <a:gd name="T49" fmla="*/ 5054 h 554"/>
                <a:gd name="T50" fmla="*/ 10857 w 221"/>
                <a:gd name="T51" fmla="*/ 4987 h 554"/>
                <a:gd name="T52" fmla="*/ 10857 w 221"/>
                <a:gd name="T53" fmla="*/ 4890 h 554"/>
                <a:gd name="T54" fmla="*/ 7689 w 221"/>
                <a:gd name="T55" fmla="*/ 4890 h 554"/>
                <a:gd name="T56" fmla="*/ 4359 w 221"/>
                <a:gd name="T57" fmla="*/ 4890 h 554"/>
                <a:gd name="T58" fmla="*/ 1470 w 221"/>
                <a:gd name="T59" fmla="*/ 2976 h 554"/>
                <a:gd name="T60" fmla="*/ 1470 w 221"/>
                <a:gd name="T61" fmla="*/ 355 h 554"/>
                <a:gd name="T62" fmla="*/ 279 w 221"/>
                <a:gd name="T63" fmla="*/ 355 h 554"/>
                <a:gd name="T64" fmla="*/ 0 w 221"/>
                <a:gd name="T65" fmla="*/ 199 h 554"/>
                <a:gd name="T66" fmla="*/ 1470 w 221"/>
                <a:gd name="T67" fmla="*/ 37 h 554"/>
                <a:gd name="T68" fmla="*/ 6065 w 221"/>
                <a:gd name="T69" fmla="*/ 114 h 554"/>
                <a:gd name="T70" fmla="*/ 10661 w 221"/>
                <a:gd name="T71" fmla="*/ 201 h 554"/>
                <a:gd name="T72" fmla="*/ 16281 w 221"/>
                <a:gd name="T73" fmla="*/ 417 h 554"/>
                <a:gd name="T74" fmla="*/ 21977 w 221"/>
                <a:gd name="T75" fmla="*/ 619 h 554"/>
                <a:gd name="T76" fmla="*/ 27935 w 221"/>
                <a:gd name="T77" fmla="*/ 833 h 554"/>
                <a:gd name="T78" fmla="*/ 30376 w 221"/>
                <a:gd name="T79" fmla="*/ 1828 h 554"/>
                <a:gd name="T80" fmla="*/ 34121 w 221"/>
                <a:gd name="T81" fmla="*/ 6878 h 554"/>
                <a:gd name="T82" fmla="*/ 34946 w 221"/>
                <a:gd name="T83" fmla="*/ 9490 h 554"/>
                <a:gd name="T84" fmla="*/ 33995 w 221"/>
                <a:gd name="T85" fmla="*/ 9451 h 5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1"/>
                <a:gd name="T130" fmla="*/ 0 h 554"/>
                <a:gd name="T131" fmla="*/ 221 w 221"/>
                <a:gd name="T132" fmla="*/ 554 h 5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1" h="554">
                  <a:moveTo>
                    <a:pt x="213" y="552"/>
                  </a:moveTo>
                  <a:lnTo>
                    <a:pt x="205" y="548"/>
                  </a:lnTo>
                  <a:lnTo>
                    <a:pt x="198" y="546"/>
                  </a:lnTo>
                  <a:lnTo>
                    <a:pt x="190" y="543"/>
                  </a:lnTo>
                  <a:lnTo>
                    <a:pt x="182" y="539"/>
                  </a:lnTo>
                  <a:lnTo>
                    <a:pt x="173" y="536"/>
                  </a:lnTo>
                  <a:lnTo>
                    <a:pt x="165" y="533"/>
                  </a:lnTo>
                  <a:lnTo>
                    <a:pt x="157" y="529"/>
                  </a:lnTo>
                  <a:lnTo>
                    <a:pt x="150" y="526"/>
                  </a:lnTo>
                  <a:lnTo>
                    <a:pt x="133" y="523"/>
                  </a:lnTo>
                  <a:lnTo>
                    <a:pt x="115" y="520"/>
                  </a:lnTo>
                  <a:lnTo>
                    <a:pt x="98" y="517"/>
                  </a:lnTo>
                  <a:lnTo>
                    <a:pt x="81" y="514"/>
                  </a:lnTo>
                  <a:lnTo>
                    <a:pt x="64" y="511"/>
                  </a:lnTo>
                  <a:lnTo>
                    <a:pt x="47" y="508"/>
                  </a:lnTo>
                  <a:lnTo>
                    <a:pt x="29" y="506"/>
                  </a:lnTo>
                  <a:lnTo>
                    <a:pt x="12" y="502"/>
                  </a:lnTo>
                  <a:lnTo>
                    <a:pt x="12" y="473"/>
                  </a:lnTo>
                  <a:lnTo>
                    <a:pt x="12" y="443"/>
                  </a:lnTo>
                  <a:lnTo>
                    <a:pt x="12" y="413"/>
                  </a:lnTo>
                  <a:lnTo>
                    <a:pt x="12" y="383"/>
                  </a:lnTo>
                  <a:lnTo>
                    <a:pt x="18" y="383"/>
                  </a:lnTo>
                  <a:lnTo>
                    <a:pt x="23" y="382"/>
                  </a:lnTo>
                  <a:lnTo>
                    <a:pt x="29" y="382"/>
                  </a:lnTo>
                  <a:lnTo>
                    <a:pt x="35" y="381"/>
                  </a:lnTo>
                  <a:lnTo>
                    <a:pt x="39" y="380"/>
                  </a:lnTo>
                  <a:lnTo>
                    <a:pt x="45" y="380"/>
                  </a:lnTo>
                  <a:lnTo>
                    <a:pt x="50" y="379"/>
                  </a:lnTo>
                  <a:lnTo>
                    <a:pt x="56" y="379"/>
                  </a:lnTo>
                  <a:lnTo>
                    <a:pt x="56" y="376"/>
                  </a:lnTo>
                  <a:lnTo>
                    <a:pt x="56" y="374"/>
                  </a:lnTo>
                  <a:lnTo>
                    <a:pt x="56" y="373"/>
                  </a:lnTo>
                  <a:lnTo>
                    <a:pt x="56" y="371"/>
                  </a:lnTo>
                  <a:lnTo>
                    <a:pt x="50" y="371"/>
                  </a:lnTo>
                  <a:lnTo>
                    <a:pt x="45" y="372"/>
                  </a:lnTo>
                  <a:lnTo>
                    <a:pt x="39" y="372"/>
                  </a:lnTo>
                  <a:lnTo>
                    <a:pt x="35" y="373"/>
                  </a:lnTo>
                  <a:lnTo>
                    <a:pt x="29" y="373"/>
                  </a:lnTo>
                  <a:lnTo>
                    <a:pt x="23" y="374"/>
                  </a:lnTo>
                  <a:lnTo>
                    <a:pt x="18" y="374"/>
                  </a:lnTo>
                  <a:lnTo>
                    <a:pt x="12" y="375"/>
                  </a:lnTo>
                  <a:lnTo>
                    <a:pt x="12" y="367"/>
                  </a:lnTo>
                  <a:lnTo>
                    <a:pt x="12" y="360"/>
                  </a:lnTo>
                  <a:lnTo>
                    <a:pt x="12" y="353"/>
                  </a:lnTo>
                  <a:lnTo>
                    <a:pt x="12" y="345"/>
                  </a:lnTo>
                  <a:lnTo>
                    <a:pt x="18" y="345"/>
                  </a:lnTo>
                  <a:lnTo>
                    <a:pt x="23" y="344"/>
                  </a:lnTo>
                  <a:lnTo>
                    <a:pt x="29" y="344"/>
                  </a:lnTo>
                  <a:lnTo>
                    <a:pt x="35" y="343"/>
                  </a:lnTo>
                  <a:lnTo>
                    <a:pt x="39" y="342"/>
                  </a:lnTo>
                  <a:lnTo>
                    <a:pt x="45" y="342"/>
                  </a:lnTo>
                  <a:lnTo>
                    <a:pt x="50" y="341"/>
                  </a:lnTo>
                  <a:lnTo>
                    <a:pt x="56" y="341"/>
                  </a:lnTo>
                  <a:lnTo>
                    <a:pt x="56" y="338"/>
                  </a:lnTo>
                  <a:lnTo>
                    <a:pt x="56" y="336"/>
                  </a:lnTo>
                  <a:lnTo>
                    <a:pt x="56" y="334"/>
                  </a:lnTo>
                  <a:lnTo>
                    <a:pt x="56" y="332"/>
                  </a:lnTo>
                  <a:lnTo>
                    <a:pt x="50" y="332"/>
                  </a:lnTo>
                  <a:lnTo>
                    <a:pt x="45" y="332"/>
                  </a:lnTo>
                  <a:lnTo>
                    <a:pt x="39" y="332"/>
                  </a:lnTo>
                  <a:lnTo>
                    <a:pt x="35" y="332"/>
                  </a:lnTo>
                  <a:lnTo>
                    <a:pt x="29" y="332"/>
                  </a:lnTo>
                  <a:lnTo>
                    <a:pt x="23" y="332"/>
                  </a:lnTo>
                  <a:lnTo>
                    <a:pt x="18" y="332"/>
                  </a:lnTo>
                  <a:lnTo>
                    <a:pt x="12" y="332"/>
                  </a:lnTo>
                  <a:lnTo>
                    <a:pt x="12" y="323"/>
                  </a:lnTo>
                  <a:lnTo>
                    <a:pt x="12" y="315"/>
                  </a:lnTo>
                  <a:lnTo>
                    <a:pt x="12" y="306"/>
                  </a:lnTo>
                  <a:lnTo>
                    <a:pt x="12" y="298"/>
                  </a:lnTo>
                  <a:lnTo>
                    <a:pt x="19" y="297"/>
                  </a:lnTo>
                  <a:lnTo>
                    <a:pt x="27" y="297"/>
                  </a:lnTo>
                  <a:lnTo>
                    <a:pt x="33" y="296"/>
                  </a:lnTo>
                  <a:lnTo>
                    <a:pt x="40" y="296"/>
                  </a:lnTo>
                  <a:lnTo>
                    <a:pt x="48" y="295"/>
                  </a:lnTo>
                  <a:lnTo>
                    <a:pt x="55" y="295"/>
                  </a:lnTo>
                  <a:lnTo>
                    <a:pt x="61" y="294"/>
                  </a:lnTo>
                  <a:lnTo>
                    <a:pt x="68" y="294"/>
                  </a:lnTo>
                  <a:lnTo>
                    <a:pt x="68" y="291"/>
                  </a:lnTo>
                  <a:lnTo>
                    <a:pt x="68" y="289"/>
                  </a:lnTo>
                  <a:lnTo>
                    <a:pt x="68" y="287"/>
                  </a:lnTo>
                  <a:lnTo>
                    <a:pt x="68" y="285"/>
                  </a:lnTo>
                  <a:lnTo>
                    <a:pt x="61" y="285"/>
                  </a:lnTo>
                  <a:lnTo>
                    <a:pt x="55" y="285"/>
                  </a:lnTo>
                  <a:lnTo>
                    <a:pt x="48" y="285"/>
                  </a:lnTo>
                  <a:lnTo>
                    <a:pt x="40" y="285"/>
                  </a:lnTo>
                  <a:lnTo>
                    <a:pt x="33" y="285"/>
                  </a:lnTo>
                  <a:lnTo>
                    <a:pt x="27" y="285"/>
                  </a:lnTo>
                  <a:lnTo>
                    <a:pt x="19" y="285"/>
                  </a:lnTo>
                  <a:lnTo>
                    <a:pt x="12" y="285"/>
                  </a:lnTo>
                  <a:lnTo>
                    <a:pt x="9" y="173"/>
                  </a:lnTo>
                  <a:lnTo>
                    <a:pt x="8" y="108"/>
                  </a:lnTo>
                  <a:lnTo>
                    <a:pt x="8" y="66"/>
                  </a:lnTo>
                  <a:lnTo>
                    <a:pt x="9" y="21"/>
                  </a:lnTo>
                  <a:lnTo>
                    <a:pt x="7" y="21"/>
                  </a:lnTo>
                  <a:lnTo>
                    <a:pt x="4" y="21"/>
                  </a:lnTo>
                  <a:lnTo>
                    <a:pt x="2" y="21"/>
                  </a:lnTo>
                  <a:lnTo>
                    <a:pt x="0" y="21"/>
                  </a:lnTo>
                  <a:lnTo>
                    <a:pt x="0" y="16"/>
                  </a:lnTo>
                  <a:lnTo>
                    <a:pt x="0" y="11"/>
                  </a:lnTo>
                  <a:lnTo>
                    <a:pt x="0" y="6"/>
                  </a:lnTo>
                  <a:lnTo>
                    <a:pt x="0" y="0"/>
                  </a:lnTo>
                  <a:lnTo>
                    <a:pt x="9" y="2"/>
                  </a:lnTo>
                  <a:lnTo>
                    <a:pt x="19" y="3"/>
                  </a:lnTo>
                  <a:lnTo>
                    <a:pt x="28" y="6"/>
                  </a:lnTo>
                  <a:lnTo>
                    <a:pt x="38" y="7"/>
                  </a:lnTo>
                  <a:lnTo>
                    <a:pt x="47" y="9"/>
                  </a:lnTo>
                  <a:lnTo>
                    <a:pt x="57" y="11"/>
                  </a:lnTo>
                  <a:lnTo>
                    <a:pt x="67" y="12"/>
                  </a:lnTo>
                  <a:lnTo>
                    <a:pt x="77" y="15"/>
                  </a:lnTo>
                  <a:lnTo>
                    <a:pt x="89" y="19"/>
                  </a:lnTo>
                  <a:lnTo>
                    <a:pt x="102" y="24"/>
                  </a:lnTo>
                  <a:lnTo>
                    <a:pt x="114" y="28"/>
                  </a:lnTo>
                  <a:lnTo>
                    <a:pt x="126" y="31"/>
                  </a:lnTo>
                  <a:lnTo>
                    <a:pt x="138" y="36"/>
                  </a:lnTo>
                  <a:lnTo>
                    <a:pt x="151" y="40"/>
                  </a:lnTo>
                  <a:lnTo>
                    <a:pt x="163" y="45"/>
                  </a:lnTo>
                  <a:lnTo>
                    <a:pt x="175" y="49"/>
                  </a:lnTo>
                  <a:lnTo>
                    <a:pt x="179" y="57"/>
                  </a:lnTo>
                  <a:lnTo>
                    <a:pt x="183" y="73"/>
                  </a:lnTo>
                  <a:lnTo>
                    <a:pt x="190" y="107"/>
                  </a:lnTo>
                  <a:lnTo>
                    <a:pt x="203" y="171"/>
                  </a:lnTo>
                  <a:lnTo>
                    <a:pt x="209" y="302"/>
                  </a:lnTo>
                  <a:lnTo>
                    <a:pt x="214" y="402"/>
                  </a:lnTo>
                  <a:lnTo>
                    <a:pt x="219" y="482"/>
                  </a:lnTo>
                  <a:lnTo>
                    <a:pt x="221" y="554"/>
                  </a:lnTo>
                  <a:lnTo>
                    <a:pt x="219" y="554"/>
                  </a:lnTo>
                  <a:lnTo>
                    <a:pt x="218" y="553"/>
                  </a:lnTo>
                  <a:lnTo>
                    <a:pt x="215" y="553"/>
                  </a:lnTo>
                  <a:lnTo>
                    <a:pt x="213" y="552"/>
                  </a:lnTo>
                  <a:close/>
                </a:path>
              </a:pathLst>
            </a:custGeom>
            <a:solidFill>
              <a:srgbClr val="E5B27F"/>
            </a:solidFill>
            <a:ln w="9525">
              <a:noFill/>
              <a:round/>
              <a:headEnd/>
              <a:tailEnd/>
            </a:ln>
          </p:spPr>
          <p:txBody>
            <a:bodyPr/>
            <a:lstStyle/>
            <a:p>
              <a:endParaRPr lang="en-US"/>
            </a:p>
          </p:txBody>
        </p:sp>
        <p:sp>
          <p:nvSpPr>
            <p:cNvPr id="55316" name="Freeform 19"/>
            <p:cNvSpPr>
              <a:spLocks/>
            </p:cNvSpPr>
            <p:nvPr/>
          </p:nvSpPr>
          <p:spPr bwMode="auto">
            <a:xfrm>
              <a:off x="2867" y="699"/>
              <a:ext cx="497" cy="714"/>
            </a:xfrm>
            <a:custGeom>
              <a:avLst/>
              <a:gdLst>
                <a:gd name="T0" fmla="*/ 41718 w 299"/>
                <a:gd name="T1" fmla="*/ 8974 h 538"/>
                <a:gd name="T2" fmla="*/ 36429 w 299"/>
                <a:gd name="T3" fmla="*/ 8864 h 538"/>
                <a:gd name="T4" fmla="*/ 32194 w 299"/>
                <a:gd name="T5" fmla="*/ 8772 h 538"/>
                <a:gd name="T6" fmla="*/ 26941 w 299"/>
                <a:gd name="T7" fmla="*/ 8707 h 538"/>
                <a:gd name="T8" fmla="*/ 19009 w 299"/>
                <a:gd name="T9" fmla="*/ 8705 h 538"/>
                <a:gd name="T10" fmla="*/ 13030 w 299"/>
                <a:gd name="T11" fmla="*/ 8717 h 538"/>
                <a:gd name="T12" fmla="*/ 9328 w 299"/>
                <a:gd name="T13" fmla="*/ 8748 h 538"/>
                <a:gd name="T14" fmla="*/ 5612 w 299"/>
                <a:gd name="T15" fmla="*/ 8798 h 538"/>
                <a:gd name="T16" fmla="*/ 3605 w 299"/>
                <a:gd name="T17" fmla="*/ 8537 h 538"/>
                <a:gd name="T18" fmla="*/ 3855 w 299"/>
                <a:gd name="T19" fmla="*/ 7916 h 538"/>
                <a:gd name="T20" fmla="*/ 3376 w 299"/>
                <a:gd name="T21" fmla="*/ 7612 h 538"/>
                <a:gd name="T22" fmla="*/ 1915 w 299"/>
                <a:gd name="T23" fmla="*/ 7612 h 538"/>
                <a:gd name="T24" fmla="*/ 1305 w 299"/>
                <a:gd name="T25" fmla="*/ 7574 h 538"/>
                <a:gd name="T26" fmla="*/ 1305 w 299"/>
                <a:gd name="T27" fmla="*/ 7464 h 538"/>
                <a:gd name="T28" fmla="*/ 1749 w 299"/>
                <a:gd name="T29" fmla="*/ 7376 h 538"/>
                <a:gd name="T30" fmla="*/ 3087 w 299"/>
                <a:gd name="T31" fmla="*/ 7346 h 538"/>
                <a:gd name="T32" fmla="*/ 3697 w 299"/>
                <a:gd name="T33" fmla="*/ 7112 h 538"/>
                <a:gd name="T34" fmla="*/ 3855 w 299"/>
                <a:gd name="T35" fmla="*/ 6715 h 538"/>
                <a:gd name="T36" fmla="*/ 3605 w 299"/>
                <a:gd name="T37" fmla="*/ 6526 h 538"/>
                <a:gd name="T38" fmla="*/ 2453 w 299"/>
                <a:gd name="T39" fmla="*/ 6526 h 538"/>
                <a:gd name="T40" fmla="*/ 1915 w 299"/>
                <a:gd name="T41" fmla="*/ 6480 h 538"/>
                <a:gd name="T42" fmla="*/ 1915 w 299"/>
                <a:gd name="T43" fmla="*/ 6430 h 538"/>
                <a:gd name="T44" fmla="*/ 2224 w 299"/>
                <a:gd name="T45" fmla="*/ 6380 h 538"/>
                <a:gd name="T46" fmla="*/ 3087 w 299"/>
                <a:gd name="T47" fmla="*/ 6380 h 538"/>
                <a:gd name="T48" fmla="*/ 3376 w 299"/>
                <a:gd name="T49" fmla="*/ 6208 h 538"/>
                <a:gd name="T50" fmla="*/ 3376 w 299"/>
                <a:gd name="T51" fmla="*/ 5851 h 538"/>
                <a:gd name="T52" fmla="*/ 2907 w 299"/>
                <a:gd name="T53" fmla="*/ 5654 h 538"/>
                <a:gd name="T54" fmla="*/ 1749 w 299"/>
                <a:gd name="T55" fmla="*/ 5654 h 538"/>
                <a:gd name="T56" fmla="*/ 1305 w 299"/>
                <a:gd name="T57" fmla="*/ 5611 h 538"/>
                <a:gd name="T58" fmla="*/ 1305 w 299"/>
                <a:gd name="T59" fmla="*/ 5497 h 538"/>
                <a:gd name="T60" fmla="*/ 1749 w 299"/>
                <a:gd name="T61" fmla="*/ 5437 h 538"/>
                <a:gd name="T62" fmla="*/ 2907 w 299"/>
                <a:gd name="T63" fmla="*/ 5437 h 538"/>
                <a:gd name="T64" fmla="*/ 3376 w 299"/>
                <a:gd name="T65" fmla="*/ 5233 h 538"/>
                <a:gd name="T66" fmla="*/ 3376 w 299"/>
                <a:gd name="T67" fmla="*/ 4847 h 538"/>
                <a:gd name="T68" fmla="*/ 2453 w 299"/>
                <a:gd name="T69" fmla="*/ 4657 h 538"/>
                <a:gd name="T70" fmla="*/ 785 w 299"/>
                <a:gd name="T71" fmla="*/ 4657 h 538"/>
                <a:gd name="T72" fmla="*/ 0 w 299"/>
                <a:gd name="T73" fmla="*/ 4616 h 538"/>
                <a:gd name="T74" fmla="*/ 0 w 299"/>
                <a:gd name="T75" fmla="*/ 4560 h 538"/>
                <a:gd name="T76" fmla="*/ 785 w 299"/>
                <a:gd name="T77" fmla="*/ 4503 h 538"/>
                <a:gd name="T78" fmla="*/ 2453 w 299"/>
                <a:gd name="T79" fmla="*/ 4468 h 538"/>
                <a:gd name="T80" fmla="*/ 3855 w 299"/>
                <a:gd name="T81" fmla="*/ 3478 h 538"/>
                <a:gd name="T82" fmla="*/ 5023 w 299"/>
                <a:gd name="T83" fmla="*/ 1557 h 538"/>
                <a:gd name="T84" fmla="*/ 7046 w 299"/>
                <a:gd name="T85" fmla="*/ 467 h 538"/>
                <a:gd name="T86" fmla="*/ 9488 w 299"/>
                <a:gd name="T87" fmla="*/ 350 h 538"/>
                <a:gd name="T88" fmla="*/ 12171 w 299"/>
                <a:gd name="T89" fmla="*/ 238 h 538"/>
                <a:gd name="T90" fmla="*/ 16092 w 299"/>
                <a:gd name="T91" fmla="*/ 113 h 538"/>
                <a:gd name="T92" fmla="*/ 21213 w 299"/>
                <a:gd name="T93" fmla="*/ 0 h 538"/>
                <a:gd name="T94" fmla="*/ 25259 w 299"/>
                <a:gd name="T95" fmla="*/ 0 h 538"/>
                <a:gd name="T96" fmla="*/ 29428 w 299"/>
                <a:gd name="T97" fmla="*/ 0 h 538"/>
                <a:gd name="T98" fmla="*/ 33628 w 299"/>
                <a:gd name="T99" fmla="*/ 0 h 538"/>
                <a:gd name="T100" fmla="*/ 36888 w 299"/>
                <a:gd name="T101" fmla="*/ 1 h 538"/>
                <a:gd name="T102" fmla="*/ 39170 w 299"/>
                <a:gd name="T103" fmla="*/ 49 h 538"/>
                <a:gd name="T104" fmla="*/ 41718 w 299"/>
                <a:gd name="T105" fmla="*/ 113 h 538"/>
                <a:gd name="T106" fmla="*/ 43992 w 299"/>
                <a:gd name="T107" fmla="*/ 151 h 538"/>
                <a:gd name="T108" fmla="*/ 46022 w 299"/>
                <a:gd name="T109" fmla="*/ 2407 h 538"/>
                <a:gd name="T110" fmla="*/ 47428 w 299"/>
                <a:gd name="T111" fmla="*/ 6881 h 538"/>
                <a:gd name="T112" fmla="*/ 47428 w 299"/>
                <a:gd name="T113" fmla="*/ 9124 h 538"/>
                <a:gd name="T114" fmla="*/ 46022 w 299"/>
                <a:gd name="T115" fmla="*/ 9103 h 5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9"/>
                <a:gd name="T175" fmla="*/ 0 h 538"/>
                <a:gd name="T176" fmla="*/ 299 w 299"/>
                <a:gd name="T177" fmla="*/ 538 h 5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9" h="538">
                  <a:moveTo>
                    <a:pt x="281" y="536"/>
                  </a:moveTo>
                  <a:lnTo>
                    <a:pt x="259" y="530"/>
                  </a:lnTo>
                  <a:lnTo>
                    <a:pt x="241" y="526"/>
                  </a:lnTo>
                  <a:lnTo>
                    <a:pt x="226" y="523"/>
                  </a:lnTo>
                  <a:lnTo>
                    <a:pt x="213" y="520"/>
                  </a:lnTo>
                  <a:lnTo>
                    <a:pt x="200" y="518"/>
                  </a:lnTo>
                  <a:lnTo>
                    <a:pt x="185" y="516"/>
                  </a:lnTo>
                  <a:lnTo>
                    <a:pt x="167" y="514"/>
                  </a:lnTo>
                  <a:lnTo>
                    <a:pt x="145" y="511"/>
                  </a:lnTo>
                  <a:lnTo>
                    <a:pt x="118" y="513"/>
                  </a:lnTo>
                  <a:lnTo>
                    <a:pt x="97" y="514"/>
                  </a:lnTo>
                  <a:lnTo>
                    <a:pt x="81" y="515"/>
                  </a:lnTo>
                  <a:lnTo>
                    <a:pt x="68" y="515"/>
                  </a:lnTo>
                  <a:lnTo>
                    <a:pt x="58" y="516"/>
                  </a:lnTo>
                  <a:lnTo>
                    <a:pt x="47" y="517"/>
                  </a:lnTo>
                  <a:lnTo>
                    <a:pt x="35" y="519"/>
                  </a:lnTo>
                  <a:lnTo>
                    <a:pt x="21" y="521"/>
                  </a:lnTo>
                  <a:lnTo>
                    <a:pt x="22" y="504"/>
                  </a:lnTo>
                  <a:lnTo>
                    <a:pt x="23" y="486"/>
                  </a:lnTo>
                  <a:lnTo>
                    <a:pt x="24" y="467"/>
                  </a:lnTo>
                  <a:lnTo>
                    <a:pt x="25" y="449"/>
                  </a:lnTo>
                  <a:lnTo>
                    <a:pt x="21" y="449"/>
                  </a:lnTo>
                  <a:lnTo>
                    <a:pt x="17" y="449"/>
                  </a:lnTo>
                  <a:lnTo>
                    <a:pt x="12" y="449"/>
                  </a:lnTo>
                  <a:lnTo>
                    <a:pt x="8" y="449"/>
                  </a:lnTo>
                  <a:lnTo>
                    <a:pt x="8" y="447"/>
                  </a:lnTo>
                  <a:lnTo>
                    <a:pt x="8" y="443"/>
                  </a:lnTo>
                  <a:lnTo>
                    <a:pt x="8" y="440"/>
                  </a:lnTo>
                  <a:lnTo>
                    <a:pt x="8" y="437"/>
                  </a:lnTo>
                  <a:lnTo>
                    <a:pt x="11" y="435"/>
                  </a:lnTo>
                  <a:lnTo>
                    <a:pt x="15" y="434"/>
                  </a:lnTo>
                  <a:lnTo>
                    <a:pt x="19" y="433"/>
                  </a:lnTo>
                  <a:lnTo>
                    <a:pt x="23" y="432"/>
                  </a:lnTo>
                  <a:lnTo>
                    <a:pt x="23" y="420"/>
                  </a:lnTo>
                  <a:lnTo>
                    <a:pt x="24" y="409"/>
                  </a:lnTo>
                  <a:lnTo>
                    <a:pt x="24" y="396"/>
                  </a:lnTo>
                  <a:lnTo>
                    <a:pt x="25" y="385"/>
                  </a:lnTo>
                  <a:lnTo>
                    <a:pt x="22" y="385"/>
                  </a:lnTo>
                  <a:lnTo>
                    <a:pt x="19" y="385"/>
                  </a:lnTo>
                  <a:lnTo>
                    <a:pt x="15" y="385"/>
                  </a:lnTo>
                  <a:lnTo>
                    <a:pt x="12" y="385"/>
                  </a:lnTo>
                  <a:lnTo>
                    <a:pt x="12" y="383"/>
                  </a:lnTo>
                  <a:lnTo>
                    <a:pt x="12" y="381"/>
                  </a:lnTo>
                  <a:lnTo>
                    <a:pt x="12" y="379"/>
                  </a:lnTo>
                  <a:lnTo>
                    <a:pt x="12" y="376"/>
                  </a:lnTo>
                  <a:lnTo>
                    <a:pt x="14" y="376"/>
                  </a:lnTo>
                  <a:lnTo>
                    <a:pt x="17" y="376"/>
                  </a:lnTo>
                  <a:lnTo>
                    <a:pt x="19" y="376"/>
                  </a:lnTo>
                  <a:lnTo>
                    <a:pt x="21" y="376"/>
                  </a:lnTo>
                  <a:lnTo>
                    <a:pt x="21" y="366"/>
                  </a:lnTo>
                  <a:lnTo>
                    <a:pt x="21" y="355"/>
                  </a:lnTo>
                  <a:lnTo>
                    <a:pt x="21" y="345"/>
                  </a:lnTo>
                  <a:lnTo>
                    <a:pt x="21" y="334"/>
                  </a:lnTo>
                  <a:lnTo>
                    <a:pt x="18" y="334"/>
                  </a:lnTo>
                  <a:lnTo>
                    <a:pt x="14" y="334"/>
                  </a:lnTo>
                  <a:lnTo>
                    <a:pt x="11" y="334"/>
                  </a:lnTo>
                  <a:lnTo>
                    <a:pt x="8" y="334"/>
                  </a:lnTo>
                  <a:lnTo>
                    <a:pt x="8" y="331"/>
                  </a:lnTo>
                  <a:lnTo>
                    <a:pt x="8" y="327"/>
                  </a:lnTo>
                  <a:lnTo>
                    <a:pt x="8" y="324"/>
                  </a:lnTo>
                  <a:lnTo>
                    <a:pt x="8" y="321"/>
                  </a:lnTo>
                  <a:lnTo>
                    <a:pt x="11" y="321"/>
                  </a:lnTo>
                  <a:lnTo>
                    <a:pt x="14" y="321"/>
                  </a:lnTo>
                  <a:lnTo>
                    <a:pt x="18" y="321"/>
                  </a:lnTo>
                  <a:lnTo>
                    <a:pt x="21" y="321"/>
                  </a:lnTo>
                  <a:lnTo>
                    <a:pt x="21" y="309"/>
                  </a:lnTo>
                  <a:lnTo>
                    <a:pt x="21" y="298"/>
                  </a:lnTo>
                  <a:lnTo>
                    <a:pt x="21" y="286"/>
                  </a:lnTo>
                  <a:lnTo>
                    <a:pt x="21" y="275"/>
                  </a:lnTo>
                  <a:lnTo>
                    <a:pt x="15" y="275"/>
                  </a:lnTo>
                  <a:lnTo>
                    <a:pt x="11" y="275"/>
                  </a:lnTo>
                  <a:lnTo>
                    <a:pt x="5" y="275"/>
                  </a:lnTo>
                  <a:lnTo>
                    <a:pt x="0" y="275"/>
                  </a:lnTo>
                  <a:lnTo>
                    <a:pt x="0" y="273"/>
                  </a:lnTo>
                  <a:lnTo>
                    <a:pt x="0" y="270"/>
                  </a:lnTo>
                  <a:lnTo>
                    <a:pt x="0" y="269"/>
                  </a:lnTo>
                  <a:lnTo>
                    <a:pt x="0" y="267"/>
                  </a:lnTo>
                  <a:lnTo>
                    <a:pt x="5" y="266"/>
                  </a:lnTo>
                  <a:lnTo>
                    <a:pt x="10" y="265"/>
                  </a:lnTo>
                  <a:lnTo>
                    <a:pt x="15" y="264"/>
                  </a:lnTo>
                  <a:lnTo>
                    <a:pt x="21" y="262"/>
                  </a:lnTo>
                  <a:lnTo>
                    <a:pt x="24" y="206"/>
                  </a:lnTo>
                  <a:lnTo>
                    <a:pt x="28" y="149"/>
                  </a:lnTo>
                  <a:lnTo>
                    <a:pt x="31" y="92"/>
                  </a:lnTo>
                  <a:lnTo>
                    <a:pt x="34" y="34"/>
                  </a:lnTo>
                  <a:lnTo>
                    <a:pt x="44" y="28"/>
                  </a:lnTo>
                  <a:lnTo>
                    <a:pt x="52" y="24"/>
                  </a:lnTo>
                  <a:lnTo>
                    <a:pt x="59" y="20"/>
                  </a:lnTo>
                  <a:lnTo>
                    <a:pt x="67" y="17"/>
                  </a:lnTo>
                  <a:lnTo>
                    <a:pt x="76" y="14"/>
                  </a:lnTo>
                  <a:lnTo>
                    <a:pt x="87" y="10"/>
                  </a:lnTo>
                  <a:lnTo>
                    <a:pt x="100" y="6"/>
                  </a:lnTo>
                  <a:lnTo>
                    <a:pt x="119" y="0"/>
                  </a:lnTo>
                  <a:lnTo>
                    <a:pt x="132" y="0"/>
                  </a:lnTo>
                  <a:lnTo>
                    <a:pt x="145" y="0"/>
                  </a:lnTo>
                  <a:lnTo>
                    <a:pt x="157" y="0"/>
                  </a:lnTo>
                  <a:lnTo>
                    <a:pt x="171" y="0"/>
                  </a:lnTo>
                  <a:lnTo>
                    <a:pt x="183" y="0"/>
                  </a:lnTo>
                  <a:lnTo>
                    <a:pt x="196" y="0"/>
                  </a:lnTo>
                  <a:lnTo>
                    <a:pt x="209" y="0"/>
                  </a:lnTo>
                  <a:lnTo>
                    <a:pt x="222" y="0"/>
                  </a:lnTo>
                  <a:lnTo>
                    <a:pt x="229" y="1"/>
                  </a:lnTo>
                  <a:lnTo>
                    <a:pt x="236" y="2"/>
                  </a:lnTo>
                  <a:lnTo>
                    <a:pt x="243" y="3"/>
                  </a:lnTo>
                  <a:lnTo>
                    <a:pt x="251" y="5"/>
                  </a:lnTo>
                  <a:lnTo>
                    <a:pt x="259" y="6"/>
                  </a:lnTo>
                  <a:lnTo>
                    <a:pt x="267" y="8"/>
                  </a:lnTo>
                  <a:lnTo>
                    <a:pt x="273" y="9"/>
                  </a:lnTo>
                  <a:lnTo>
                    <a:pt x="281" y="10"/>
                  </a:lnTo>
                  <a:lnTo>
                    <a:pt x="286" y="142"/>
                  </a:lnTo>
                  <a:lnTo>
                    <a:pt x="290" y="274"/>
                  </a:lnTo>
                  <a:lnTo>
                    <a:pt x="295" y="406"/>
                  </a:lnTo>
                  <a:lnTo>
                    <a:pt x="299" y="538"/>
                  </a:lnTo>
                  <a:lnTo>
                    <a:pt x="295" y="538"/>
                  </a:lnTo>
                  <a:lnTo>
                    <a:pt x="290" y="537"/>
                  </a:lnTo>
                  <a:lnTo>
                    <a:pt x="286" y="537"/>
                  </a:lnTo>
                  <a:lnTo>
                    <a:pt x="281" y="536"/>
                  </a:lnTo>
                  <a:close/>
                </a:path>
              </a:pathLst>
            </a:custGeom>
            <a:solidFill>
              <a:srgbClr val="000000"/>
            </a:solidFill>
            <a:ln w="9525">
              <a:noFill/>
              <a:round/>
              <a:headEnd/>
              <a:tailEnd/>
            </a:ln>
          </p:spPr>
          <p:txBody>
            <a:bodyPr/>
            <a:lstStyle/>
            <a:p>
              <a:endParaRPr lang="en-US"/>
            </a:p>
          </p:txBody>
        </p:sp>
        <p:sp>
          <p:nvSpPr>
            <p:cNvPr id="55317" name="Freeform 20"/>
            <p:cNvSpPr>
              <a:spLocks/>
            </p:cNvSpPr>
            <p:nvPr/>
          </p:nvSpPr>
          <p:spPr bwMode="auto">
            <a:xfrm>
              <a:off x="2917" y="710"/>
              <a:ext cx="429" cy="685"/>
            </a:xfrm>
            <a:custGeom>
              <a:avLst/>
              <a:gdLst>
                <a:gd name="T0" fmla="*/ 36167 w 258"/>
                <a:gd name="T1" fmla="*/ 8670 h 516"/>
                <a:gd name="T2" fmla="*/ 30494 w 258"/>
                <a:gd name="T3" fmla="*/ 8535 h 516"/>
                <a:gd name="T4" fmla="*/ 24875 w 258"/>
                <a:gd name="T5" fmla="*/ 8401 h 516"/>
                <a:gd name="T6" fmla="*/ 13402 w 258"/>
                <a:gd name="T7" fmla="*/ 8401 h 516"/>
                <a:gd name="T8" fmla="*/ 6506 w 258"/>
                <a:gd name="T9" fmla="*/ 8450 h 516"/>
                <a:gd name="T10" fmla="*/ 472 w 258"/>
                <a:gd name="T11" fmla="*/ 8078 h 516"/>
                <a:gd name="T12" fmla="*/ 1305 w 258"/>
                <a:gd name="T13" fmla="*/ 7386 h 516"/>
                <a:gd name="T14" fmla="*/ 5030 w 258"/>
                <a:gd name="T15" fmla="*/ 7365 h 516"/>
                <a:gd name="T16" fmla="*/ 8809 w 258"/>
                <a:gd name="T17" fmla="*/ 7305 h 516"/>
                <a:gd name="T18" fmla="*/ 11292 w 258"/>
                <a:gd name="T19" fmla="*/ 7224 h 516"/>
                <a:gd name="T20" fmla="*/ 11704 w 258"/>
                <a:gd name="T21" fmla="*/ 7049 h 516"/>
                <a:gd name="T22" fmla="*/ 7589 w 258"/>
                <a:gd name="T23" fmla="*/ 7122 h 516"/>
                <a:gd name="T24" fmla="*/ 3379 w 258"/>
                <a:gd name="T25" fmla="*/ 7166 h 516"/>
                <a:gd name="T26" fmla="*/ 693 w 258"/>
                <a:gd name="T27" fmla="*/ 6988 h 516"/>
                <a:gd name="T28" fmla="*/ 693 w 258"/>
                <a:gd name="T29" fmla="*/ 6335 h 516"/>
                <a:gd name="T30" fmla="*/ 3701 w 258"/>
                <a:gd name="T31" fmla="*/ 6238 h 516"/>
                <a:gd name="T32" fmla="*/ 7039 w 258"/>
                <a:gd name="T33" fmla="*/ 6172 h 516"/>
                <a:gd name="T34" fmla="*/ 9343 w 258"/>
                <a:gd name="T35" fmla="*/ 6065 h 516"/>
                <a:gd name="T36" fmla="*/ 9536 w 258"/>
                <a:gd name="T37" fmla="*/ 5982 h 516"/>
                <a:gd name="T38" fmla="*/ 6154 w 258"/>
                <a:gd name="T39" fmla="*/ 6031 h 516"/>
                <a:gd name="T40" fmla="*/ 2226 w 258"/>
                <a:gd name="T41" fmla="*/ 6065 h 516"/>
                <a:gd name="T42" fmla="*/ 171 w 258"/>
                <a:gd name="T43" fmla="*/ 5951 h 516"/>
                <a:gd name="T44" fmla="*/ 693 w 258"/>
                <a:gd name="T45" fmla="*/ 5460 h 516"/>
                <a:gd name="T46" fmla="*/ 4233 w 258"/>
                <a:gd name="T47" fmla="*/ 5350 h 516"/>
                <a:gd name="T48" fmla="*/ 5298 w 258"/>
                <a:gd name="T49" fmla="*/ 5234 h 516"/>
                <a:gd name="T50" fmla="*/ 4661 w 258"/>
                <a:gd name="T51" fmla="*/ 5128 h 516"/>
                <a:gd name="T52" fmla="*/ 3088 w 258"/>
                <a:gd name="T53" fmla="*/ 5203 h 516"/>
                <a:gd name="T54" fmla="*/ 1152 w 258"/>
                <a:gd name="T55" fmla="*/ 5236 h 516"/>
                <a:gd name="T56" fmla="*/ 284 w 258"/>
                <a:gd name="T57" fmla="*/ 4843 h 516"/>
                <a:gd name="T58" fmla="*/ 1651 w 258"/>
                <a:gd name="T59" fmla="*/ 4417 h 516"/>
                <a:gd name="T60" fmla="*/ 4396 w 258"/>
                <a:gd name="T61" fmla="*/ 4352 h 516"/>
                <a:gd name="T62" fmla="*/ 7310 w 258"/>
                <a:gd name="T63" fmla="*/ 4265 h 516"/>
                <a:gd name="T64" fmla="*/ 8060 w 258"/>
                <a:gd name="T65" fmla="*/ 4191 h 516"/>
                <a:gd name="T66" fmla="*/ 7039 w 258"/>
                <a:gd name="T67" fmla="*/ 4099 h 516"/>
                <a:gd name="T68" fmla="*/ 4233 w 258"/>
                <a:gd name="T69" fmla="*/ 4113 h 516"/>
                <a:gd name="T70" fmla="*/ 1152 w 258"/>
                <a:gd name="T71" fmla="*/ 4143 h 516"/>
                <a:gd name="T72" fmla="*/ 785 w 258"/>
                <a:gd name="T73" fmla="*/ 2143 h 516"/>
                <a:gd name="T74" fmla="*/ 3701 w 258"/>
                <a:gd name="T75" fmla="*/ 465 h 516"/>
                <a:gd name="T76" fmla="*/ 7368 w 258"/>
                <a:gd name="T77" fmla="*/ 297 h 516"/>
                <a:gd name="T78" fmla="*/ 12444 w 258"/>
                <a:gd name="T79" fmla="*/ 113 h 516"/>
                <a:gd name="T80" fmla="*/ 18943 w 258"/>
                <a:gd name="T81" fmla="*/ 0 h 516"/>
                <a:gd name="T82" fmla="*/ 24603 w 258"/>
                <a:gd name="T83" fmla="*/ 0 h 516"/>
                <a:gd name="T84" fmla="*/ 30228 w 258"/>
                <a:gd name="T85" fmla="*/ 0 h 516"/>
                <a:gd name="T86" fmla="*/ 33314 w 258"/>
                <a:gd name="T87" fmla="*/ 49 h 516"/>
                <a:gd name="T88" fmla="*/ 36327 w 258"/>
                <a:gd name="T89" fmla="*/ 114 h 516"/>
                <a:gd name="T90" fmla="*/ 40025 w 258"/>
                <a:gd name="T91" fmla="*/ 2971 h 516"/>
                <a:gd name="T92" fmla="*/ 41681 w 258"/>
                <a:gd name="T93" fmla="*/ 8722 h 516"/>
                <a:gd name="T94" fmla="*/ 40461 w 258"/>
                <a:gd name="T95" fmla="*/ 8759 h 5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8"/>
                <a:gd name="T145" fmla="*/ 0 h 516"/>
                <a:gd name="T146" fmla="*/ 258 w 258"/>
                <a:gd name="T147" fmla="*/ 516 h 5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8" h="516">
                  <a:moveTo>
                    <a:pt x="247" y="516"/>
                  </a:moveTo>
                  <a:lnTo>
                    <a:pt x="235" y="513"/>
                  </a:lnTo>
                  <a:lnTo>
                    <a:pt x="224" y="510"/>
                  </a:lnTo>
                  <a:lnTo>
                    <a:pt x="212" y="508"/>
                  </a:lnTo>
                  <a:lnTo>
                    <a:pt x="201" y="505"/>
                  </a:lnTo>
                  <a:lnTo>
                    <a:pt x="189" y="502"/>
                  </a:lnTo>
                  <a:lnTo>
                    <a:pt x="177" y="500"/>
                  </a:lnTo>
                  <a:lnTo>
                    <a:pt x="165" y="497"/>
                  </a:lnTo>
                  <a:lnTo>
                    <a:pt x="154" y="494"/>
                  </a:lnTo>
                  <a:lnTo>
                    <a:pt x="124" y="494"/>
                  </a:lnTo>
                  <a:lnTo>
                    <a:pt x="100" y="494"/>
                  </a:lnTo>
                  <a:lnTo>
                    <a:pt x="83" y="494"/>
                  </a:lnTo>
                  <a:lnTo>
                    <a:pt x="68" y="494"/>
                  </a:lnTo>
                  <a:lnTo>
                    <a:pt x="53" y="496"/>
                  </a:lnTo>
                  <a:lnTo>
                    <a:pt x="40" y="497"/>
                  </a:lnTo>
                  <a:lnTo>
                    <a:pt x="24" y="498"/>
                  </a:lnTo>
                  <a:lnTo>
                    <a:pt x="4" y="499"/>
                  </a:lnTo>
                  <a:lnTo>
                    <a:pt x="3" y="475"/>
                  </a:lnTo>
                  <a:lnTo>
                    <a:pt x="3" y="461"/>
                  </a:lnTo>
                  <a:lnTo>
                    <a:pt x="4" y="449"/>
                  </a:lnTo>
                  <a:lnTo>
                    <a:pt x="8" y="434"/>
                  </a:lnTo>
                  <a:lnTo>
                    <a:pt x="16" y="434"/>
                  </a:lnTo>
                  <a:lnTo>
                    <a:pt x="23" y="433"/>
                  </a:lnTo>
                  <a:lnTo>
                    <a:pt x="31" y="433"/>
                  </a:lnTo>
                  <a:lnTo>
                    <a:pt x="39" y="432"/>
                  </a:lnTo>
                  <a:lnTo>
                    <a:pt x="47" y="431"/>
                  </a:lnTo>
                  <a:lnTo>
                    <a:pt x="55" y="430"/>
                  </a:lnTo>
                  <a:lnTo>
                    <a:pt x="62" y="430"/>
                  </a:lnTo>
                  <a:lnTo>
                    <a:pt x="70" y="429"/>
                  </a:lnTo>
                  <a:lnTo>
                    <a:pt x="70" y="425"/>
                  </a:lnTo>
                  <a:lnTo>
                    <a:pt x="71" y="422"/>
                  </a:lnTo>
                  <a:lnTo>
                    <a:pt x="71" y="419"/>
                  </a:lnTo>
                  <a:lnTo>
                    <a:pt x="72" y="415"/>
                  </a:lnTo>
                  <a:lnTo>
                    <a:pt x="64" y="416"/>
                  </a:lnTo>
                  <a:lnTo>
                    <a:pt x="56" y="417"/>
                  </a:lnTo>
                  <a:lnTo>
                    <a:pt x="47" y="419"/>
                  </a:lnTo>
                  <a:lnTo>
                    <a:pt x="39" y="420"/>
                  </a:lnTo>
                  <a:lnTo>
                    <a:pt x="30" y="421"/>
                  </a:lnTo>
                  <a:lnTo>
                    <a:pt x="21" y="422"/>
                  </a:lnTo>
                  <a:lnTo>
                    <a:pt x="13" y="423"/>
                  </a:lnTo>
                  <a:lnTo>
                    <a:pt x="4" y="424"/>
                  </a:lnTo>
                  <a:lnTo>
                    <a:pt x="4" y="411"/>
                  </a:lnTo>
                  <a:lnTo>
                    <a:pt x="4" y="398"/>
                  </a:lnTo>
                  <a:lnTo>
                    <a:pt x="4" y="385"/>
                  </a:lnTo>
                  <a:lnTo>
                    <a:pt x="4" y="373"/>
                  </a:lnTo>
                  <a:lnTo>
                    <a:pt x="11" y="371"/>
                  </a:lnTo>
                  <a:lnTo>
                    <a:pt x="17" y="369"/>
                  </a:lnTo>
                  <a:lnTo>
                    <a:pt x="23" y="367"/>
                  </a:lnTo>
                  <a:lnTo>
                    <a:pt x="30" y="366"/>
                  </a:lnTo>
                  <a:lnTo>
                    <a:pt x="37" y="364"/>
                  </a:lnTo>
                  <a:lnTo>
                    <a:pt x="43" y="363"/>
                  </a:lnTo>
                  <a:lnTo>
                    <a:pt x="50" y="361"/>
                  </a:lnTo>
                  <a:lnTo>
                    <a:pt x="57" y="359"/>
                  </a:lnTo>
                  <a:lnTo>
                    <a:pt x="58" y="357"/>
                  </a:lnTo>
                  <a:lnTo>
                    <a:pt x="58" y="356"/>
                  </a:lnTo>
                  <a:lnTo>
                    <a:pt x="59" y="354"/>
                  </a:lnTo>
                  <a:lnTo>
                    <a:pt x="59" y="352"/>
                  </a:lnTo>
                  <a:lnTo>
                    <a:pt x="52" y="353"/>
                  </a:lnTo>
                  <a:lnTo>
                    <a:pt x="45" y="354"/>
                  </a:lnTo>
                  <a:lnTo>
                    <a:pt x="38" y="355"/>
                  </a:lnTo>
                  <a:lnTo>
                    <a:pt x="30" y="355"/>
                  </a:lnTo>
                  <a:lnTo>
                    <a:pt x="22" y="356"/>
                  </a:lnTo>
                  <a:lnTo>
                    <a:pt x="14" y="357"/>
                  </a:lnTo>
                  <a:lnTo>
                    <a:pt x="8" y="358"/>
                  </a:lnTo>
                  <a:lnTo>
                    <a:pt x="0" y="359"/>
                  </a:lnTo>
                  <a:lnTo>
                    <a:pt x="1" y="350"/>
                  </a:lnTo>
                  <a:lnTo>
                    <a:pt x="2" y="340"/>
                  </a:lnTo>
                  <a:lnTo>
                    <a:pt x="3" y="330"/>
                  </a:lnTo>
                  <a:lnTo>
                    <a:pt x="4" y="321"/>
                  </a:lnTo>
                  <a:lnTo>
                    <a:pt x="11" y="319"/>
                  </a:lnTo>
                  <a:lnTo>
                    <a:pt x="19" y="317"/>
                  </a:lnTo>
                  <a:lnTo>
                    <a:pt x="26" y="315"/>
                  </a:lnTo>
                  <a:lnTo>
                    <a:pt x="33" y="313"/>
                  </a:lnTo>
                  <a:lnTo>
                    <a:pt x="33" y="310"/>
                  </a:lnTo>
                  <a:lnTo>
                    <a:pt x="33" y="307"/>
                  </a:lnTo>
                  <a:lnTo>
                    <a:pt x="33" y="304"/>
                  </a:lnTo>
                  <a:lnTo>
                    <a:pt x="33" y="300"/>
                  </a:lnTo>
                  <a:lnTo>
                    <a:pt x="29" y="302"/>
                  </a:lnTo>
                  <a:lnTo>
                    <a:pt x="26" y="304"/>
                  </a:lnTo>
                  <a:lnTo>
                    <a:pt x="22" y="306"/>
                  </a:lnTo>
                  <a:lnTo>
                    <a:pt x="19" y="306"/>
                  </a:lnTo>
                  <a:lnTo>
                    <a:pt x="16" y="307"/>
                  </a:lnTo>
                  <a:lnTo>
                    <a:pt x="12" y="308"/>
                  </a:lnTo>
                  <a:lnTo>
                    <a:pt x="7" y="308"/>
                  </a:lnTo>
                  <a:lnTo>
                    <a:pt x="0" y="309"/>
                  </a:lnTo>
                  <a:lnTo>
                    <a:pt x="1" y="297"/>
                  </a:lnTo>
                  <a:lnTo>
                    <a:pt x="2" y="285"/>
                  </a:lnTo>
                  <a:lnTo>
                    <a:pt x="3" y="272"/>
                  </a:lnTo>
                  <a:lnTo>
                    <a:pt x="4" y="261"/>
                  </a:lnTo>
                  <a:lnTo>
                    <a:pt x="10" y="260"/>
                  </a:lnTo>
                  <a:lnTo>
                    <a:pt x="16" y="259"/>
                  </a:lnTo>
                  <a:lnTo>
                    <a:pt x="21" y="258"/>
                  </a:lnTo>
                  <a:lnTo>
                    <a:pt x="27" y="256"/>
                  </a:lnTo>
                  <a:lnTo>
                    <a:pt x="32" y="254"/>
                  </a:lnTo>
                  <a:lnTo>
                    <a:pt x="39" y="253"/>
                  </a:lnTo>
                  <a:lnTo>
                    <a:pt x="45" y="251"/>
                  </a:lnTo>
                  <a:lnTo>
                    <a:pt x="50" y="250"/>
                  </a:lnTo>
                  <a:lnTo>
                    <a:pt x="50" y="248"/>
                  </a:lnTo>
                  <a:lnTo>
                    <a:pt x="50" y="246"/>
                  </a:lnTo>
                  <a:lnTo>
                    <a:pt x="50" y="243"/>
                  </a:lnTo>
                  <a:lnTo>
                    <a:pt x="50" y="241"/>
                  </a:lnTo>
                  <a:lnTo>
                    <a:pt x="43" y="241"/>
                  </a:lnTo>
                  <a:lnTo>
                    <a:pt x="38" y="242"/>
                  </a:lnTo>
                  <a:lnTo>
                    <a:pt x="31" y="242"/>
                  </a:lnTo>
                  <a:lnTo>
                    <a:pt x="26" y="242"/>
                  </a:lnTo>
                  <a:lnTo>
                    <a:pt x="19" y="242"/>
                  </a:lnTo>
                  <a:lnTo>
                    <a:pt x="12" y="242"/>
                  </a:lnTo>
                  <a:lnTo>
                    <a:pt x="7" y="243"/>
                  </a:lnTo>
                  <a:lnTo>
                    <a:pt x="0" y="243"/>
                  </a:lnTo>
                  <a:lnTo>
                    <a:pt x="3" y="172"/>
                  </a:lnTo>
                  <a:lnTo>
                    <a:pt x="5" y="126"/>
                  </a:lnTo>
                  <a:lnTo>
                    <a:pt x="9" y="86"/>
                  </a:lnTo>
                  <a:lnTo>
                    <a:pt x="14" y="32"/>
                  </a:lnTo>
                  <a:lnTo>
                    <a:pt x="23" y="27"/>
                  </a:lnTo>
                  <a:lnTo>
                    <a:pt x="31" y="23"/>
                  </a:lnTo>
                  <a:lnTo>
                    <a:pt x="38" y="20"/>
                  </a:lnTo>
                  <a:lnTo>
                    <a:pt x="46" y="17"/>
                  </a:lnTo>
                  <a:lnTo>
                    <a:pt x="53" y="13"/>
                  </a:lnTo>
                  <a:lnTo>
                    <a:pt x="64" y="10"/>
                  </a:lnTo>
                  <a:lnTo>
                    <a:pt x="77" y="6"/>
                  </a:lnTo>
                  <a:lnTo>
                    <a:pt x="94" y="0"/>
                  </a:lnTo>
                  <a:lnTo>
                    <a:pt x="105" y="0"/>
                  </a:lnTo>
                  <a:lnTo>
                    <a:pt x="117" y="0"/>
                  </a:lnTo>
                  <a:lnTo>
                    <a:pt x="128" y="0"/>
                  </a:lnTo>
                  <a:lnTo>
                    <a:pt x="141" y="0"/>
                  </a:lnTo>
                  <a:lnTo>
                    <a:pt x="152" y="0"/>
                  </a:lnTo>
                  <a:lnTo>
                    <a:pt x="164" y="0"/>
                  </a:lnTo>
                  <a:lnTo>
                    <a:pt x="175" y="0"/>
                  </a:lnTo>
                  <a:lnTo>
                    <a:pt x="187" y="0"/>
                  </a:lnTo>
                  <a:lnTo>
                    <a:pt x="194" y="1"/>
                  </a:lnTo>
                  <a:lnTo>
                    <a:pt x="200" y="2"/>
                  </a:lnTo>
                  <a:lnTo>
                    <a:pt x="206" y="3"/>
                  </a:lnTo>
                  <a:lnTo>
                    <a:pt x="213" y="4"/>
                  </a:lnTo>
                  <a:lnTo>
                    <a:pt x="219" y="6"/>
                  </a:lnTo>
                  <a:lnTo>
                    <a:pt x="225" y="7"/>
                  </a:lnTo>
                  <a:lnTo>
                    <a:pt x="232" y="8"/>
                  </a:lnTo>
                  <a:lnTo>
                    <a:pt x="239" y="9"/>
                  </a:lnTo>
                  <a:lnTo>
                    <a:pt x="248" y="175"/>
                  </a:lnTo>
                  <a:lnTo>
                    <a:pt x="252" y="283"/>
                  </a:lnTo>
                  <a:lnTo>
                    <a:pt x="254" y="381"/>
                  </a:lnTo>
                  <a:lnTo>
                    <a:pt x="258" y="513"/>
                  </a:lnTo>
                  <a:lnTo>
                    <a:pt x="256" y="515"/>
                  </a:lnTo>
                  <a:lnTo>
                    <a:pt x="252" y="515"/>
                  </a:lnTo>
                  <a:lnTo>
                    <a:pt x="250" y="515"/>
                  </a:lnTo>
                  <a:lnTo>
                    <a:pt x="247" y="516"/>
                  </a:lnTo>
                  <a:close/>
                </a:path>
              </a:pathLst>
            </a:custGeom>
            <a:solidFill>
              <a:srgbClr val="E5B27F"/>
            </a:solidFill>
            <a:ln w="9525">
              <a:noFill/>
              <a:round/>
              <a:headEnd/>
              <a:tailEnd/>
            </a:ln>
          </p:spPr>
          <p:txBody>
            <a:bodyPr/>
            <a:lstStyle/>
            <a:p>
              <a:endParaRPr lang="en-US"/>
            </a:p>
          </p:txBody>
        </p:sp>
        <p:sp>
          <p:nvSpPr>
            <p:cNvPr id="55318" name="Freeform 21"/>
            <p:cNvSpPr>
              <a:spLocks/>
            </p:cNvSpPr>
            <p:nvPr/>
          </p:nvSpPr>
          <p:spPr bwMode="auto">
            <a:xfrm>
              <a:off x="2160" y="643"/>
              <a:ext cx="423" cy="649"/>
            </a:xfrm>
            <a:custGeom>
              <a:avLst/>
              <a:gdLst>
                <a:gd name="T0" fmla="*/ 28552 w 255"/>
                <a:gd name="T1" fmla="*/ 8231 h 489"/>
                <a:gd name="T2" fmla="*/ 26121 w 255"/>
                <a:gd name="T3" fmla="*/ 8133 h 489"/>
                <a:gd name="T4" fmla="*/ 23502 w 255"/>
                <a:gd name="T5" fmla="*/ 8022 h 489"/>
                <a:gd name="T6" fmla="*/ 20813 w 255"/>
                <a:gd name="T7" fmla="*/ 7890 h 489"/>
                <a:gd name="T8" fmla="*/ 18249 w 255"/>
                <a:gd name="T9" fmla="*/ 7850 h 489"/>
                <a:gd name="T10" fmla="*/ 15998 w 255"/>
                <a:gd name="T11" fmla="*/ 7832 h 489"/>
                <a:gd name="T12" fmla="*/ 13415 w 255"/>
                <a:gd name="T13" fmla="*/ 7819 h 489"/>
                <a:gd name="T14" fmla="*/ 10713 w 255"/>
                <a:gd name="T15" fmla="*/ 7803 h 489"/>
                <a:gd name="T16" fmla="*/ 8354 w 255"/>
                <a:gd name="T17" fmla="*/ 7803 h 489"/>
                <a:gd name="T18" fmla="*/ 6022 w 255"/>
                <a:gd name="T19" fmla="*/ 7819 h 489"/>
                <a:gd name="T20" fmla="*/ 3630 w 255"/>
                <a:gd name="T21" fmla="*/ 7850 h 489"/>
                <a:gd name="T22" fmla="*/ 1254 w 255"/>
                <a:gd name="T23" fmla="*/ 7874 h 489"/>
                <a:gd name="T24" fmla="*/ 1893 w 255"/>
                <a:gd name="T25" fmla="*/ 6875 h 489"/>
                <a:gd name="T26" fmla="*/ 4295 w 255"/>
                <a:gd name="T27" fmla="*/ 5301 h 489"/>
                <a:gd name="T28" fmla="*/ 6458 w 255"/>
                <a:gd name="T29" fmla="*/ 3842 h 489"/>
                <a:gd name="T30" fmla="*/ 9133 w 255"/>
                <a:gd name="T31" fmla="*/ 1765 h 489"/>
                <a:gd name="T32" fmla="*/ 11502 w 255"/>
                <a:gd name="T33" fmla="*/ 200 h 489"/>
                <a:gd name="T34" fmla="*/ 12167 w 255"/>
                <a:gd name="T35" fmla="*/ 151 h 489"/>
                <a:gd name="T36" fmla="*/ 13415 w 255"/>
                <a:gd name="T37" fmla="*/ 113 h 489"/>
                <a:gd name="T38" fmla="*/ 15998 w 255"/>
                <a:gd name="T39" fmla="*/ 37 h 489"/>
                <a:gd name="T40" fmla="*/ 19204 w 255"/>
                <a:gd name="T41" fmla="*/ 0 h 489"/>
                <a:gd name="T42" fmla="*/ 22253 w 255"/>
                <a:gd name="T43" fmla="*/ 1 h 489"/>
                <a:gd name="T44" fmla="*/ 25239 w 255"/>
                <a:gd name="T45" fmla="*/ 37 h 489"/>
                <a:gd name="T46" fmla="*/ 28273 w 255"/>
                <a:gd name="T47" fmla="*/ 49 h 489"/>
                <a:gd name="T48" fmla="*/ 31058 w 255"/>
                <a:gd name="T49" fmla="*/ 113 h 489"/>
                <a:gd name="T50" fmla="*/ 33590 w 255"/>
                <a:gd name="T51" fmla="*/ 200 h 489"/>
                <a:gd name="T52" fmla="*/ 36111 w 255"/>
                <a:gd name="T53" fmla="*/ 305 h 489"/>
                <a:gd name="T54" fmla="*/ 38563 w 255"/>
                <a:gd name="T55" fmla="*/ 394 h 489"/>
                <a:gd name="T56" fmla="*/ 39963 w 255"/>
                <a:gd name="T57" fmla="*/ 1050 h 489"/>
                <a:gd name="T58" fmla="*/ 40032 w 255"/>
                <a:gd name="T59" fmla="*/ 2303 h 489"/>
                <a:gd name="T60" fmla="*/ 37572 w 255"/>
                <a:gd name="T61" fmla="*/ 4617 h 489"/>
                <a:gd name="T62" fmla="*/ 34052 w 255"/>
                <a:gd name="T63" fmla="*/ 6847 h 489"/>
                <a:gd name="T64" fmla="*/ 32354 w 255"/>
                <a:gd name="T65" fmla="*/ 7888 h 489"/>
                <a:gd name="T66" fmla="*/ 31363 w 255"/>
                <a:gd name="T67" fmla="*/ 8203 h 489"/>
                <a:gd name="T68" fmla="*/ 30733 w 255"/>
                <a:gd name="T69" fmla="*/ 8290 h 489"/>
                <a:gd name="T70" fmla="*/ 30167 w 255"/>
                <a:gd name="T71" fmla="*/ 8290 h 4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5"/>
                <a:gd name="T109" fmla="*/ 0 h 489"/>
                <a:gd name="T110" fmla="*/ 255 w 255"/>
                <a:gd name="T111" fmla="*/ 489 h 4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5" h="489">
                  <a:moveTo>
                    <a:pt x="189" y="489"/>
                  </a:moveTo>
                  <a:lnTo>
                    <a:pt x="181" y="485"/>
                  </a:lnTo>
                  <a:lnTo>
                    <a:pt x="173" y="483"/>
                  </a:lnTo>
                  <a:lnTo>
                    <a:pt x="166" y="480"/>
                  </a:lnTo>
                  <a:lnTo>
                    <a:pt x="157" y="476"/>
                  </a:lnTo>
                  <a:lnTo>
                    <a:pt x="149" y="473"/>
                  </a:lnTo>
                  <a:lnTo>
                    <a:pt x="141" y="470"/>
                  </a:lnTo>
                  <a:lnTo>
                    <a:pt x="132" y="466"/>
                  </a:lnTo>
                  <a:lnTo>
                    <a:pt x="124" y="463"/>
                  </a:lnTo>
                  <a:lnTo>
                    <a:pt x="116" y="463"/>
                  </a:lnTo>
                  <a:lnTo>
                    <a:pt x="109" y="462"/>
                  </a:lnTo>
                  <a:lnTo>
                    <a:pt x="101" y="462"/>
                  </a:lnTo>
                  <a:lnTo>
                    <a:pt x="93" y="461"/>
                  </a:lnTo>
                  <a:lnTo>
                    <a:pt x="85" y="461"/>
                  </a:lnTo>
                  <a:lnTo>
                    <a:pt x="76" y="460"/>
                  </a:lnTo>
                  <a:lnTo>
                    <a:pt x="68" y="460"/>
                  </a:lnTo>
                  <a:lnTo>
                    <a:pt x="61" y="459"/>
                  </a:lnTo>
                  <a:lnTo>
                    <a:pt x="53" y="460"/>
                  </a:lnTo>
                  <a:lnTo>
                    <a:pt x="46" y="460"/>
                  </a:lnTo>
                  <a:lnTo>
                    <a:pt x="38" y="461"/>
                  </a:lnTo>
                  <a:lnTo>
                    <a:pt x="31" y="462"/>
                  </a:lnTo>
                  <a:lnTo>
                    <a:pt x="23" y="463"/>
                  </a:lnTo>
                  <a:lnTo>
                    <a:pt x="16" y="463"/>
                  </a:lnTo>
                  <a:lnTo>
                    <a:pt x="8" y="464"/>
                  </a:lnTo>
                  <a:lnTo>
                    <a:pt x="0" y="465"/>
                  </a:lnTo>
                  <a:lnTo>
                    <a:pt x="12" y="405"/>
                  </a:lnTo>
                  <a:lnTo>
                    <a:pt x="19" y="356"/>
                  </a:lnTo>
                  <a:lnTo>
                    <a:pt x="27" y="313"/>
                  </a:lnTo>
                  <a:lnTo>
                    <a:pt x="34" y="272"/>
                  </a:lnTo>
                  <a:lnTo>
                    <a:pt x="41" y="227"/>
                  </a:lnTo>
                  <a:lnTo>
                    <a:pt x="48" y="173"/>
                  </a:lnTo>
                  <a:lnTo>
                    <a:pt x="58" y="104"/>
                  </a:lnTo>
                  <a:lnTo>
                    <a:pt x="71" y="14"/>
                  </a:lnTo>
                  <a:lnTo>
                    <a:pt x="73" y="12"/>
                  </a:lnTo>
                  <a:lnTo>
                    <a:pt x="75" y="10"/>
                  </a:lnTo>
                  <a:lnTo>
                    <a:pt x="77" y="9"/>
                  </a:lnTo>
                  <a:lnTo>
                    <a:pt x="81" y="8"/>
                  </a:lnTo>
                  <a:lnTo>
                    <a:pt x="85" y="6"/>
                  </a:lnTo>
                  <a:lnTo>
                    <a:pt x="92" y="4"/>
                  </a:lnTo>
                  <a:lnTo>
                    <a:pt x="101" y="2"/>
                  </a:lnTo>
                  <a:lnTo>
                    <a:pt x="112" y="0"/>
                  </a:lnTo>
                  <a:lnTo>
                    <a:pt x="122" y="0"/>
                  </a:lnTo>
                  <a:lnTo>
                    <a:pt x="131" y="0"/>
                  </a:lnTo>
                  <a:lnTo>
                    <a:pt x="141" y="1"/>
                  </a:lnTo>
                  <a:lnTo>
                    <a:pt x="150" y="1"/>
                  </a:lnTo>
                  <a:lnTo>
                    <a:pt x="160" y="2"/>
                  </a:lnTo>
                  <a:lnTo>
                    <a:pt x="169" y="2"/>
                  </a:lnTo>
                  <a:lnTo>
                    <a:pt x="179" y="3"/>
                  </a:lnTo>
                  <a:lnTo>
                    <a:pt x="189" y="3"/>
                  </a:lnTo>
                  <a:lnTo>
                    <a:pt x="197" y="6"/>
                  </a:lnTo>
                  <a:lnTo>
                    <a:pt x="205" y="9"/>
                  </a:lnTo>
                  <a:lnTo>
                    <a:pt x="213" y="12"/>
                  </a:lnTo>
                  <a:lnTo>
                    <a:pt x="221" y="14"/>
                  </a:lnTo>
                  <a:lnTo>
                    <a:pt x="229" y="18"/>
                  </a:lnTo>
                  <a:lnTo>
                    <a:pt x="237" y="21"/>
                  </a:lnTo>
                  <a:lnTo>
                    <a:pt x="245" y="23"/>
                  </a:lnTo>
                  <a:lnTo>
                    <a:pt x="253" y="27"/>
                  </a:lnTo>
                  <a:lnTo>
                    <a:pt x="253" y="62"/>
                  </a:lnTo>
                  <a:lnTo>
                    <a:pt x="254" y="99"/>
                  </a:lnTo>
                  <a:lnTo>
                    <a:pt x="254" y="136"/>
                  </a:lnTo>
                  <a:lnTo>
                    <a:pt x="255" y="172"/>
                  </a:lnTo>
                  <a:lnTo>
                    <a:pt x="238" y="273"/>
                  </a:lnTo>
                  <a:lnTo>
                    <a:pt x="225" y="349"/>
                  </a:lnTo>
                  <a:lnTo>
                    <a:pt x="216" y="404"/>
                  </a:lnTo>
                  <a:lnTo>
                    <a:pt x="209" y="442"/>
                  </a:lnTo>
                  <a:lnTo>
                    <a:pt x="205" y="465"/>
                  </a:lnTo>
                  <a:lnTo>
                    <a:pt x="201" y="477"/>
                  </a:lnTo>
                  <a:lnTo>
                    <a:pt x="199" y="484"/>
                  </a:lnTo>
                  <a:lnTo>
                    <a:pt x="197" y="489"/>
                  </a:lnTo>
                  <a:lnTo>
                    <a:pt x="195" y="489"/>
                  </a:lnTo>
                  <a:lnTo>
                    <a:pt x="194" y="489"/>
                  </a:lnTo>
                  <a:lnTo>
                    <a:pt x="191" y="489"/>
                  </a:lnTo>
                  <a:lnTo>
                    <a:pt x="189" y="489"/>
                  </a:lnTo>
                  <a:close/>
                </a:path>
              </a:pathLst>
            </a:custGeom>
            <a:solidFill>
              <a:srgbClr val="000000"/>
            </a:solidFill>
            <a:ln w="9525">
              <a:noFill/>
              <a:round/>
              <a:headEnd/>
              <a:tailEnd/>
            </a:ln>
          </p:spPr>
          <p:txBody>
            <a:bodyPr/>
            <a:lstStyle/>
            <a:p>
              <a:endParaRPr lang="en-US"/>
            </a:p>
          </p:txBody>
        </p:sp>
        <p:sp>
          <p:nvSpPr>
            <p:cNvPr id="55319" name="Freeform 22"/>
            <p:cNvSpPr>
              <a:spLocks/>
            </p:cNvSpPr>
            <p:nvPr/>
          </p:nvSpPr>
          <p:spPr bwMode="auto">
            <a:xfrm>
              <a:off x="2183" y="654"/>
              <a:ext cx="386" cy="621"/>
            </a:xfrm>
            <a:custGeom>
              <a:avLst/>
              <a:gdLst>
                <a:gd name="T0" fmla="*/ 25409 w 232"/>
                <a:gd name="T1" fmla="*/ 7826 h 468"/>
                <a:gd name="T2" fmla="*/ 22107 w 232"/>
                <a:gd name="T3" fmla="*/ 7680 h 468"/>
                <a:gd name="T4" fmla="*/ 19130 w 232"/>
                <a:gd name="T5" fmla="*/ 7603 h 468"/>
                <a:gd name="T6" fmla="*/ 15272 w 232"/>
                <a:gd name="T7" fmla="*/ 7528 h 468"/>
                <a:gd name="T8" fmla="*/ 10865 w 232"/>
                <a:gd name="T9" fmla="*/ 7490 h 468"/>
                <a:gd name="T10" fmla="*/ 7802 w 232"/>
                <a:gd name="T11" fmla="*/ 7490 h 468"/>
                <a:gd name="T12" fmla="*/ 4689 w 232"/>
                <a:gd name="T13" fmla="*/ 7490 h 468"/>
                <a:gd name="T14" fmla="*/ 1652 w 232"/>
                <a:gd name="T15" fmla="*/ 7447 h 468"/>
                <a:gd name="T16" fmla="*/ 1477 w 232"/>
                <a:gd name="T17" fmla="*/ 6531 h 468"/>
                <a:gd name="T18" fmla="*/ 2935 w 232"/>
                <a:gd name="T19" fmla="*/ 5691 h 468"/>
                <a:gd name="T20" fmla="*/ 5587 w 232"/>
                <a:gd name="T21" fmla="*/ 3914 h 468"/>
                <a:gd name="T22" fmla="*/ 7986 w 232"/>
                <a:gd name="T23" fmla="*/ 2000 h 468"/>
                <a:gd name="T24" fmla="*/ 9296 w 232"/>
                <a:gd name="T25" fmla="*/ 998 h 468"/>
                <a:gd name="T26" fmla="*/ 10063 w 232"/>
                <a:gd name="T27" fmla="*/ 419 h 468"/>
                <a:gd name="T28" fmla="*/ 11219 w 232"/>
                <a:gd name="T29" fmla="*/ 114 h 468"/>
                <a:gd name="T30" fmla="*/ 12214 w 232"/>
                <a:gd name="T31" fmla="*/ 86 h 468"/>
                <a:gd name="T32" fmla="*/ 13196 w 232"/>
                <a:gd name="T33" fmla="*/ 49 h 468"/>
                <a:gd name="T34" fmla="*/ 15272 w 232"/>
                <a:gd name="T35" fmla="*/ 1 h 468"/>
                <a:gd name="T36" fmla="*/ 18077 w 232"/>
                <a:gd name="T37" fmla="*/ 0 h 468"/>
                <a:gd name="T38" fmla="*/ 20801 w 232"/>
                <a:gd name="T39" fmla="*/ 1 h 468"/>
                <a:gd name="T40" fmla="*/ 23549 w 232"/>
                <a:gd name="T41" fmla="*/ 49 h 468"/>
                <a:gd name="T42" fmla="*/ 26368 w 232"/>
                <a:gd name="T43" fmla="*/ 65 h 468"/>
                <a:gd name="T44" fmla="*/ 30190 w 232"/>
                <a:gd name="T45" fmla="*/ 169 h 468"/>
                <a:gd name="T46" fmla="*/ 33534 w 232"/>
                <a:gd name="T47" fmla="*/ 297 h 468"/>
                <a:gd name="T48" fmla="*/ 35302 w 232"/>
                <a:gd name="T49" fmla="*/ 362 h 468"/>
                <a:gd name="T50" fmla="*/ 36529 w 232"/>
                <a:gd name="T51" fmla="*/ 438 h 468"/>
                <a:gd name="T52" fmla="*/ 37529 w 232"/>
                <a:gd name="T53" fmla="*/ 1050 h 468"/>
                <a:gd name="T54" fmla="*/ 37703 w 232"/>
                <a:gd name="T55" fmla="*/ 2152 h 468"/>
                <a:gd name="T56" fmla="*/ 36529 w 232"/>
                <a:gd name="T57" fmla="*/ 3350 h 468"/>
                <a:gd name="T58" fmla="*/ 34609 w 232"/>
                <a:gd name="T59" fmla="*/ 4644 h 468"/>
                <a:gd name="T60" fmla="*/ 32650 w 232"/>
                <a:gd name="T61" fmla="*/ 5939 h 468"/>
                <a:gd name="T62" fmla="*/ 30351 w 232"/>
                <a:gd name="T63" fmla="*/ 7248 h 468"/>
                <a:gd name="T64" fmla="*/ 28912 w 232"/>
                <a:gd name="T65" fmla="*/ 7881 h 468"/>
                <a:gd name="T66" fmla="*/ 28121 w 232"/>
                <a:gd name="T67" fmla="*/ 7911 h 4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468"/>
                <a:gd name="T104" fmla="*/ 232 w 232"/>
                <a:gd name="T105" fmla="*/ 468 h 4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468">
                  <a:moveTo>
                    <a:pt x="171" y="468"/>
                  </a:moveTo>
                  <a:lnTo>
                    <a:pt x="156" y="463"/>
                  </a:lnTo>
                  <a:lnTo>
                    <a:pt x="145" y="458"/>
                  </a:lnTo>
                  <a:lnTo>
                    <a:pt x="136" y="454"/>
                  </a:lnTo>
                  <a:lnTo>
                    <a:pt x="127" y="452"/>
                  </a:lnTo>
                  <a:lnTo>
                    <a:pt x="118" y="449"/>
                  </a:lnTo>
                  <a:lnTo>
                    <a:pt x="107" y="447"/>
                  </a:lnTo>
                  <a:lnTo>
                    <a:pt x="94" y="445"/>
                  </a:lnTo>
                  <a:lnTo>
                    <a:pt x="76" y="442"/>
                  </a:lnTo>
                  <a:lnTo>
                    <a:pt x="67" y="442"/>
                  </a:lnTo>
                  <a:lnTo>
                    <a:pt x="57" y="442"/>
                  </a:lnTo>
                  <a:lnTo>
                    <a:pt x="48" y="442"/>
                  </a:lnTo>
                  <a:lnTo>
                    <a:pt x="38" y="442"/>
                  </a:lnTo>
                  <a:lnTo>
                    <a:pt x="29" y="442"/>
                  </a:lnTo>
                  <a:lnTo>
                    <a:pt x="19" y="442"/>
                  </a:lnTo>
                  <a:lnTo>
                    <a:pt x="10" y="440"/>
                  </a:lnTo>
                  <a:lnTo>
                    <a:pt x="0" y="440"/>
                  </a:lnTo>
                  <a:lnTo>
                    <a:pt x="9" y="386"/>
                  </a:lnTo>
                  <a:lnTo>
                    <a:pt x="13" y="355"/>
                  </a:lnTo>
                  <a:lnTo>
                    <a:pt x="18" y="336"/>
                  </a:lnTo>
                  <a:lnTo>
                    <a:pt x="23" y="317"/>
                  </a:lnTo>
                  <a:lnTo>
                    <a:pt x="34" y="231"/>
                  </a:lnTo>
                  <a:lnTo>
                    <a:pt x="42" y="166"/>
                  </a:lnTo>
                  <a:lnTo>
                    <a:pt x="49" y="118"/>
                  </a:lnTo>
                  <a:lnTo>
                    <a:pt x="53" y="83"/>
                  </a:lnTo>
                  <a:lnTo>
                    <a:pt x="57" y="59"/>
                  </a:lnTo>
                  <a:lnTo>
                    <a:pt x="60" y="41"/>
                  </a:lnTo>
                  <a:lnTo>
                    <a:pt x="62" y="25"/>
                  </a:lnTo>
                  <a:lnTo>
                    <a:pt x="66" y="10"/>
                  </a:lnTo>
                  <a:lnTo>
                    <a:pt x="69" y="7"/>
                  </a:lnTo>
                  <a:lnTo>
                    <a:pt x="72" y="6"/>
                  </a:lnTo>
                  <a:lnTo>
                    <a:pt x="75" y="5"/>
                  </a:lnTo>
                  <a:lnTo>
                    <a:pt x="78" y="4"/>
                  </a:lnTo>
                  <a:lnTo>
                    <a:pt x="81" y="3"/>
                  </a:lnTo>
                  <a:lnTo>
                    <a:pt x="87" y="2"/>
                  </a:lnTo>
                  <a:lnTo>
                    <a:pt x="94" y="1"/>
                  </a:lnTo>
                  <a:lnTo>
                    <a:pt x="102" y="0"/>
                  </a:lnTo>
                  <a:lnTo>
                    <a:pt x="111" y="0"/>
                  </a:lnTo>
                  <a:lnTo>
                    <a:pt x="119" y="1"/>
                  </a:lnTo>
                  <a:lnTo>
                    <a:pt x="128" y="1"/>
                  </a:lnTo>
                  <a:lnTo>
                    <a:pt x="136" y="2"/>
                  </a:lnTo>
                  <a:lnTo>
                    <a:pt x="145" y="3"/>
                  </a:lnTo>
                  <a:lnTo>
                    <a:pt x="153" y="3"/>
                  </a:lnTo>
                  <a:lnTo>
                    <a:pt x="162" y="4"/>
                  </a:lnTo>
                  <a:lnTo>
                    <a:pt x="171" y="4"/>
                  </a:lnTo>
                  <a:lnTo>
                    <a:pt x="186" y="10"/>
                  </a:lnTo>
                  <a:lnTo>
                    <a:pt x="197" y="14"/>
                  </a:lnTo>
                  <a:lnTo>
                    <a:pt x="206" y="17"/>
                  </a:lnTo>
                  <a:lnTo>
                    <a:pt x="213" y="20"/>
                  </a:lnTo>
                  <a:lnTo>
                    <a:pt x="217" y="22"/>
                  </a:lnTo>
                  <a:lnTo>
                    <a:pt x="222" y="24"/>
                  </a:lnTo>
                  <a:lnTo>
                    <a:pt x="225" y="26"/>
                  </a:lnTo>
                  <a:lnTo>
                    <a:pt x="230" y="30"/>
                  </a:lnTo>
                  <a:lnTo>
                    <a:pt x="231" y="62"/>
                  </a:lnTo>
                  <a:lnTo>
                    <a:pt x="231" y="94"/>
                  </a:lnTo>
                  <a:lnTo>
                    <a:pt x="232" y="127"/>
                  </a:lnTo>
                  <a:lnTo>
                    <a:pt x="232" y="160"/>
                  </a:lnTo>
                  <a:lnTo>
                    <a:pt x="225" y="198"/>
                  </a:lnTo>
                  <a:lnTo>
                    <a:pt x="220" y="236"/>
                  </a:lnTo>
                  <a:lnTo>
                    <a:pt x="213" y="274"/>
                  </a:lnTo>
                  <a:lnTo>
                    <a:pt x="206" y="313"/>
                  </a:lnTo>
                  <a:lnTo>
                    <a:pt x="201" y="351"/>
                  </a:lnTo>
                  <a:lnTo>
                    <a:pt x="194" y="389"/>
                  </a:lnTo>
                  <a:lnTo>
                    <a:pt x="187" y="428"/>
                  </a:lnTo>
                  <a:lnTo>
                    <a:pt x="181" y="466"/>
                  </a:lnTo>
                  <a:lnTo>
                    <a:pt x="178" y="466"/>
                  </a:lnTo>
                  <a:lnTo>
                    <a:pt x="176" y="467"/>
                  </a:lnTo>
                  <a:lnTo>
                    <a:pt x="173" y="467"/>
                  </a:lnTo>
                  <a:lnTo>
                    <a:pt x="171" y="468"/>
                  </a:lnTo>
                  <a:close/>
                </a:path>
              </a:pathLst>
            </a:custGeom>
            <a:solidFill>
              <a:srgbClr val="E5B27F"/>
            </a:solidFill>
            <a:ln w="9525">
              <a:noFill/>
              <a:round/>
              <a:headEnd/>
              <a:tailEnd/>
            </a:ln>
          </p:spPr>
          <p:txBody>
            <a:bodyPr/>
            <a:lstStyle/>
            <a:p>
              <a:endParaRPr lang="en-US"/>
            </a:p>
          </p:txBody>
        </p:sp>
        <p:sp>
          <p:nvSpPr>
            <p:cNvPr id="55320" name="Freeform 23"/>
            <p:cNvSpPr>
              <a:spLocks/>
            </p:cNvSpPr>
            <p:nvPr/>
          </p:nvSpPr>
          <p:spPr bwMode="auto">
            <a:xfrm>
              <a:off x="1630" y="604"/>
              <a:ext cx="576" cy="619"/>
            </a:xfrm>
            <a:custGeom>
              <a:avLst/>
              <a:gdLst>
                <a:gd name="T0" fmla="*/ 956 w 347"/>
                <a:gd name="T1" fmla="*/ 7815 h 467"/>
                <a:gd name="T2" fmla="*/ 279 w 347"/>
                <a:gd name="T3" fmla="*/ 7804 h 467"/>
                <a:gd name="T4" fmla="*/ 0 w 347"/>
                <a:gd name="T5" fmla="*/ 7615 h 467"/>
                <a:gd name="T6" fmla="*/ 0 w 347"/>
                <a:gd name="T7" fmla="*/ 7264 h 467"/>
                <a:gd name="T8" fmla="*/ 769 w 347"/>
                <a:gd name="T9" fmla="*/ 6985 h 467"/>
                <a:gd name="T10" fmla="*/ 1738 w 347"/>
                <a:gd name="T11" fmla="*/ 6800 h 467"/>
                <a:gd name="T12" fmla="*/ 3645 w 347"/>
                <a:gd name="T13" fmla="*/ 6182 h 467"/>
                <a:gd name="T14" fmla="*/ 6212 w 347"/>
                <a:gd name="T15" fmla="*/ 5328 h 467"/>
                <a:gd name="T16" fmla="*/ 9098 w 347"/>
                <a:gd name="T17" fmla="*/ 4259 h 467"/>
                <a:gd name="T18" fmla="*/ 13633 w 347"/>
                <a:gd name="T19" fmla="*/ 2516 h 467"/>
                <a:gd name="T20" fmla="*/ 17117 w 347"/>
                <a:gd name="T21" fmla="*/ 1231 h 467"/>
                <a:gd name="T22" fmla="*/ 18098 w 347"/>
                <a:gd name="T23" fmla="*/ 1194 h 467"/>
                <a:gd name="T24" fmla="*/ 18729 w 347"/>
                <a:gd name="T25" fmla="*/ 1082 h 467"/>
                <a:gd name="T26" fmla="*/ 18729 w 347"/>
                <a:gd name="T27" fmla="*/ 966 h 467"/>
                <a:gd name="T28" fmla="*/ 18580 w 347"/>
                <a:gd name="T29" fmla="*/ 866 h 467"/>
                <a:gd name="T30" fmla="*/ 17992 w 347"/>
                <a:gd name="T31" fmla="*/ 866 h 467"/>
                <a:gd name="T32" fmla="*/ 18098 w 347"/>
                <a:gd name="T33" fmla="*/ 767 h 467"/>
                <a:gd name="T34" fmla="*/ 19406 w 347"/>
                <a:gd name="T35" fmla="*/ 653 h 467"/>
                <a:gd name="T36" fmla="*/ 21144 w 347"/>
                <a:gd name="T37" fmla="*/ 502 h 467"/>
                <a:gd name="T38" fmla="*/ 21423 w 347"/>
                <a:gd name="T39" fmla="*/ 353 h 467"/>
                <a:gd name="T40" fmla="*/ 21297 w 347"/>
                <a:gd name="T41" fmla="*/ 286 h 467"/>
                <a:gd name="T42" fmla="*/ 20696 w 347"/>
                <a:gd name="T43" fmla="*/ 286 h 467"/>
                <a:gd name="T44" fmla="*/ 20167 w 347"/>
                <a:gd name="T45" fmla="*/ 264 h 467"/>
                <a:gd name="T46" fmla="*/ 20167 w 347"/>
                <a:gd name="T47" fmla="*/ 200 h 467"/>
                <a:gd name="T48" fmla="*/ 21423 w 347"/>
                <a:gd name="T49" fmla="*/ 151 h 467"/>
                <a:gd name="T50" fmla="*/ 24036 w 347"/>
                <a:gd name="T51" fmla="*/ 113 h 467"/>
                <a:gd name="T52" fmla="*/ 26692 w 347"/>
                <a:gd name="T53" fmla="*/ 49 h 467"/>
                <a:gd name="T54" fmla="*/ 29164 w 347"/>
                <a:gd name="T55" fmla="*/ 1 h 467"/>
                <a:gd name="T56" fmla="*/ 32049 w 347"/>
                <a:gd name="T57" fmla="*/ 0 h 467"/>
                <a:gd name="T58" fmla="*/ 35352 w 347"/>
                <a:gd name="T59" fmla="*/ 0 h 467"/>
                <a:gd name="T60" fmla="*/ 38446 w 347"/>
                <a:gd name="T61" fmla="*/ 0 h 467"/>
                <a:gd name="T62" fmla="*/ 41611 w 347"/>
                <a:gd name="T63" fmla="*/ 0 h 467"/>
                <a:gd name="T64" fmla="*/ 44475 w 347"/>
                <a:gd name="T65" fmla="*/ 37 h 467"/>
                <a:gd name="T66" fmla="*/ 46983 w 347"/>
                <a:gd name="T67" fmla="*/ 86 h 467"/>
                <a:gd name="T68" fmla="*/ 49768 w 347"/>
                <a:gd name="T69" fmla="*/ 151 h 467"/>
                <a:gd name="T70" fmla="*/ 52235 w 347"/>
                <a:gd name="T71" fmla="*/ 200 h 467"/>
                <a:gd name="T72" fmla="*/ 53659 w 347"/>
                <a:gd name="T73" fmla="*/ 353 h 467"/>
                <a:gd name="T74" fmla="*/ 54466 w 347"/>
                <a:gd name="T75" fmla="*/ 514 h 467"/>
                <a:gd name="T76" fmla="*/ 54466 w 347"/>
                <a:gd name="T77" fmla="*/ 1148 h 467"/>
                <a:gd name="T78" fmla="*/ 52502 w 347"/>
                <a:gd name="T79" fmla="*/ 2688 h 467"/>
                <a:gd name="T80" fmla="*/ 50308 w 347"/>
                <a:gd name="T81" fmla="*/ 4615 h 467"/>
                <a:gd name="T82" fmla="*/ 47677 w 347"/>
                <a:gd name="T83" fmla="*/ 6646 h 467"/>
                <a:gd name="T84" fmla="*/ 46004 w 347"/>
                <a:gd name="T85" fmla="*/ 7665 h 467"/>
                <a:gd name="T86" fmla="*/ 45522 w 347"/>
                <a:gd name="T87" fmla="*/ 7729 h 467"/>
                <a:gd name="T88" fmla="*/ 42299 w 347"/>
                <a:gd name="T89" fmla="*/ 7720 h 467"/>
                <a:gd name="T90" fmla="*/ 37986 w 347"/>
                <a:gd name="T91" fmla="*/ 7645 h 467"/>
                <a:gd name="T92" fmla="*/ 34675 w 347"/>
                <a:gd name="T93" fmla="*/ 7615 h 467"/>
                <a:gd name="T94" fmla="*/ 30842 w 347"/>
                <a:gd name="T95" fmla="*/ 7615 h 467"/>
                <a:gd name="T96" fmla="*/ 25261 w 347"/>
                <a:gd name="T97" fmla="*/ 7665 h 467"/>
                <a:gd name="T98" fmla="*/ 20263 w 347"/>
                <a:gd name="T99" fmla="*/ 7729 h 467"/>
                <a:gd name="T100" fmla="*/ 15102 w 347"/>
                <a:gd name="T101" fmla="*/ 7766 h 467"/>
                <a:gd name="T102" fmla="*/ 7159 w 347"/>
                <a:gd name="T103" fmla="*/ 7804 h 4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7"/>
                <a:gd name="T157" fmla="*/ 0 h 467"/>
                <a:gd name="T158" fmla="*/ 347 w 347"/>
                <a:gd name="T159" fmla="*/ 467 h 4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7" h="467">
                  <a:moveTo>
                    <a:pt x="8" y="467"/>
                  </a:moveTo>
                  <a:lnTo>
                    <a:pt x="6" y="467"/>
                  </a:lnTo>
                  <a:lnTo>
                    <a:pt x="5" y="466"/>
                  </a:lnTo>
                  <a:lnTo>
                    <a:pt x="2" y="466"/>
                  </a:lnTo>
                  <a:lnTo>
                    <a:pt x="0" y="466"/>
                  </a:lnTo>
                  <a:lnTo>
                    <a:pt x="0" y="455"/>
                  </a:lnTo>
                  <a:lnTo>
                    <a:pt x="0" y="444"/>
                  </a:lnTo>
                  <a:lnTo>
                    <a:pt x="0" y="434"/>
                  </a:lnTo>
                  <a:lnTo>
                    <a:pt x="1" y="423"/>
                  </a:lnTo>
                  <a:lnTo>
                    <a:pt x="5" y="417"/>
                  </a:lnTo>
                  <a:lnTo>
                    <a:pt x="8" y="413"/>
                  </a:lnTo>
                  <a:lnTo>
                    <a:pt x="11" y="407"/>
                  </a:lnTo>
                  <a:lnTo>
                    <a:pt x="15" y="401"/>
                  </a:lnTo>
                  <a:lnTo>
                    <a:pt x="23" y="370"/>
                  </a:lnTo>
                  <a:lnTo>
                    <a:pt x="31" y="343"/>
                  </a:lnTo>
                  <a:lnTo>
                    <a:pt x="39" y="318"/>
                  </a:lnTo>
                  <a:lnTo>
                    <a:pt x="47" y="290"/>
                  </a:lnTo>
                  <a:lnTo>
                    <a:pt x="57" y="254"/>
                  </a:lnTo>
                  <a:lnTo>
                    <a:pt x="69" y="209"/>
                  </a:lnTo>
                  <a:lnTo>
                    <a:pt x="86" y="150"/>
                  </a:lnTo>
                  <a:lnTo>
                    <a:pt x="106" y="74"/>
                  </a:lnTo>
                  <a:lnTo>
                    <a:pt x="108" y="73"/>
                  </a:lnTo>
                  <a:lnTo>
                    <a:pt x="112" y="72"/>
                  </a:lnTo>
                  <a:lnTo>
                    <a:pt x="114" y="71"/>
                  </a:lnTo>
                  <a:lnTo>
                    <a:pt x="117" y="70"/>
                  </a:lnTo>
                  <a:lnTo>
                    <a:pt x="118" y="65"/>
                  </a:lnTo>
                  <a:lnTo>
                    <a:pt x="118" y="61"/>
                  </a:lnTo>
                  <a:lnTo>
                    <a:pt x="118" y="57"/>
                  </a:lnTo>
                  <a:lnTo>
                    <a:pt x="120" y="52"/>
                  </a:lnTo>
                  <a:lnTo>
                    <a:pt x="117" y="52"/>
                  </a:lnTo>
                  <a:lnTo>
                    <a:pt x="115" y="52"/>
                  </a:lnTo>
                  <a:lnTo>
                    <a:pt x="113" y="52"/>
                  </a:lnTo>
                  <a:lnTo>
                    <a:pt x="111" y="52"/>
                  </a:lnTo>
                  <a:lnTo>
                    <a:pt x="114" y="46"/>
                  </a:lnTo>
                  <a:lnTo>
                    <a:pt x="116" y="42"/>
                  </a:lnTo>
                  <a:lnTo>
                    <a:pt x="122" y="39"/>
                  </a:lnTo>
                  <a:lnTo>
                    <a:pt x="132" y="33"/>
                  </a:lnTo>
                  <a:lnTo>
                    <a:pt x="133" y="30"/>
                  </a:lnTo>
                  <a:lnTo>
                    <a:pt x="134" y="25"/>
                  </a:lnTo>
                  <a:lnTo>
                    <a:pt x="135" y="22"/>
                  </a:lnTo>
                  <a:lnTo>
                    <a:pt x="136" y="17"/>
                  </a:lnTo>
                  <a:lnTo>
                    <a:pt x="134" y="17"/>
                  </a:lnTo>
                  <a:lnTo>
                    <a:pt x="132" y="17"/>
                  </a:lnTo>
                  <a:lnTo>
                    <a:pt x="130" y="17"/>
                  </a:lnTo>
                  <a:lnTo>
                    <a:pt x="127" y="17"/>
                  </a:lnTo>
                  <a:lnTo>
                    <a:pt x="127" y="15"/>
                  </a:lnTo>
                  <a:lnTo>
                    <a:pt x="127" y="14"/>
                  </a:lnTo>
                  <a:lnTo>
                    <a:pt x="127" y="12"/>
                  </a:lnTo>
                  <a:lnTo>
                    <a:pt x="127" y="10"/>
                  </a:lnTo>
                  <a:lnTo>
                    <a:pt x="135" y="9"/>
                  </a:lnTo>
                  <a:lnTo>
                    <a:pt x="143" y="7"/>
                  </a:lnTo>
                  <a:lnTo>
                    <a:pt x="151" y="6"/>
                  </a:lnTo>
                  <a:lnTo>
                    <a:pt x="160" y="4"/>
                  </a:lnTo>
                  <a:lnTo>
                    <a:pt x="168" y="3"/>
                  </a:lnTo>
                  <a:lnTo>
                    <a:pt x="175" y="2"/>
                  </a:lnTo>
                  <a:lnTo>
                    <a:pt x="184" y="1"/>
                  </a:lnTo>
                  <a:lnTo>
                    <a:pt x="192" y="0"/>
                  </a:lnTo>
                  <a:lnTo>
                    <a:pt x="202" y="0"/>
                  </a:lnTo>
                  <a:lnTo>
                    <a:pt x="212" y="0"/>
                  </a:lnTo>
                  <a:lnTo>
                    <a:pt x="222" y="0"/>
                  </a:lnTo>
                  <a:lnTo>
                    <a:pt x="232" y="0"/>
                  </a:lnTo>
                  <a:lnTo>
                    <a:pt x="242" y="0"/>
                  </a:lnTo>
                  <a:lnTo>
                    <a:pt x="252" y="0"/>
                  </a:lnTo>
                  <a:lnTo>
                    <a:pt x="262" y="0"/>
                  </a:lnTo>
                  <a:lnTo>
                    <a:pt x="272" y="0"/>
                  </a:lnTo>
                  <a:lnTo>
                    <a:pt x="280" y="2"/>
                  </a:lnTo>
                  <a:lnTo>
                    <a:pt x="288" y="3"/>
                  </a:lnTo>
                  <a:lnTo>
                    <a:pt x="296" y="5"/>
                  </a:lnTo>
                  <a:lnTo>
                    <a:pt x="305" y="6"/>
                  </a:lnTo>
                  <a:lnTo>
                    <a:pt x="313" y="9"/>
                  </a:lnTo>
                  <a:lnTo>
                    <a:pt x="320" y="10"/>
                  </a:lnTo>
                  <a:lnTo>
                    <a:pt x="329" y="12"/>
                  </a:lnTo>
                  <a:lnTo>
                    <a:pt x="337" y="14"/>
                  </a:lnTo>
                  <a:lnTo>
                    <a:pt x="338" y="22"/>
                  </a:lnTo>
                  <a:lnTo>
                    <a:pt x="341" y="26"/>
                  </a:lnTo>
                  <a:lnTo>
                    <a:pt x="343" y="31"/>
                  </a:lnTo>
                  <a:lnTo>
                    <a:pt x="347" y="35"/>
                  </a:lnTo>
                  <a:lnTo>
                    <a:pt x="343" y="69"/>
                  </a:lnTo>
                  <a:lnTo>
                    <a:pt x="337" y="111"/>
                  </a:lnTo>
                  <a:lnTo>
                    <a:pt x="331" y="161"/>
                  </a:lnTo>
                  <a:lnTo>
                    <a:pt x="325" y="216"/>
                  </a:lnTo>
                  <a:lnTo>
                    <a:pt x="317" y="275"/>
                  </a:lnTo>
                  <a:lnTo>
                    <a:pt x="309" y="336"/>
                  </a:lnTo>
                  <a:lnTo>
                    <a:pt x="300" y="397"/>
                  </a:lnTo>
                  <a:lnTo>
                    <a:pt x="291" y="457"/>
                  </a:lnTo>
                  <a:lnTo>
                    <a:pt x="290" y="458"/>
                  </a:lnTo>
                  <a:lnTo>
                    <a:pt x="289" y="461"/>
                  </a:lnTo>
                  <a:lnTo>
                    <a:pt x="287" y="462"/>
                  </a:lnTo>
                  <a:lnTo>
                    <a:pt x="286" y="464"/>
                  </a:lnTo>
                  <a:lnTo>
                    <a:pt x="266" y="461"/>
                  </a:lnTo>
                  <a:lnTo>
                    <a:pt x="251" y="458"/>
                  </a:lnTo>
                  <a:lnTo>
                    <a:pt x="239" y="457"/>
                  </a:lnTo>
                  <a:lnTo>
                    <a:pt x="228" y="456"/>
                  </a:lnTo>
                  <a:lnTo>
                    <a:pt x="218" y="455"/>
                  </a:lnTo>
                  <a:lnTo>
                    <a:pt x="208" y="455"/>
                  </a:lnTo>
                  <a:lnTo>
                    <a:pt x="194" y="455"/>
                  </a:lnTo>
                  <a:lnTo>
                    <a:pt x="179" y="455"/>
                  </a:lnTo>
                  <a:lnTo>
                    <a:pt x="159" y="458"/>
                  </a:lnTo>
                  <a:lnTo>
                    <a:pt x="143" y="461"/>
                  </a:lnTo>
                  <a:lnTo>
                    <a:pt x="128" y="462"/>
                  </a:lnTo>
                  <a:lnTo>
                    <a:pt x="113" y="463"/>
                  </a:lnTo>
                  <a:lnTo>
                    <a:pt x="95" y="464"/>
                  </a:lnTo>
                  <a:lnTo>
                    <a:pt x="74" y="465"/>
                  </a:lnTo>
                  <a:lnTo>
                    <a:pt x="45" y="466"/>
                  </a:lnTo>
                  <a:lnTo>
                    <a:pt x="8" y="467"/>
                  </a:lnTo>
                  <a:close/>
                </a:path>
              </a:pathLst>
            </a:custGeom>
            <a:solidFill>
              <a:srgbClr val="000000"/>
            </a:solidFill>
            <a:ln w="9525">
              <a:noFill/>
              <a:round/>
              <a:headEnd/>
              <a:tailEnd/>
            </a:ln>
          </p:spPr>
          <p:txBody>
            <a:bodyPr/>
            <a:lstStyle/>
            <a:p>
              <a:endParaRPr lang="en-US"/>
            </a:p>
          </p:txBody>
        </p:sp>
        <p:sp>
          <p:nvSpPr>
            <p:cNvPr id="55321" name="Freeform 24"/>
            <p:cNvSpPr>
              <a:spLocks/>
            </p:cNvSpPr>
            <p:nvPr/>
          </p:nvSpPr>
          <p:spPr bwMode="auto">
            <a:xfrm>
              <a:off x="1643" y="613"/>
              <a:ext cx="547" cy="600"/>
            </a:xfrm>
            <a:custGeom>
              <a:avLst/>
              <a:gdLst>
                <a:gd name="T0" fmla="*/ 5132 w 329"/>
                <a:gd name="T1" fmla="*/ 7631 h 452"/>
                <a:gd name="T2" fmla="*/ 2745 w 329"/>
                <a:gd name="T3" fmla="*/ 7615 h 452"/>
                <a:gd name="T4" fmla="*/ 0 w 329"/>
                <a:gd name="T5" fmla="*/ 7577 h 452"/>
                <a:gd name="T6" fmla="*/ 785 w 329"/>
                <a:gd name="T7" fmla="*/ 7008 h 452"/>
                <a:gd name="T8" fmla="*/ 10225 w 329"/>
                <a:gd name="T9" fmla="*/ 6836 h 452"/>
                <a:gd name="T10" fmla="*/ 17446 w 329"/>
                <a:gd name="T11" fmla="*/ 6895 h 452"/>
                <a:gd name="T12" fmla="*/ 23430 w 329"/>
                <a:gd name="T13" fmla="*/ 6986 h 452"/>
                <a:gd name="T14" fmla="*/ 23430 w 329"/>
                <a:gd name="T15" fmla="*/ 6863 h 452"/>
                <a:gd name="T16" fmla="*/ 19732 w 329"/>
                <a:gd name="T17" fmla="*/ 6787 h 452"/>
                <a:gd name="T18" fmla="*/ 14092 w 329"/>
                <a:gd name="T19" fmla="*/ 6749 h 452"/>
                <a:gd name="T20" fmla="*/ 2908 w 329"/>
                <a:gd name="T21" fmla="*/ 6688 h 452"/>
                <a:gd name="T22" fmla="*/ 10988 w 329"/>
                <a:gd name="T23" fmla="*/ 3528 h 452"/>
                <a:gd name="T24" fmla="*/ 14634 w 329"/>
                <a:gd name="T25" fmla="*/ 2178 h 452"/>
                <a:gd name="T26" fmla="*/ 17276 w 329"/>
                <a:gd name="T27" fmla="*/ 1394 h 452"/>
                <a:gd name="T28" fmla="*/ 18269 w 329"/>
                <a:gd name="T29" fmla="*/ 1286 h 452"/>
                <a:gd name="T30" fmla="*/ 22222 w 329"/>
                <a:gd name="T31" fmla="*/ 1223 h 452"/>
                <a:gd name="T32" fmla="*/ 26337 w 329"/>
                <a:gd name="T33" fmla="*/ 1136 h 452"/>
                <a:gd name="T34" fmla="*/ 30950 w 329"/>
                <a:gd name="T35" fmla="*/ 1092 h 452"/>
                <a:gd name="T36" fmla="*/ 36587 w 329"/>
                <a:gd name="T37" fmla="*/ 1124 h 452"/>
                <a:gd name="T38" fmla="*/ 42310 w 329"/>
                <a:gd name="T39" fmla="*/ 1136 h 452"/>
                <a:gd name="T40" fmla="*/ 43788 w 329"/>
                <a:gd name="T41" fmla="*/ 1050 h 452"/>
                <a:gd name="T42" fmla="*/ 38421 w 329"/>
                <a:gd name="T43" fmla="*/ 948 h 452"/>
                <a:gd name="T44" fmla="*/ 29006 w 329"/>
                <a:gd name="T45" fmla="*/ 970 h 452"/>
                <a:gd name="T46" fmla="*/ 22222 w 329"/>
                <a:gd name="T47" fmla="*/ 1042 h 452"/>
                <a:gd name="T48" fmla="*/ 19446 w 329"/>
                <a:gd name="T49" fmla="*/ 948 h 452"/>
                <a:gd name="T50" fmla="*/ 20191 w 329"/>
                <a:gd name="T51" fmla="*/ 791 h 452"/>
                <a:gd name="T52" fmla="*/ 22119 w 329"/>
                <a:gd name="T53" fmla="*/ 638 h 452"/>
                <a:gd name="T54" fmla="*/ 25347 w 329"/>
                <a:gd name="T55" fmla="*/ 617 h 452"/>
                <a:gd name="T56" fmla="*/ 28564 w 329"/>
                <a:gd name="T57" fmla="*/ 556 h 452"/>
                <a:gd name="T58" fmla="*/ 32419 w 329"/>
                <a:gd name="T59" fmla="*/ 523 h 452"/>
                <a:gd name="T60" fmla="*/ 36587 w 329"/>
                <a:gd name="T61" fmla="*/ 556 h 452"/>
                <a:gd name="T62" fmla="*/ 40707 w 329"/>
                <a:gd name="T63" fmla="*/ 591 h 452"/>
                <a:gd name="T64" fmla="*/ 44403 w 329"/>
                <a:gd name="T65" fmla="*/ 666 h 452"/>
                <a:gd name="T66" fmla="*/ 47591 w 329"/>
                <a:gd name="T67" fmla="*/ 785 h 452"/>
                <a:gd name="T68" fmla="*/ 50946 w 329"/>
                <a:gd name="T69" fmla="*/ 921 h 452"/>
                <a:gd name="T70" fmla="*/ 50404 w 329"/>
                <a:gd name="T71" fmla="*/ 785 h 452"/>
                <a:gd name="T72" fmla="*/ 48455 w 329"/>
                <a:gd name="T73" fmla="*/ 666 h 452"/>
                <a:gd name="T74" fmla="*/ 45542 w 329"/>
                <a:gd name="T75" fmla="*/ 556 h 452"/>
                <a:gd name="T76" fmla="*/ 42623 w 329"/>
                <a:gd name="T77" fmla="*/ 445 h 452"/>
                <a:gd name="T78" fmla="*/ 32958 w 329"/>
                <a:gd name="T79" fmla="*/ 405 h 452"/>
                <a:gd name="T80" fmla="*/ 27074 w 329"/>
                <a:gd name="T81" fmla="*/ 419 h 452"/>
                <a:gd name="T82" fmla="*/ 22222 w 329"/>
                <a:gd name="T83" fmla="*/ 405 h 452"/>
                <a:gd name="T84" fmla="*/ 23109 w 329"/>
                <a:gd name="T85" fmla="*/ 169 h 452"/>
                <a:gd name="T86" fmla="*/ 25810 w 329"/>
                <a:gd name="T87" fmla="*/ 114 h 452"/>
                <a:gd name="T88" fmla="*/ 28564 w 329"/>
                <a:gd name="T89" fmla="*/ 49 h 452"/>
                <a:gd name="T90" fmla="*/ 34172 w 329"/>
                <a:gd name="T91" fmla="*/ 0 h 452"/>
                <a:gd name="T92" fmla="*/ 40972 w 329"/>
                <a:gd name="T93" fmla="*/ 0 h 452"/>
                <a:gd name="T94" fmla="*/ 43891 w 329"/>
                <a:gd name="T95" fmla="*/ 65 h 452"/>
                <a:gd name="T96" fmla="*/ 43788 w 329"/>
                <a:gd name="T97" fmla="*/ 113 h 452"/>
                <a:gd name="T98" fmla="*/ 42623 w 329"/>
                <a:gd name="T99" fmla="*/ 151 h 452"/>
                <a:gd name="T100" fmla="*/ 42623 w 329"/>
                <a:gd name="T101" fmla="*/ 264 h 452"/>
                <a:gd name="T102" fmla="*/ 48033 w 329"/>
                <a:gd name="T103" fmla="*/ 362 h 452"/>
                <a:gd name="T104" fmla="*/ 50946 w 329"/>
                <a:gd name="T105" fmla="*/ 445 h 452"/>
                <a:gd name="T106" fmla="*/ 53056 w 329"/>
                <a:gd name="T107" fmla="*/ 620 h 452"/>
                <a:gd name="T108" fmla="*/ 52151 w 329"/>
                <a:gd name="T109" fmla="*/ 1614 h 452"/>
                <a:gd name="T110" fmla="*/ 48455 w 329"/>
                <a:gd name="T111" fmla="*/ 4772 h 452"/>
                <a:gd name="T112" fmla="*/ 45014 w 329"/>
                <a:gd name="T113" fmla="*/ 7272 h 452"/>
                <a:gd name="T114" fmla="*/ 41929 w 329"/>
                <a:gd name="T115" fmla="*/ 7538 h 452"/>
                <a:gd name="T116" fmla="*/ 35568 w 329"/>
                <a:gd name="T117" fmla="*/ 7489 h 452"/>
                <a:gd name="T118" fmla="*/ 29006 w 329"/>
                <a:gd name="T119" fmla="*/ 7473 h 452"/>
                <a:gd name="T120" fmla="*/ 21938 w 329"/>
                <a:gd name="T121" fmla="*/ 7513 h 452"/>
                <a:gd name="T122" fmla="*/ 14367 w 329"/>
                <a:gd name="T123" fmla="*/ 7588 h 452"/>
                <a:gd name="T124" fmla="*/ 6783 w 329"/>
                <a:gd name="T125" fmla="*/ 7674 h 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9"/>
                <a:gd name="T190" fmla="*/ 0 h 452"/>
                <a:gd name="T191" fmla="*/ 329 w 329"/>
                <a:gd name="T192" fmla="*/ 452 h 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9" h="452">
                  <a:moveTo>
                    <a:pt x="42" y="452"/>
                  </a:moveTo>
                  <a:lnTo>
                    <a:pt x="37" y="451"/>
                  </a:lnTo>
                  <a:lnTo>
                    <a:pt x="32" y="450"/>
                  </a:lnTo>
                  <a:lnTo>
                    <a:pt x="27" y="450"/>
                  </a:lnTo>
                  <a:lnTo>
                    <a:pt x="21" y="449"/>
                  </a:lnTo>
                  <a:lnTo>
                    <a:pt x="17" y="448"/>
                  </a:lnTo>
                  <a:lnTo>
                    <a:pt x="11" y="447"/>
                  </a:lnTo>
                  <a:lnTo>
                    <a:pt x="5" y="447"/>
                  </a:lnTo>
                  <a:lnTo>
                    <a:pt x="0" y="446"/>
                  </a:lnTo>
                  <a:lnTo>
                    <a:pt x="1" y="430"/>
                  </a:lnTo>
                  <a:lnTo>
                    <a:pt x="3" y="421"/>
                  </a:lnTo>
                  <a:lnTo>
                    <a:pt x="5" y="413"/>
                  </a:lnTo>
                  <a:lnTo>
                    <a:pt x="9" y="402"/>
                  </a:lnTo>
                  <a:lnTo>
                    <a:pt x="40" y="403"/>
                  </a:lnTo>
                  <a:lnTo>
                    <a:pt x="63" y="403"/>
                  </a:lnTo>
                  <a:lnTo>
                    <a:pt x="81" y="404"/>
                  </a:lnTo>
                  <a:lnTo>
                    <a:pt x="96" y="404"/>
                  </a:lnTo>
                  <a:lnTo>
                    <a:pt x="108" y="406"/>
                  </a:lnTo>
                  <a:lnTo>
                    <a:pt x="119" y="407"/>
                  </a:lnTo>
                  <a:lnTo>
                    <a:pt x="130" y="409"/>
                  </a:lnTo>
                  <a:lnTo>
                    <a:pt x="145" y="411"/>
                  </a:lnTo>
                  <a:lnTo>
                    <a:pt x="145" y="409"/>
                  </a:lnTo>
                  <a:lnTo>
                    <a:pt x="145" y="407"/>
                  </a:lnTo>
                  <a:lnTo>
                    <a:pt x="145" y="404"/>
                  </a:lnTo>
                  <a:lnTo>
                    <a:pt x="145" y="402"/>
                  </a:lnTo>
                  <a:lnTo>
                    <a:pt x="133" y="400"/>
                  </a:lnTo>
                  <a:lnTo>
                    <a:pt x="122" y="399"/>
                  </a:lnTo>
                  <a:lnTo>
                    <a:pt x="112" y="398"/>
                  </a:lnTo>
                  <a:lnTo>
                    <a:pt x="100" y="397"/>
                  </a:lnTo>
                  <a:lnTo>
                    <a:pt x="87" y="397"/>
                  </a:lnTo>
                  <a:lnTo>
                    <a:pt x="70" y="396"/>
                  </a:lnTo>
                  <a:lnTo>
                    <a:pt x="47" y="396"/>
                  </a:lnTo>
                  <a:lnTo>
                    <a:pt x="18" y="394"/>
                  </a:lnTo>
                  <a:lnTo>
                    <a:pt x="39" y="314"/>
                  </a:lnTo>
                  <a:lnTo>
                    <a:pt x="56" y="254"/>
                  </a:lnTo>
                  <a:lnTo>
                    <a:pt x="68" y="208"/>
                  </a:lnTo>
                  <a:lnTo>
                    <a:pt x="77" y="173"/>
                  </a:lnTo>
                  <a:lnTo>
                    <a:pt x="85" y="149"/>
                  </a:lnTo>
                  <a:lnTo>
                    <a:pt x="91" y="128"/>
                  </a:lnTo>
                  <a:lnTo>
                    <a:pt x="97" y="108"/>
                  </a:lnTo>
                  <a:lnTo>
                    <a:pt x="105" y="84"/>
                  </a:lnTo>
                  <a:lnTo>
                    <a:pt x="107" y="82"/>
                  </a:lnTo>
                  <a:lnTo>
                    <a:pt x="109" y="80"/>
                  </a:lnTo>
                  <a:lnTo>
                    <a:pt x="110" y="77"/>
                  </a:lnTo>
                  <a:lnTo>
                    <a:pt x="113" y="75"/>
                  </a:lnTo>
                  <a:lnTo>
                    <a:pt x="122" y="74"/>
                  </a:lnTo>
                  <a:lnTo>
                    <a:pt x="129" y="73"/>
                  </a:lnTo>
                  <a:lnTo>
                    <a:pt x="138" y="72"/>
                  </a:lnTo>
                  <a:lnTo>
                    <a:pt x="146" y="70"/>
                  </a:lnTo>
                  <a:lnTo>
                    <a:pt x="155" y="68"/>
                  </a:lnTo>
                  <a:lnTo>
                    <a:pt x="163" y="67"/>
                  </a:lnTo>
                  <a:lnTo>
                    <a:pt x="172" y="66"/>
                  </a:lnTo>
                  <a:lnTo>
                    <a:pt x="180" y="65"/>
                  </a:lnTo>
                  <a:lnTo>
                    <a:pt x="192" y="65"/>
                  </a:lnTo>
                  <a:lnTo>
                    <a:pt x="203" y="65"/>
                  </a:lnTo>
                  <a:lnTo>
                    <a:pt x="215" y="65"/>
                  </a:lnTo>
                  <a:lnTo>
                    <a:pt x="227" y="66"/>
                  </a:lnTo>
                  <a:lnTo>
                    <a:pt x="239" y="66"/>
                  </a:lnTo>
                  <a:lnTo>
                    <a:pt x="250" y="66"/>
                  </a:lnTo>
                  <a:lnTo>
                    <a:pt x="262" y="67"/>
                  </a:lnTo>
                  <a:lnTo>
                    <a:pt x="273" y="67"/>
                  </a:lnTo>
                  <a:lnTo>
                    <a:pt x="272" y="64"/>
                  </a:lnTo>
                  <a:lnTo>
                    <a:pt x="271" y="62"/>
                  </a:lnTo>
                  <a:lnTo>
                    <a:pt x="270" y="58"/>
                  </a:lnTo>
                  <a:lnTo>
                    <a:pt x="269" y="56"/>
                  </a:lnTo>
                  <a:lnTo>
                    <a:pt x="238" y="56"/>
                  </a:lnTo>
                  <a:lnTo>
                    <a:pt x="214" y="56"/>
                  </a:lnTo>
                  <a:lnTo>
                    <a:pt x="195" y="56"/>
                  </a:lnTo>
                  <a:lnTo>
                    <a:pt x="180" y="57"/>
                  </a:lnTo>
                  <a:lnTo>
                    <a:pt x="166" y="57"/>
                  </a:lnTo>
                  <a:lnTo>
                    <a:pt x="153" y="60"/>
                  </a:lnTo>
                  <a:lnTo>
                    <a:pt x="138" y="61"/>
                  </a:lnTo>
                  <a:lnTo>
                    <a:pt x="119" y="63"/>
                  </a:lnTo>
                  <a:lnTo>
                    <a:pt x="120" y="60"/>
                  </a:lnTo>
                  <a:lnTo>
                    <a:pt x="120" y="56"/>
                  </a:lnTo>
                  <a:lnTo>
                    <a:pt x="122" y="53"/>
                  </a:lnTo>
                  <a:lnTo>
                    <a:pt x="122" y="50"/>
                  </a:lnTo>
                  <a:lnTo>
                    <a:pt x="125" y="47"/>
                  </a:lnTo>
                  <a:lnTo>
                    <a:pt x="129" y="44"/>
                  </a:lnTo>
                  <a:lnTo>
                    <a:pt x="133" y="42"/>
                  </a:lnTo>
                  <a:lnTo>
                    <a:pt x="137" y="38"/>
                  </a:lnTo>
                  <a:lnTo>
                    <a:pt x="144" y="37"/>
                  </a:lnTo>
                  <a:lnTo>
                    <a:pt x="151" y="36"/>
                  </a:lnTo>
                  <a:lnTo>
                    <a:pt x="157" y="36"/>
                  </a:lnTo>
                  <a:lnTo>
                    <a:pt x="164" y="35"/>
                  </a:lnTo>
                  <a:lnTo>
                    <a:pt x="171" y="34"/>
                  </a:lnTo>
                  <a:lnTo>
                    <a:pt x="177" y="33"/>
                  </a:lnTo>
                  <a:lnTo>
                    <a:pt x="185" y="32"/>
                  </a:lnTo>
                  <a:lnTo>
                    <a:pt x="192" y="31"/>
                  </a:lnTo>
                  <a:lnTo>
                    <a:pt x="201" y="31"/>
                  </a:lnTo>
                  <a:lnTo>
                    <a:pt x="209" y="32"/>
                  </a:lnTo>
                  <a:lnTo>
                    <a:pt x="218" y="32"/>
                  </a:lnTo>
                  <a:lnTo>
                    <a:pt x="227" y="33"/>
                  </a:lnTo>
                  <a:lnTo>
                    <a:pt x="234" y="34"/>
                  </a:lnTo>
                  <a:lnTo>
                    <a:pt x="243" y="34"/>
                  </a:lnTo>
                  <a:lnTo>
                    <a:pt x="252" y="35"/>
                  </a:lnTo>
                  <a:lnTo>
                    <a:pt x="261" y="35"/>
                  </a:lnTo>
                  <a:lnTo>
                    <a:pt x="268" y="37"/>
                  </a:lnTo>
                  <a:lnTo>
                    <a:pt x="275" y="39"/>
                  </a:lnTo>
                  <a:lnTo>
                    <a:pt x="281" y="42"/>
                  </a:lnTo>
                  <a:lnTo>
                    <a:pt x="288" y="44"/>
                  </a:lnTo>
                  <a:lnTo>
                    <a:pt x="295" y="46"/>
                  </a:lnTo>
                  <a:lnTo>
                    <a:pt x="301" y="50"/>
                  </a:lnTo>
                  <a:lnTo>
                    <a:pt x="309" y="52"/>
                  </a:lnTo>
                  <a:lnTo>
                    <a:pt x="316" y="54"/>
                  </a:lnTo>
                  <a:lnTo>
                    <a:pt x="315" y="52"/>
                  </a:lnTo>
                  <a:lnTo>
                    <a:pt x="314" y="48"/>
                  </a:lnTo>
                  <a:lnTo>
                    <a:pt x="312" y="46"/>
                  </a:lnTo>
                  <a:lnTo>
                    <a:pt x="311" y="43"/>
                  </a:lnTo>
                  <a:lnTo>
                    <a:pt x="306" y="41"/>
                  </a:lnTo>
                  <a:lnTo>
                    <a:pt x="300" y="39"/>
                  </a:lnTo>
                  <a:lnTo>
                    <a:pt x="293" y="37"/>
                  </a:lnTo>
                  <a:lnTo>
                    <a:pt x="288" y="35"/>
                  </a:lnTo>
                  <a:lnTo>
                    <a:pt x="282" y="33"/>
                  </a:lnTo>
                  <a:lnTo>
                    <a:pt x="277" y="31"/>
                  </a:lnTo>
                  <a:lnTo>
                    <a:pt x="270" y="28"/>
                  </a:lnTo>
                  <a:lnTo>
                    <a:pt x="264" y="26"/>
                  </a:lnTo>
                  <a:lnTo>
                    <a:pt x="239" y="25"/>
                  </a:lnTo>
                  <a:lnTo>
                    <a:pt x="220" y="24"/>
                  </a:lnTo>
                  <a:lnTo>
                    <a:pt x="204" y="24"/>
                  </a:lnTo>
                  <a:lnTo>
                    <a:pt x="192" y="24"/>
                  </a:lnTo>
                  <a:lnTo>
                    <a:pt x="180" y="24"/>
                  </a:lnTo>
                  <a:lnTo>
                    <a:pt x="168" y="25"/>
                  </a:lnTo>
                  <a:lnTo>
                    <a:pt x="154" y="26"/>
                  </a:lnTo>
                  <a:lnTo>
                    <a:pt x="137" y="28"/>
                  </a:lnTo>
                  <a:lnTo>
                    <a:pt x="138" y="24"/>
                  </a:lnTo>
                  <a:lnTo>
                    <a:pt x="139" y="19"/>
                  </a:lnTo>
                  <a:lnTo>
                    <a:pt x="142" y="15"/>
                  </a:lnTo>
                  <a:lnTo>
                    <a:pt x="143" y="10"/>
                  </a:lnTo>
                  <a:lnTo>
                    <a:pt x="148" y="9"/>
                  </a:lnTo>
                  <a:lnTo>
                    <a:pt x="154" y="8"/>
                  </a:lnTo>
                  <a:lnTo>
                    <a:pt x="160" y="7"/>
                  </a:lnTo>
                  <a:lnTo>
                    <a:pt x="165" y="6"/>
                  </a:lnTo>
                  <a:lnTo>
                    <a:pt x="171" y="5"/>
                  </a:lnTo>
                  <a:lnTo>
                    <a:pt x="177" y="3"/>
                  </a:lnTo>
                  <a:lnTo>
                    <a:pt x="183" y="2"/>
                  </a:lnTo>
                  <a:lnTo>
                    <a:pt x="189" y="0"/>
                  </a:lnTo>
                  <a:lnTo>
                    <a:pt x="212" y="0"/>
                  </a:lnTo>
                  <a:lnTo>
                    <a:pt x="231" y="0"/>
                  </a:lnTo>
                  <a:lnTo>
                    <a:pt x="244" y="0"/>
                  </a:lnTo>
                  <a:lnTo>
                    <a:pt x="254" y="0"/>
                  </a:lnTo>
                  <a:lnTo>
                    <a:pt x="261" y="2"/>
                  </a:lnTo>
                  <a:lnTo>
                    <a:pt x="267" y="3"/>
                  </a:lnTo>
                  <a:lnTo>
                    <a:pt x="272" y="4"/>
                  </a:lnTo>
                  <a:lnTo>
                    <a:pt x="278" y="5"/>
                  </a:lnTo>
                  <a:lnTo>
                    <a:pt x="275" y="6"/>
                  </a:lnTo>
                  <a:lnTo>
                    <a:pt x="271" y="6"/>
                  </a:lnTo>
                  <a:lnTo>
                    <a:pt x="268" y="6"/>
                  </a:lnTo>
                  <a:lnTo>
                    <a:pt x="264" y="7"/>
                  </a:lnTo>
                  <a:lnTo>
                    <a:pt x="264" y="9"/>
                  </a:lnTo>
                  <a:lnTo>
                    <a:pt x="264" y="10"/>
                  </a:lnTo>
                  <a:lnTo>
                    <a:pt x="264" y="13"/>
                  </a:lnTo>
                  <a:lnTo>
                    <a:pt x="264" y="15"/>
                  </a:lnTo>
                  <a:lnTo>
                    <a:pt x="279" y="17"/>
                  </a:lnTo>
                  <a:lnTo>
                    <a:pt x="290" y="19"/>
                  </a:lnTo>
                  <a:lnTo>
                    <a:pt x="298" y="22"/>
                  </a:lnTo>
                  <a:lnTo>
                    <a:pt x="306" y="23"/>
                  </a:lnTo>
                  <a:lnTo>
                    <a:pt x="311" y="24"/>
                  </a:lnTo>
                  <a:lnTo>
                    <a:pt x="316" y="26"/>
                  </a:lnTo>
                  <a:lnTo>
                    <a:pt x="323" y="28"/>
                  </a:lnTo>
                  <a:lnTo>
                    <a:pt x="329" y="31"/>
                  </a:lnTo>
                  <a:lnTo>
                    <a:pt x="329" y="37"/>
                  </a:lnTo>
                  <a:lnTo>
                    <a:pt x="328" y="48"/>
                  </a:lnTo>
                  <a:lnTo>
                    <a:pt x="326" y="66"/>
                  </a:lnTo>
                  <a:lnTo>
                    <a:pt x="323" y="95"/>
                  </a:lnTo>
                  <a:lnTo>
                    <a:pt x="317" y="139"/>
                  </a:lnTo>
                  <a:lnTo>
                    <a:pt x="309" y="199"/>
                  </a:lnTo>
                  <a:lnTo>
                    <a:pt x="300" y="281"/>
                  </a:lnTo>
                  <a:lnTo>
                    <a:pt x="288" y="386"/>
                  </a:lnTo>
                  <a:lnTo>
                    <a:pt x="282" y="412"/>
                  </a:lnTo>
                  <a:lnTo>
                    <a:pt x="279" y="428"/>
                  </a:lnTo>
                  <a:lnTo>
                    <a:pt x="277" y="437"/>
                  </a:lnTo>
                  <a:lnTo>
                    <a:pt x="273" y="444"/>
                  </a:lnTo>
                  <a:lnTo>
                    <a:pt x="260" y="444"/>
                  </a:lnTo>
                  <a:lnTo>
                    <a:pt x="247" y="442"/>
                  </a:lnTo>
                  <a:lnTo>
                    <a:pt x="233" y="442"/>
                  </a:lnTo>
                  <a:lnTo>
                    <a:pt x="220" y="441"/>
                  </a:lnTo>
                  <a:lnTo>
                    <a:pt x="206" y="441"/>
                  </a:lnTo>
                  <a:lnTo>
                    <a:pt x="193" y="440"/>
                  </a:lnTo>
                  <a:lnTo>
                    <a:pt x="180" y="440"/>
                  </a:lnTo>
                  <a:lnTo>
                    <a:pt x="166" y="439"/>
                  </a:lnTo>
                  <a:lnTo>
                    <a:pt x="151" y="440"/>
                  </a:lnTo>
                  <a:lnTo>
                    <a:pt x="136" y="442"/>
                  </a:lnTo>
                  <a:lnTo>
                    <a:pt x="120" y="444"/>
                  </a:lnTo>
                  <a:lnTo>
                    <a:pt x="105" y="446"/>
                  </a:lnTo>
                  <a:lnTo>
                    <a:pt x="89" y="447"/>
                  </a:lnTo>
                  <a:lnTo>
                    <a:pt x="74" y="449"/>
                  </a:lnTo>
                  <a:lnTo>
                    <a:pt x="58" y="450"/>
                  </a:lnTo>
                  <a:lnTo>
                    <a:pt x="42" y="452"/>
                  </a:lnTo>
                  <a:close/>
                </a:path>
              </a:pathLst>
            </a:custGeom>
            <a:solidFill>
              <a:srgbClr val="E5B27F"/>
            </a:solidFill>
            <a:ln w="9525">
              <a:noFill/>
              <a:round/>
              <a:headEnd/>
              <a:tailEnd/>
            </a:ln>
          </p:spPr>
          <p:txBody>
            <a:bodyPr/>
            <a:lstStyle/>
            <a:p>
              <a:endParaRPr lang="en-US"/>
            </a:p>
          </p:txBody>
        </p:sp>
        <p:sp>
          <p:nvSpPr>
            <p:cNvPr id="55322" name="Freeform 25"/>
            <p:cNvSpPr>
              <a:spLocks/>
            </p:cNvSpPr>
            <p:nvPr/>
          </p:nvSpPr>
          <p:spPr bwMode="auto">
            <a:xfrm>
              <a:off x="2281" y="1165"/>
              <a:ext cx="135" cy="28"/>
            </a:xfrm>
            <a:custGeom>
              <a:avLst/>
              <a:gdLst>
                <a:gd name="T0" fmla="*/ 11422 w 81"/>
                <a:gd name="T1" fmla="*/ 332 h 21"/>
                <a:gd name="T2" fmla="*/ 10612 w 81"/>
                <a:gd name="T3" fmla="*/ 320 h 21"/>
                <a:gd name="T4" fmla="*/ 9645 w 81"/>
                <a:gd name="T5" fmla="*/ 276 h 21"/>
                <a:gd name="T6" fmla="*/ 8645 w 81"/>
                <a:gd name="T7" fmla="*/ 268 h 21"/>
                <a:gd name="T8" fmla="*/ 7755 w 81"/>
                <a:gd name="T9" fmla="*/ 249 h 21"/>
                <a:gd name="T10" fmla="*/ 6688 w 81"/>
                <a:gd name="T11" fmla="*/ 249 h 21"/>
                <a:gd name="T12" fmla="*/ 4922 w 81"/>
                <a:gd name="T13" fmla="*/ 249 h 21"/>
                <a:gd name="T14" fmla="*/ 2792 w 81"/>
                <a:gd name="T15" fmla="*/ 229 h 21"/>
                <a:gd name="T16" fmla="*/ 0 w 81"/>
                <a:gd name="T17" fmla="*/ 229 h 21"/>
                <a:gd name="T18" fmla="*/ 0 w 81"/>
                <a:gd name="T19" fmla="*/ 172 h 21"/>
                <a:gd name="T20" fmla="*/ 0 w 81"/>
                <a:gd name="T21" fmla="*/ 113 h 21"/>
                <a:gd name="T22" fmla="*/ 0 w 81"/>
                <a:gd name="T23" fmla="*/ 49 h 21"/>
                <a:gd name="T24" fmla="*/ 0 w 81"/>
                <a:gd name="T25" fmla="*/ 0 h 21"/>
                <a:gd name="T26" fmla="*/ 1675 w 81"/>
                <a:gd name="T27" fmla="*/ 1 h 21"/>
                <a:gd name="T28" fmla="*/ 3278 w 81"/>
                <a:gd name="T29" fmla="*/ 37 h 21"/>
                <a:gd name="T30" fmla="*/ 4922 w 81"/>
                <a:gd name="T31" fmla="*/ 49 h 21"/>
                <a:gd name="T32" fmla="*/ 6688 w 81"/>
                <a:gd name="T33" fmla="*/ 65 h 21"/>
                <a:gd name="T34" fmla="*/ 8203 w 81"/>
                <a:gd name="T35" fmla="*/ 87 h 21"/>
                <a:gd name="T36" fmla="*/ 9930 w 81"/>
                <a:gd name="T37" fmla="*/ 113 h 21"/>
                <a:gd name="T38" fmla="*/ 11728 w 81"/>
                <a:gd name="T39" fmla="*/ 116 h 21"/>
                <a:gd name="T40" fmla="*/ 13403 w 81"/>
                <a:gd name="T41" fmla="*/ 155 h 21"/>
                <a:gd name="T42" fmla="*/ 13403 w 81"/>
                <a:gd name="T43" fmla="*/ 201 h 21"/>
                <a:gd name="T44" fmla="*/ 13403 w 81"/>
                <a:gd name="T45" fmla="*/ 249 h 21"/>
                <a:gd name="T46" fmla="*/ 13403 w 81"/>
                <a:gd name="T47" fmla="*/ 320 h 21"/>
                <a:gd name="T48" fmla="*/ 13403 w 81"/>
                <a:gd name="T49" fmla="*/ 368 h 21"/>
                <a:gd name="T50" fmla="*/ 13117 w 81"/>
                <a:gd name="T51" fmla="*/ 368 h 21"/>
                <a:gd name="T52" fmla="*/ 12603 w 81"/>
                <a:gd name="T53" fmla="*/ 357 h 21"/>
                <a:gd name="T54" fmla="*/ 12062 w 81"/>
                <a:gd name="T55" fmla="*/ 357 h 21"/>
                <a:gd name="T56" fmla="*/ 11422 w 81"/>
                <a:gd name="T57" fmla="*/ 332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21"/>
                <a:gd name="T89" fmla="*/ 81 w 81"/>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21">
                  <a:moveTo>
                    <a:pt x="69" y="19"/>
                  </a:moveTo>
                  <a:lnTo>
                    <a:pt x="64" y="18"/>
                  </a:lnTo>
                  <a:lnTo>
                    <a:pt x="58" y="16"/>
                  </a:lnTo>
                  <a:lnTo>
                    <a:pt x="52" y="15"/>
                  </a:lnTo>
                  <a:lnTo>
                    <a:pt x="47" y="14"/>
                  </a:lnTo>
                  <a:lnTo>
                    <a:pt x="40" y="14"/>
                  </a:lnTo>
                  <a:lnTo>
                    <a:pt x="30" y="14"/>
                  </a:lnTo>
                  <a:lnTo>
                    <a:pt x="17" y="13"/>
                  </a:lnTo>
                  <a:lnTo>
                    <a:pt x="0" y="13"/>
                  </a:lnTo>
                  <a:lnTo>
                    <a:pt x="0" y="10"/>
                  </a:lnTo>
                  <a:lnTo>
                    <a:pt x="0" y="6"/>
                  </a:lnTo>
                  <a:lnTo>
                    <a:pt x="0" y="3"/>
                  </a:lnTo>
                  <a:lnTo>
                    <a:pt x="0" y="0"/>
                  </a:lnTo>
                  <a:lnTo>
                    <a:pt x="10" y="1"/>
                  </a:lnTo>
                  <a:lnTo>
                    <a:pt x="20" y="2"/>
                  </a:lnTo>
                  <a:lnTo>
                    <a:pt x="30" y="3"/>
                  </a:lnTo>
                  <a:lnTo>
                    <a:pt x="40" y="4"/>
                  </a:lnTo>
                  <a:lnTo>
                    <a:pt x="50" y="5"/>
                  </a:lnTo>
                  <a:lnTo>
                    <a:pt x="60" y="6"/>
                  </a:lnTo>
                  <a:lnTo>
                    <a:pt x="71" y="7"/>
                  </a:lnTo>
                  <a:lnTo>
                    <a:pt x="81" y="9"/>
                  </a:lnTo>
                  <a:lnTo>
                    <a:pt x="81" y="11"/>
                  </a:lnTo>
                  <a:lnTo>
                    <a:pt x="81" y="14"/>
                  </a:lnTo>
                  <a:lnTo>
                    <a:pt x="81" y="18"/>
                  </a:lnTo>
                  <a:lnTo>
                    <a:pt x="81" y="21"/>
                  </a:lnTo>
                  <a:lnTo>
                    <a:pt x="79" y="21"/>
                  </a:lnTo>
                  <a:lnTo>
                    <a:pt x="76" y="20"/>
                  </a:lnTo>
                  <a:lnTo>
                    <a:pt x="73" y="20"/>
                  </a:lnTo>
                  <a:lnTo>
                    <a:pt x="69" y="19"/>
                  </a:lnTo>
                  <a:close/>
                </a:path>
              </a:pathLst>
            </a:custGeom>
            <a:solidFill>
              <a:srgbClr val="000000"/>
            </a:solidFill>
            <a:ln w="9525">
              <a:noFill/>
              <a:round/>
              <a:headEnd/>
              <a:tailEnd/>
            </a:ln>
          </p:spPr>
          <p:txBody>
            <a:bodyPr/>
            <a:lstStyle/>
            <a:p>
              <a:endParaRPr lang="en-US"/>
            </a:p>
          </p:txBody>
        </p:sp>
        <p:sp>
          <p:nvSpPr>
            <p:cNvPr id="55323" name="Freeform 26"/>
            <p:cNvSpPr>
              <a:spLocks/>
            </p:cNvSpPr>
            <p:nvPr/>
          </p:nvSpPr>
          <p:spPr bwMode="auto">
            <a:xfrm>
              <a:off x="2296" y="1096"/>
              <a:ext cx="135" cy="34"/>
            </a:xfrm>
            <a:custGeom>
              <a:avLst/>
              <a:gdLst>
                <a:gd name="T0" fmla="*/ 9930 w 81"/>
                <a:gd name="T1" fmla="*/ 357 h 26"/>
                <a:gd name="T2" fmla="*/ 8203 w 81"/>
                <a:gd name="T3" fmla="*/ 324 h 26"/>
                <a:gd name="T4" fmla="*/ 6967 w 81"/>
                <a:gd name="T5" fmla="*/ 277 h 26"/>
                <a:gd name="T6" fmla="*/ 5958 w 81"/>
                <a:gd name="T7" fmla="*/ 273 h 26"/>
                <a:gd name="T8" fmla="*/ 4922 w 81"/>
                <a:gd name="T9" fmla="*/ 248 h 26"/>
                <a:gd name="T10" fmla="*/ 4013 w 81"/>
                <a:gd name="T11" fmla="*/ 228 h 26"/>
                <a:gd name="T12" fmla="*/ 2953 w 81"/>
                <a:gd name="T13" fmla="*/ 221 h 26"/>
                <a:gd name="T14" fmla="*/ 1675 w 81"/>
                <a:gd name="T15" fmla="*/ 221 h 26"/>
                <a:gd name="T16" fmla="*/ 0 w 81"/>
                <a:gd name="T17" fmla="*/ 209 h 26"/>
                <a:gd name="T18" fmla="*/ 0 w 81"/>
                <a:gd name="T19" fmla="*/ 145 h 26"/>
                <a:gd name="T20" fmla="*/ 0 w 81"/>
                <a:gd name="T21" fmla="*/ 102 h 26"/>
                <a:gd name="T22" fmla="*/ 0 w 81"/>
                <a:gd name="T23" fmla="*/ 60 h 26"/>
                <a:gd name="T24" fmla="*/ 0 w 81"/>
                <a:gd name="T25" fmla="*/ 0 h 26"/>
                <a:gd name="T26" fmla="*/ 1675 w 81"/>
                <a:gd name="T27" fmla="*/ 46 h 26"/>
                <a:gd name="T28" fmla="*/ 3278 w 81"/>
                <a:gd name="T29" fmla="*/ 78 h 26"/>
                <a:gd name="T30" fmla="*/ 4922 w 81"/>
                <a:gd name="T31" fmla="*/ 102 h 26"/>
                <a:gd name="T32" fmla="*/ 6688 w 81"/>
                <a:gd name="T33" fmla="*/ 133 h 26"/>
                <a:gd name="T34" fmla="*/ 8203 w 81"/>
                <a:gd name="T35" fmla="*/ 160 h 26"/>
                <a:gd name="T36" fmla="*/ 9930 w 81"/>
                <a:gd name="T37" fmla="*/ 209 h 26"/>
                <a:gd name="T38" fmla="*/ 11728 w 81"/>
                <a:gd name="T39" fmla="*/ 228 h 26"/>
                <a:gd name="T40" fmla="*/ 13403 w 81"/>
                <a:gd name="T41" fmla="*/ 273 h 26"/>
                <a:gd name="T42" fmla="*/ 13403 w 81"/>
                <a:gd name="T43" fmla="*/ 289 h 26"/>
                <a:gd name="T44" fmla="*/ 13403 w 81"/>
                <a:gd name="T45" fmla="*/ 324 h 26"/>
                <a:gd name="T46" fmla="*/ 13403 w 81"/>
                <a:gd name="T47" fmla="*/ 357 h 26"/>
                <a:gd name="T48" fmla="*/ 13403 w 81"/>
                <a:gd name="T49" fmla="*/ 378 h 26"/>
                <a:gd name="T50" fmla="*/ 12603 w 81"/>
                <a:gd name="T51" fmla="*/ 362 h 26"/>
                <a:gd name="T52" fmla="*/ 11728 w 81"/>
                <a:gd name="T53" fmla="*/ 362 h 26"/>
                <a:gd name="T54" fmla="*/ 10895 w 81"/>
                <a:gd name="T55" fmla="*/ 362 h 26"/>
                <a:gd name="T56" fmla="*/ 9930 w 81"/>
                <a:gd name="T57" fmla="*/ 357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26"/>
                <a:gd name="T89" fmla="*/ 81 w 81"/>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26">
                  <a:moveTo>
                    <a:pt x="60" y="24"/>
                  </a:moveTo>
                  <a:lnTo>
                    <a:pt x="50" y="22"/>
                  </a:lnTo>
                  <a:lnTo>
                    <a:pt x="42" y="19"/>
                  </a:lnTo>
                  <a:lnTo>
                    <a:pt x="36" y="18"/>
                  </a:lnTo>
                  <a:lnTo>
                    <a:pt x="30" y="17"/>
                  </a:lnTo>
                  <a:lnTo>
                    <a:pt x="24" y="16"/>
                  </a:lnTo>
                  <a:lnTo>
                    <a:pt x="18" y="15"/>
                  </a:lnTo>
                  <a:lnTo>
                    <a:pt x="10" y="15"/>
                  </a:lnTo>
                  <a:lnTo>
                    <a:pt x="0" y="14"/>
                  </a:lnTo>
                  <a:lnTo>
                    <a:pt x="0" y="10"/>
                  </a:lnTo>
                  <a:lnTo>
                    <a:pt x="0" y="7"/>
                  </a:lnTo>
                  <a:lnTo>
                    <a:pt x="0" y="4"/>
                  </a:lnTo>
                  <a:lnTo>
                    <a:pt x="0" y="0"/>
                  </a:lnTo>
                  <a:lnTo>
                    <a:pt x="10" y="3"/>
                  </a:lnTo>
                  <a:lnTo>
                    <a:pt x="20" y="5"/>
                  </a:lnTo>
                  <a:lnTo>
                    <a:pt x="30" y="7"/>
                  </a:lnTo>
                  <a:lnTo>
                    <a:pt x="40" y="9"/>
                  </a:lnTo>
                  <a:lnTo>
                    <a:pt x="50" y="11"/>
                  </a:lnTo>
                  <a:lnTo>
                    <a:pt x="60" y="14"/>
                  </a:lnTo>
                  <a:lnTo>
                    <a:pt x="71" y="16"/>
                  </a:lnTo>
                  <a:lnTo>
                    <a:pt x="81" y="18"/>
                  </a:lnTo>
                  <a:lnTo>
                    <a:pt x="81" y="20"/>
                  </a:lnTo>
                  <a:lnTo>
                    <a:pt x="81" y="22"/>
                  </a:lnTo>
                  <a:lnTo>
                    <a:pt x="81" y="24"/>
                  </a:lnTo>
                  <a:lnTo>
                    <a:pt x="81" y="26"/>
                  </a:lnTo>
                  <a:lnTo>
                    <a:pt x="76" y="25"/>
                  </a:lnTo>
                  <a:lnTo>
                    <a:pt x="71" y="25"/>
                  </a:lnTo>
                  <a:lnTo>
                    <a:pt x="66" y="25"/>
                  </a:lnTo>
                  <a:lnTo>
                    <a:pt x="60" y="24"/>
                  </a:lnTo>
                  <a:close/>
                </a:path>
              </a:pathLst>
            </a:custGeom>
            <a:solidFill>
              <a:srgbClr val="000000"/>
            </a:solidFill>
            <a:ln w="9525">
              <a:noFill/>
              <a:round/>
              <a:headEnd/>
              <a:tailEnd/>
            </a:ln>
          </p:spPr>
          <p:txBody>
            <a:bodyPr/>
            <a:lstStyle/>
            <a:p>
              <a:endParaRPr lang="en-US"/>
            </a:p>
          </p:txBody>
        </p:sp>
        <p:sp>
          <p:nvSpPr>
            <p:cNvPr id="55324" name="Freeform 27"/>
            <p:cNvSpPr>
              <a:spLocks/>
            </p:cNvSpPr>
            <p:nvPr/>
          </p:nvSpPr>
          <p:spPr bwMode="auto">
            <a:xfrm>
              <a:off x="1721" y="1080"/>
              <a:ext cx="120" cy="11"/>
            </a:xfrm>
            <a:custGeom>
              <a:avLst/>
              <a:gdLst>
                <a:gd name="T0" fmla="*/ 0 w 72"/>
                <a:gd name="T1" fmla="*/ 198 h 8"/>
                <a:gd name="T2" fmla="*/ 0 w 72"/>
                <a:gd name="T3" fmla="*/ 144 h 8"/>
                <a:gd name="T4" fmla="*/ 0 w 72"/>
                <a:gd name="T5" fmla="*/ 104 h 8"/>
                <a:gd name="T6" fmla="*/ 0 w 72"/>
                <a:gd name="T7" fmla="*/ 55 h 8"/>
                <a:gd name="T8" fmla="*/ 0 w 72"/>
                <a:gd name="T9" fmla="*/ 0 h 8"/>
                <a:gd name="T10" fmla="*/ 1505 w 72"/>
                <a:gd name="T11" fmla="*/ 0 h 8"/>
                <a:gd name="T12" fmla="*/ 2953 w 72"/>
                <a:gd name="T13" fmla="*/ 0 h 8"/>
                <a:gd name="T14" fmla="*/ 4458 w 72"/>
                <a:gd name="T15" fmla="*/ 0 h 8"/>
                <a:gd name="T16" fmla="*/ 6147 w 72"/>
                <a:gd name="T17" fmla="*/ 0 h 8"/>
                <a:gd name="T18" fmla="*/ 7617 w 72"/>
                <a:gd name="T19" fmla="*/ 0 h 8"/>
                <a:gd name="T20" fmla="*/ 8937 w 72"/>
                <a:gd name="T21" fmla="*/ 0 h 8"/>
                <a:gd name="T22" fmla="*/ 10438 w 72"/>
                <a:gd name="T23" fmla="*/ 0 h 8"/>
                <a:gd name="T24" fmla="*/ 11897 w 72"/>
                <a:gd name="T25" fmla="*/ 0 h 8"/>
                <a:gd name="T26" fmla="*/ 11897 w 72"/>
                <a:gd name="T27" fmla="*/ 55 h 8"/>
                <a:gd name="T28" fmla="*/ 11897 w 72"/>
                <a:gd name="T29" fmla="*/ 76 h 8"/>
                <a:gd name="T30" fmla="*/ 11897 w 72"/>
                <a:gd name="T31" fmla="*/ 144 h 8"/>
                <a:gd name="T32" fmla="*/ 11897 w 72"/>
                <a:gd name="T33" fmla="*/ 198 h 8"/>
                <a:gd name="T34" fmla="*/ 10438 w 72"/>
                <a:gd name="T35" fmla="*/ 198 h 8"/>
                <a:gd name="T36" fmla="*/ 8937 w 72"/>
                <a:gd name="T37" fmla="*/ 198 h 8"/>
                <a:gd name="T38" fmla="*/ 7617 w 72"/>
                <a:gd name="T39" fmla="*/ 198 h 8"/>
                <a:gd name="T40" fmla="*/ 6147 w 72"/>
                <a:gd name="T41" fmla="*/ 198 h 8"/>
                <a:gd name="T42" fmla="*/ 4653 w 72"/>
                <a:gd name="T43" fmla="*/ 198 h 8"/>
                <a:gd name="T44" fmla="*/ 2953 w 72"/>
                <a:gd name="T45" fmla="*/ 198 h 8"/>
                <a:gd name="T46" fmla="*/ 1505 w 72"/>
                <a:gd name="T47" fmla="*/ 198 h 8"/>
                <a:gd name="T48" fmla="*/ 0 w 72"/>
                <a:gd name="T49" fmla="*/ 198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
                <a:gd name="T76" fmla="*/ 0 h 8"/>
                <a:gd name="T77" fmla="*/ 72 w 72"/>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 h="8">
                  <a:moveTo>
                    <a:pt x="0" y="8"/>
                  </a:moveTo>
                  <a:lnTo>
                    <a:pt x="0" y="6"/>
                  </a:lnTo>
                  <a:lnTo>
                    <a:pt x="0" y="4"/>
                  </a:lnTo>
                  <a:lnTo>
                    <a:pt x="0" y="2"/>
                  </a:lnTo>
                  <a:lnTo>
                    <a:pt x="0" y="0"/>
                  </a:lnTo>
                  <a:lnTo>
                    <a:pt x="9" y="0"/>
                  </a:lnTo>
                  <a:lnTo>
                    <a:pt x="18" y="0"/>
                  </a:lnTo>
                  <a:lnTo>
                    <a:pt x="27" y="0"/>
                  </a:lnTo>
                  <a:lnTo>
                    <a:pt x="37" y="0"/>
                  </a:lnTo>
                  <a:lnTo>
                    <a:pt x="46" y="0"/>
                  </a:lnTo>
                  <a:lnTo>
                    <a:pt x="54" y="0"/>
                  </a:lnTo>
                  <a:lnTo>
                    <a:pt x="63" y="0"/>
                  </a:lnTo>
                  <a:lnTo>
                    <a:pt x="72" y="0"/>
                  </a:lnTo>
                  <a:lnTo>
                    <a:pt x="72" y="2"/>
                  </a:lnTo>
                  <a:lnTo>
                    <a:pt x="72" y="3"/>
                  </a:lnTo>
                  <a:lnTo>
                    <a:pt x="72" y="6"/>
                  </a:lnTo>
                  <a:lnTo>
                    <a:pt x="72" y="8"/>
                  </a:lnTo>
                  <a:lnTo>
                    <a:pt x="63" y="8"/>
                  </a:lnTo>
                  <a:lnTo>
                    <a:pt x="54" y="8"/>
                  </a:lnTo>
                  <a:lnTo>
                    <a:pt x="46" y="8"/>
                  </a:lnTo>
                  <a:lnTo>
                    <a:pt x="37" y="8"/>
                  </a:lnTo>
                  <a:lnTo>
                    <a:pt x="28" y="8"/>
                  </a:lnTo>
                  <a:lnTo>
                    <a:pt x="18" y="8"/>
                  </a:lnTo>
                  <a:lnTo>
                    <a:pt x="9" y="8"/>
                  </a:lnTo>
                  <a:lnTo>
                    <a:pt x="0" y="8"/>
                  </a:lnTo>
                  <a:close/>
                </a:path>
              </a:pathLst>
            </a:custGeom>
            <a:solidFill>
              <a:srgbClr val="000000"/>
            </a:solidFill>
            <a:ln w="9525">
              <a:noFill/>
              <a:round/>
              <a:headEnd/>
              <a:tailEnd/>
            </a:ln>
          </p:spPr>
          <p:txBody>
            <a:bodyPr/>
            <a:lstStyle/>
            <a:p>
              <a:endParaRPr lang="en-US"/>
            </a:p>
          </p:txBody>
        </p:sp>
        <p:sp>
          <p:nvSpPr>
            <p:cNvPr id="55325" name="Freeform 28"/>
            <p:cNvSpPr>
              <a:spLocks/>
            </p:cNvSpPr>
            <p:nvPr/>
          </p:nvSpPr>
          <p:spPr bwMode="auto">
            <a:xfrm>
              <a:off x="2333" y="1047"/>
              <a:ext cx="71" cy="24"/>
            </a:xfrm>
            <a:custGeom>
              <a:avLst/>
              <a:gdLst>
                <a:gd name="T0" fmla="*/ 4357 w 43"/>
                <a:gd name="T1" fmla="*/ 320 h 18"/>
                <a:gd name="T2" fmla="*/ 3484 w 43"/>
                <a:gd name="T3" fmla="*/ 276 h 18"/>
                <a:gd name="T4" fmla="*/ 2269 w 43"/>
                <a:gd name="T5" fmla="*/ 249 h 18"/>
                <a:gd name="T6" fmla="*/ 1184 w 43"/>
                <a:gd name="T7" fmla="*/ 207 h 18"/>
                <a:gd name="T8" fmla="*/ 0 w 43"/>
                <a:gd name="T9" fmla="*/ 155 h 18"/>
                <a:gd name="T10" fmla="*/ 0 w 43"/>
                <a:gd name="T11" fmla="*/ 116 h 18"/>
                <a:gd name="T12" fmla="*/ 0 w 43"/>
                <a:gd name="T13" fmla="*/ 87 h 18"/>
                <a:gd name="T14" fmla="*/ 0 w 43"/>
                <a:gd name="T15" fmla="*/ 49 h 18"/>
                <a:gd name="T16" fmla="*/ 0 w 43"/>
                <a:gd name="T17" fmla="*/ 0 h 18"/>
                <a:gd name="T18" fmla="*/ 926 w 43"/>
                <a:gd name="T19" fmla="*/ 37 h 18"/>
                <a:gd name="T20" fmla="*/ 1529 w 43"/>
                <a:gd name="T21" fmla="*/ 49 h 18"/>
                <a:gd name="T22" fmla="*/ 2373 w 43"/>
                <a:gd name="T23" fmla="*/ 65 h 18"/>
                <a:gd name="T24" fmla="*/ 3228 w 43"/>
                <a:gd name="T25" fmla="*/ 87 h 18"/>
                <a:gd name="T26" fmla="*/ 3918 w 43"/>
                <a:gd name="T27" fmla="*/ 113 h 18"/>
                <a:gd name="T28" fmla="*/ 4660 w 43"/>
                <a:gd name="T29" fmla="*/ 116 h 18"/>
                <a:gd name="T30" fmla="*/ 5594 w 43"/>
                <a:gd name="T31" fmla="*/ 151 h 18"/>
                <a:gd name="T32" fmla="*/ 6469 w 43"/>
                <a:gd name="T33" fmla="*/ 155 h 18"/>
                <a:gd name="T34" fmla="*/ 6014 w 43"/>
                <a:gd name="T35" fmla="*/ 268 h 18"/>
                <a:gd name="T36" fmla="*/ 5753 w 43"/>
                <a:gd name="T37" fmla="*/ 305 h 18"/>
                <a:gd name="T38" fmla="*/ 5330 w 43"/>
                <a:gd name="T39" fmla="*/ 320 h 18"/>
                <a:gd name="T40" fmla="*/ 4357 w 43"/>
                <a:gd name="T41" fmla="*/ 32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18"/>
                <a:gd name="T65" fmla="*/ 43 w 4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18">
                  <a:moveTo>
                    <a:pt x="29" y="18"/>
                  </a:moveTo>
                  <a:lnTo>
                    <a:pt x="23" y="16"/>
                  </a:lnTo>
                  <a:lnTo>
                    <a:pt x="15" y="14"/>
                  </a:lnTo>
                  <a:lnTo>
                    <a:pt x="8" y="12"/>
                  </a:lnTo>
                  <a:lnTo>
                    <a:pt x="0" y="9"/>
                  </a:lnTo>
                  <a:lnTo>
                    <a:pt x="0" y="7"/>
                  </a:lnTo>
                  <a:lnTo>
                    <a:pt x="0" y="5"/>
                  </a:lnTo>
                  <a:lnTo>
                    <a:pt x="0" y="3"/>
                  </a:lnTo>
                  <a:lnTo>
                    <a:pt x="0" y="0"/>
                  </a:lnTo>
                  <a:lnTo>
                    <a:pt x="6" y="2"/>
                  </a:lnTo>
                  <a:lnTo>
                    <a:pt x="10" y="3"/>
                  </a:lnTo>
                  <a:lnTo>
                    <a:pt x="16" y="4"/>
                  </a:lnTo>
                  <a:lnTo>
                    <a:pt x="21" y="5"/>
                  </a:lnTo>
                  <a:lnTo>
                    <a:pt x="26" y="6"/>
                  </a:lnTo>
                  <a:lnTo>
                    <a:pt x="31" y="7"/>
                  </a:lnTo>
                  <a:lnTo>
                    <a:pt x="37" y="8"/>
                  </a:lnTo>
                  <a:lnTo>
                    <a:pt x="43" y="9"/>
                  </a:lnTo>
                  <a:lnTo>
                    <a:pt x="40" y="15"/>
                  </a:lnTo>
                  <a:lnTo>
                    <a:pt x="38" y="17"/>
                  </a:lnTo>
                  <a:lnTo>
                    <a:pt x="35" y="18"/>
                  </a:lnTo>
                  <a:lnTo>
                    <a:pt x="29" y="18"/>
                  </a:lnTo>
                  <a:close/>
                </a:path>
              </a:pathLst>
            </a:custGeom>
            <a:solidFill>
              <a:srgbClr val="000000"/>
            </a:solidFill>
            <a:ln w="9525">
              <a:noFill/>
              <a:round/>
              <a:headEnd/>
              <a:tailEnd/>
            </a:ln>
          </p:spPr>
          <p:txBody>
            <a:bodyPr/>
            <a:lstStyle/>
            <a:p>
              <a:endParaRPr lang="en-US"/>
            </a:p>
          </p:txBody>
        </p:sp>
        <p:sp>
          <p:nvSpPr>
            <p:cNvPr id="55326" name="Freeform 29"/>
            <p:cNvSpPr>
              <a:spLocks/>
            </p:cNvSpPr>
            <p:nvPr/>
          </p:nvSpPr>
          <p:spPr bwMode="auto">
            <a:xfrm>
              <a:off x="2954" y="752"/>
              <a:ext cx="46" cy="125"/>
            </a:xfrm>
            <a:custGeom>
              <a:avLst/>
              <a:gdLst>
                <a:gd name="T0" fmla="*/ 256 w 28"/>
                <a:gd name="T1" fmla="*/ 1625 h 94"/>
                <a:gd name="T2" fmla="*/ 256 w 28"/>
                <a:gd name="T3" fmla="*/ 1426 h 94"/>
                <a:gd name="T4" fmla="*/ 156 w 28"/>
                <a:gd name="T5" fmla="*/ 1270 h 94"/>
                <a:gd name="T6" fmla="*/ 156 w 28"/>
                <a:gd name="T7" fmla="*/ 1093 h 94"/>
                <a:gd name="T8" fmla="*/ 0 w 28"/>
                <a:gd name="T9" fmla="*/ 894 h 94"/>
                <a:gd name="T10" fmla="*/ 647 w 28"/>
                <a:gd name="T11" fmla="*/ 672 h 94"/>
                <a:gd name="T12" fmla="*/ 851 w 28"/>
                <a:gd name="T13" fmla="*/ 465 h 94"/>
                <a:gd name="T14" fmla="*/ 1318 w 28"/>
                <a:gd name="T15" fmla="*/ 229 h 94"/>
                <a:gd name="T16" fmla="*/ 1595 w 28"/>
                <a:gd name="T17" fmla="*/ 0 h 94"/>
                <a:gd name="T18" fmla="*/ 2297 w 28"/>
                <a:gd name="T19" fmla="*/ 1 h 94"/>
                <a:gd name="T20" fmla="*/ 2868 w 28"/>
                <a:gd name="T21" fmla="*/ 49 h 94"/>
                <a:gd name="T22" fmla="*/ 3401 w 28"/>
                <a:gd name="T23" fmla="*/ 65 h 94"/>
                <a:gd name="T24" fmla="*/ 4035 w 28"/>
                <a:gd name="T25" fmla="*/ 86 h 94"/>
                <a:gd name="T26" fmla="*/ 4035 w 28"/>
                <a:gd name="T27" fmla="*/ 150 h 94"/>
                <a:gd name="T28" fmla="*/ 4035 w 28"/>
                <a:gd name="T29" fmla="*/ 229 h 94"/>
                <a:gd name="T30" fmla="*/ 4035 w 28"/>
                <a:gd name="T31" fmla="*/ 305 h 94"/>
                <a:gd name="T32" fmla="*/ 4035 w 28"/>
                <a:gd name="T33" fmla="*/ 380 h 94"/>
                <a:gd name="T34" fmla="*/ 3774 w 28"/>
                <a:gd name="T35" fmla="*/ 380 h 94"/>
                <a:gd name="T36" fmla="*/ 3299 w 28"/>
                <a:gd name="T37" fmla="*/ 380 h 94"/>
                <a:gd name="T38" fmla="*/ 2717 w 28"/>
                <a:gd name="T39" fmla="*/ 380 h 94"/>
                <a:gd name="T40" fmla="*/ 2297 w 28"/>
                <a:gd name="T41" fmla="*/ 380 h 94"/>
                <a:gd name="T42" fmla="*/ 2165 w 28"/>
                <a:gd name="T43" fmla="*/ 672 h 94"/>
                <a:gd name="T44" fmla="*/ 2008 w 28"/>
                <a:gd name="T45" fmla="*/ 956 h 94"/>
                <a:gd name="T46" fmla="*/ 1868 w 28"/>
                <a:gd name="T47" fmla="*/ 1271 h 94"/>
                <a:gd name="T48" fmla="*/ 1595 w 28"/>
                <a:gd name="T49" fmla="*/ 1581 h 94"/>
                <a:gd name="T50" fmla="*/ 1318 w 28"/>
                <a:gd name="T51" fmla="*/ 1610 h 94"/>
                <a:gd name="T52" fmla="*/ 1063 w 28"/>
                <a:gd name="T53" fmla="*/ 1610 h 94"/>
                <a:gd name="T54" fmla="*/ 692 w 28"/>
                <a:gd name="T55" fmla="*/ 1610 h 94"/>
                <a:gd name="T56" fmla="*/ 256 w 28"/>
                <a:gd name="T57" fmla="*/ 1625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94"/>
                <a:gd name="T89" fmla="*/ 28 w 28"/>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94">
                  <a:moveTo>
                    <a:pt x="2" y="94"/>
                  </a:moveTo>
                  <a:lnTo>
                    <a:pt x="2" y="83"/>
                  </a:lnTo>
                  <a:lnTo>
                    <a:pt x="1" y="73"/>
                  </a:lnTo>
                  <a:lnTo>
                    <a:pt x="1" y="63"/>
                  </a:lnTo>
                  <a:lnTo>
                    <a:pt x="0" y="52"/>
                  </a:lnTo>
                  <a:lnTo>
                    <a:pt x="4" y="39"/>
                  </a:lnTo>
                  <a:lnTo>
                    <a:pt x="6" y="26"/>
                  </a:lnTo>
                  <a:lnTo>
                    <a:pt x="9" y="13"/>
                  </a:lnTo>
                  <a:lnTo>
                    <a:pt x="11" y="0"/>
                  </a:lnTo>
                  <a:lnTo>
                    <a:pt x="16" y="1"/>
                  </a:lnTo>
                  <a:lnTo>
                    <a:pt x="20" y="3"/>
                  </a:lnTo>
                  <a:lnTo>
                    <a:pt x="24" y="4"/>
                  </a:lnTo>
                  <a:lnTo>
                    <a:pt x="28" y="5"/>
                  </a:lnTo>
                  <a:lnTo>
                    <a:pt x="28" y="8"/>
                  </a:lnTo>
                  <a:lnTo>
                    <a:pt x="28" y="13"/>
                  </a:lnTo>
                  <a:lnTo>
                    <a:pt x="28" y="17"/>
                  </a:lnTo>
                  <a:lnTo>
                    <a:pt x="28" y="22"/>
                  </a:lnTo>
                  <a:lnTo>
                    <a:pt x="26" y="22"/>
                  </a:lnTo>
                  <a:lnTo>
                    <a:pt x="23" y="22"/>
                  </a:lnTo>
                  <a:lnTo>
                    <a:pt x="19" y="22"/>
                  </a:lnTo>
                  <a:lnTo>
                    <a:pt x="16" y="22"/>
                  </a:lnTo>
                  <a:lnTo>
                    <a:pt x="15" y="39"/>
                  </a:lnTo>
                  <a:lnTo>
                    <a:pt x="14" y="56"/>
                  </a:lnTo>
                  <a:lnTo>
                    <a:pt x="13" y="74"/>
                  </a:lnTo>
                  <a:lnTo>
                    <a:pt x="11" y="92"/>
                  </a:lnTo>
                  <a:lnTo>
                    <a:pt x="9" y="93"/>
                  </a:lnTo>
                  <a:lnTo>
                    <a:pt x="7" y="93"/>
                  </a:lnTo>
                  <a:lnTo>
                    <a:pt x="5" y="93"/>
                  </a:lnTo>
                  <a:lnTo>
                    <a:pt x="2" y="94"/>
                  </a:lnTo>
                  <a:close/>
                </a:path>
              </a:pathLst>
            </a:custGeom>
            <a:solidFill>
              <a:srgbClr val="000000"/>
            </a:solidFill>
            <a:ln w="9525">
              <a:noFill/>
              <a:round/>
              <a:headEnd/>
              <a:tailEnd/>
            </a:ln>
          </p:spPr>
          <p:txBody>
            <a:bodyPr/>
            <a:lstStyle/>
            <a:p>
              <a:endParaRPr lang="en-US"/>
            </a:p>
          </p:txBody>
        </p:sp>
        <p:sp>
          <p:nvSpPr>
            <p:cNvPr id="55327" name="Freeform 30"/>
            <p:cNvSpPr>
              <a:spLocks/>
            </p:cNvSpPr>
            <p:nvPr/>
          </p:nvSpPr>
          <p:spPr bwMode="auto">
            <a:xfrm>
              <a:off x="2809" y="673"/>
              <a:ext cx="72" cy="51"/>
            </a:xfrm>
            <a:custGeom>
              <a:avLst/>
              <a:gdLst>
                <a:gd name="T0" fmla="*/ 0 w 43"/>
                <a:gd name="T1" fmla="*/ 573 h 39"/>
                <a:gd name="T2" fmla="*/ 291 w 43"/>
                <a:gd name="T3" fmla="*/ 494 h 39"/>
                <a:gd name="T4" fmla="*/ 815 w 43"/>
                <a:gd name="T5" fmla="*/ 409 h 39"/>
                <a:gd name="T6" fmla="*/ 1211 w 43"/>
                <a:gd name="T7" fmla="*/ 335 h 39"/>
                <a:gd name="T8" fmla="*/ 1539 w 43"/>
                <a:gd name="T9" fmla="*/ 273 h 39"/>
                <a:gd name="T10" fmla="*/ 2776 w 43"/>
                <a:gd name="T11" fmla="*/ 174 h 39"/>
                <a:gd name="T12" fmla="*/ 3655 w 43"/>
                <a:gd name="T13" fmla="*/ 133 h 39"/>
                <a:gd name="T14" fmla="*/ 4581 w 43"/>
                <a:gd name="T15" fmla="*/ 85 h 39"/>
                <a:gd name="T16" fmla="*/ 5038 w 43"/>
                <a:gd name="T17" fmla="*/ 46 h 39"/>
                <a:gd name="T18" fmla="*/ 5686 w 43"/>
                <a:gd name="T19" fmla="*/ 35 h 39"/>
                <a:gd name="T20" fmla="*/ 6120 w 43"/>
                <a:gd name="T21" fmla="*/ 1 h 39"/>
                <a:gd name="T22" fmla="*/ 6611 w 43"/>
                <a:gd name="T23" fmla="*/ 1 h 39"/>
                <a:gd name="T24" fmla="*/ 7491 w 43"/>
                <a:gd name="T25" fmla="*/ 0 h 39"/>
                <a:gd name="T26" fmla="*/ 7491 w 43"/>
                <a:gd name="T27" fmla="*/ 35 h 39"/>
                <a:gd name="T28" fmla="*/ 7491 w 43"/>
                <a:gd name="T29" fmla="*/ 78 h 39"/>
                <a:gd name="T30" fmla="*/ 7491 w 43"/>
                <a:gd name="T31" fmla="*/ 102 h 39"/>
                <a:gd name="T32" fmla="*/ 7491 w 43"/>
                <a:gd name="T33" fmla="*/ 133 h 39"/>
                <a:gd name="T34" fmla="*/ 6410 w 43"/>
                <a:gd name="T35" fmla="*/ 174 h 39"/>
                <a:gd name="T36" fmla="*/ 5686 w 43"/>
                <a:gd name="T37" fmla="*/ 248 h 39"/>
                <a:gd name="T38" fmla="*/ 4648 w 43"/>
                <a:gd name="T39" fmla="*/ 289 h 39"/>
                <a:gd name="T40" fmla="*/ 3655 w 43"/>
                <a:gd name="T41" fmla="*/ 335 h 39"/>
                <a:gd name="T42" fmla="*/ 2910 w 43"/>
                <a:gd name="T43" fmla="*/ 409 h 39"/>
                <a:gd name="T44" fmla="*/ 1854 w 43"/>
                <a:gd name="T45" fmla="*/ 467 h 39"/>
                <a:gd name="T46" fmla="*/ 1038 w 43"/>
                <a:gd name="T47" fmla="*/ 523 h 39"/>
                <a:gd name="T48" fmla="*/ 0 w 43"/>
                <a:gd name="T49" fmla="*/ 573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9"/>
                <a:gd name="T77" fmla="*/ 43 w 43"/>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9">
                  <a:moveTo>
                    <a:pt x="0" y="39"/>
                  </a:moveTo>
                  <a:lnTo>
                    <a:pt x="2" y="34"/>
                  </a:lnTo>
                  <a:lnTo>
                    <a:pt x="5" y="28"/>
                  </a:lnTo>
                  <a:lnTo>
                    <a:pt x="7" y="23"/>
                  </a:lnTo>
                  <a:lnTo>
                    <a:pt x="9" y="18"/>
                  </a:lnTo>
                  <a:lnTo>
                    <a:pt x="16" y="12"/>
                  </a:lnTo>
                  <a:lnTo>
                    <a:pt x="21" y="9"/>
                  </a:lnTo>
                  <a:lnTo>
                    <a:pt x="26" y="6"/>
                  </a:lnTo>
                  <a:lnTo>
                    <a:pt x="29" y="3"/>
                  </a:lnTo>
                  <a:lnTo>
                    <a:pt x="33" y="2"/>
                  </a:lnTo>
                  <a:lnTo>
                    <a:pt x="35" y="1"/>
                  </a:lnTo>
                  <a:lnTo>
                    <a:pt x="38" y="1"/>
                  </a:lnTo>
                  <a:lnTo>
                    <a:pt x="43" y="0"/>
                  </a:lnTo>
                  <a:lnTo>
                    <a:pt x="43" y="2"/>
                  </a:lnTo>
                  <a:lnTo>
                    <a:pt x="43" y="5"/>
                  </a:lnTo>
                  <a:lnTo>
                    <a:pt x="43" y="7"/>
                  </a:lnTo>
                  <a:lnTo>
                    <a:pt x="43" y="9"/>
                  </a:lnTo>
                  <a:lnTo>
                    <a:pt x="37" y="12"/>
                  </a:lnTo>
                  <a:lnTo>
                    <a:pt x="33" y="17"/>
                  </a:lnTo>
                  <a:lnTo>
                    <a:pt x="27" y="20"/>
                  </a:lnTo>
                  <a:lnTo>
                    <a:pt x="21" y="23"/>
                  </a:lnTo>
                  <a:lnTo>
                    <a:pt x="17" y="28"/>
                  </a:lnTo>
                  <a:lnTo>
                    <a:pt x="11" y="31"/>
                  </a:lnTo>
                  <a:lnTo>
                    <a:pt x="6" y="36"/>
                  </a:lnTo>
                  <a:lnTo>
                    <a:pt x="0" y="39"/>
                  </a:lnTo>
                  <a:close/>
                </a:path>
              </a:pathLst>
            </a:custGeom>
            <a:solidFill>
              <a:srgbClr val="000000"/>
            </a:solidFill>
            <a:ln w="9525">
              <a:noFill/>
              <a:round/>
              <a:headEnd/>
              <a:tailEnd/>
            </a:ln>
          </p:spPr>
          <p:txBody>
            <a:bodyPr/>
            <a:lstStyle/>
            <a:p>
              <a:endParaRPr lang="en-US"/>
            </a:p>
          </p:txBody>
        </p:sp>
        <p:sp>
          <p:nvSpPr>
            <p:cNvPr id="55328" name="Freeform 31"/>
            <p:cNvSpPr>
              <a:spLocks/>
            </p:cNvSpPr>
            <p:nvPr/>
          </p:nvSpPr>
          <p:spPr bwMode="auto">
            <a:xfrm>
              <a:off x="1712" y="240"/>
              <a:ext cx="468" cy="1542"/>
            </a:xfrm>
            <a:custGeom>
              <a:avLst/>
              <a:gdLst>
                <a:gd name="T0" fmla="*/ 1275 w 282"/>
                <a:gd name="T1" fmla="*/ 17522 h 1162"/>
                <a:gd name="T2" fmla="*/ 7692 w 282"/>
                <a:gd name="T3" fmla="*/ 17038 h 1162"/>
                <a:gd name="T4" fmla="*/ 13182 w 282"/>
                <a:gd name="T5" fmla="*/ 16671 h 1162"/>
                <a:gd name="T6" fmla="*/ 13935 w 282"/>
                <a:gd name="T7" fmla="*/ 16414 h 1162"/>
                <a:gd name="T8" fmla="*/ 15192 w 282"/>
                <a:gd name="T9" fmla="*/ 16349 h 1162"/>
                <a:gd name="T10" fmla="*/ 16506 w 282"/>
                <a:gd name="T11" fmla="*/ 13022 h 1162"/>
                <a:gd name="T12" fmla="*/ 15608 w 282"/>
                <a:gd name="T13" fmla="*/ 11590 h 1162"/>
                <a:gd name="T14" fmla="*/ 13457 w 282"/>
                <a:gd name="T15" fmla="*/ 11325 h 1162"/>
                <a:gd name="T16" fmla="*/ 10035 w 282"/>
                <a:gd name="T17" fmla="*/ 10990 h 1162"/>
                <a:gd name="T18" fmla="*/ 8565 w 282"/>
                <a:gd name="T19" fmla="*/ 10656 h 1162"/>
                <a:gd name="T20" fmla="*/ 5828 w 282"/>
                <a:gd name="T21" fmla="*/ 10324 h 1162"/>
                <a:gd name="T22" fmla="*/ 1275 w 282"/>
                <a:gd name="T23" fmla="*/ 10107 h 1162"/>
                <a:gd name="T24" fmla="*/ 168 w 282"/>
                <a:gd name="T25" fmla="*/ 9888 h 1162"/>
                <a:gd name="T26" fmla="*/ 4089 w 282"/>
                <a:gd name="T27" fmla="*/ 9638 h 1162"/>
                <a:gd name="T28" fmla="*/ 11567 w 282"/>
                <a:gd name="T29" fmla="*/ 9438 h 1162"/>
                <a:gd name="T30" fmla="*/ 15192 w 282"/>
                <a:gd name="T31" fmla="*/ 6209 h 1162"/>
                <a:gd name="T32" fmla="*/ 14627 w 282"/>
                <a:gd name="T33" fmla="*/ 4087 h 1162"/>
                <a:gd name="T34" fmla="*/ 16816 w 282"/>
                <a:gd name="T35" fmla="*/ 3473 h 1162"/>
                <a:gd name="T36" fmla="*/ 18078 w 282"/>
                <a:gd name="T37" fmla="*/ 3095 h 1162"/>
                <a:gd name="T38" fmla="*/ 14920 w 282"/>
                <a:gd name="T39" fmla="*/ 2856 h 1162"/>
                <a:gd name="T40" fmla="*/ 12480 w 282"/>
                <a:gd name="T41" fmla="*/ 2137 h 1162"/>
                <a:gd name="T42" fmla="*/ 14920 w 282"/>
                <a:gd name="T43" fmla="*/ 200 h 1162"/>
                <a:gd name="T44" fmla="*/ 16051 w 282"/>
                <a:gd name="T45" fmla="*/ 0 h 1162"/>
                <a:gd name="T46" fmla="*/ 18240 w 282"/>
                <a:gd name="T47" fmla="*/ 620 h 1162"/>
                <a:gd name="T48" fmla="*/ 20874 w 282"/>
                <a:gd name="T49" fmla="*/ 1708 h 1162"/>
                <a:gd name="T50" fmla="*/ 21702 w 282"/>
                <a:gd name="T51" fmla="*/ 2621 h 1162"/>
                <a:gd name="T52" fmla="*/ 20139 w 282"/>
                <a:gd name="T53" fmla="*/ 2853 h 1162"/>
                <a:gd name="T54" fmla="*/ 19701 w 282"/>
                <a:gd name="T55" fmla="*/ 3209 h 1162"/>
                <a:gd name="T56" fmla="*/ 20711 w 282"/>
                <a:gd name="T57" fmla="*/ 3387 h 1162"/>
                <a:gd name="T58" fmla="*/ 22140 w 282"/>
                <a:gd name="T59" fmla="*/ 3624 h 1162"/>
                <a:gd name="T60" fmla="*/ 23126 w 282"/>
                <a:gd name="T61" fmla="*/ 4911 h 1162"/>
                <a:gd name="T62" fmla="*/ 26762 w 282"/>
                <a:gd name="T63" fmla="*/ 8168 h 1162"/>
                <a:gd name="T64" fmla="*/ 28377 w 282"/>
                <a:gd name="T65" fmla="*/ 9284 h 1162"/>
                <a:gd name="T66" fmla="*/ 32375 w 282"/>
                <a:gd name="T67" fmla="*/ 9439 h 1162"/>
                <a:gd name="T68" fmla="*/ 37443 w 282"/>
                <a:gd name="T69" fmla="*/ 9568 h 1162"/>
                <a:gd name="T70" fmla="*/ 38960 w 282"/>
                <a:gd name="T71" fmla="*/ 9768 h 1162"/>
                <a:gd name="T72" fmla="*/ 36307 w 282"/>
                <a:gd name="T73" fmla="*/ 10032 h 1162"/>
                <a:gd name="T74" fmla="*/ 33595 w 282"/>
                <a:gd name="T75" fmla="*/ 10373 h 1162"/>
                <a:gd name="T76" fmla="*/ 31419 w 282"/>
                <a:gd name="T77" fmla="*/ 10610 h 1162"/>
                <a:gd name="T78" fmla="*/ 30271 w 282"/>
                <a:gd name="T79" fmla="*/ 10924 h 1162"/>
                <a:gd name="T80" fmla="*/ 26928 w 282"/>
                <a:gd name="T81" fmla="*/ 11503 h 1162"/>
                <a:gd name="T82" fmla="*/ 25025 w 282"/>
                <a:gd name="T83" fmla="*/ 11918 h 1162"/>
                <a:gd name="T84" fmla="*/ 27117 w 282"/>
                <a:gd name="T85" fmla="*/ 14178 h 1162"/>
                <a:gd name="T86" fmla="*/ 29121 w 282"/>
                <a:gd name="T87" fmla="*/ 16065 h 1162"/>
                <a:gd name="T88" fmla="*/ 31017 w 282"/>
                <a:gd name="T89" fmla="*/ 16263 h 1162"/>
                <a:gd name="T90" fmla="*/ 38960 w 282"/>
                <a:gd name="T91" fmla="*/ 17328 h 1162"/>
                <a:gd name="T92" fmla="*/ 43436 w 282"/>
                <a:gd name="T93" fmla="*/ 17906 h 1162"/>
                <a:gd name="T94" fmla="*/ 42313 w 282"/>
                <a:gd name="T95" fmla="*/ 18700 h 1162"/>
                <a:gd name="T96" fmla="*/ 38837 w 282"/>
                <a:gd name="T97" fmla="*/ 19316 h 1162"/>
                <a:gd name="T98" fmla="*/ 30538 w 282"/>
                <a:gd name="T99" fmla="*/ 19486 h 1162"/>
                <a:gd name="T100" fmla="*/ 22562 w 282"/>
                <a:gd name="T101" fmla="*/ 19639 h 1162"/>
                <a:gd name="T102" fmla="*/ 13935 w 282"/>
                <a:gd name="T103" fmla="*/ 19438 h 1162"/>
                <a:gd name="T104" fmla="*/ 9086 w 282"/>
                <a:gd name="T105" fmla="*/ 19316 h 1162"/>
                <a:gd name="T106" fmla="*/ 3512 w 282"/>
                <a:gd name="T107" fmla="*/ 18622 h 1162"/>
                <a:gd name="T108" fmla="*/ 1275 w 282"/>
                <a:gd name="T109" fmla="*/ 18142 h 1162"/>
                <a:gd name="T110" fmla="*/ 692 w 282"/>
                <a:gd name="T111" fmla="*/ 17753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1162"/>
                <a:gd name="T170" fmla="*/ 282 w 28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1162">
                  <a:moveTo>
                    <a:pt x="4" y="1044"/>
                  </a:moveTo>
                  <a:lnTo>
                    <a:pt x="5" y="1042"/>
                  </a:lnTo>
                  <a:lnTo>
                    <a:pt x="6" y="1038"/>
                  </a:lnTo>
                  <a:lnTo>
                    <a:pt x="8" y="1035"/>
                  </a:lnTo>
                  <a:lnTo>
                    <a:pt x="9" y="1033"/>
                  </a:lnTo>
                  <a:lnTo>
                    <a:pt x="25" y="1023"/>
                  </a:lnTo>
                  <a:lnTo>
                    <a:pt x="38" y="1014"/>
                  </a:lnTo>
                  <a:lnTo>
                    <a:pt x="49" y="1006"/>
                  </a:lnTo>
                  <a:lnTo>
                    <a:pt x="59" y="999"/>
                  </a:lnTo>
                  <a:lnTo>
                    <a:pt x="68" y="994"/>
                  </a:lnTo>
                  <a:lnTo>
                    <a:pt x="76" y="988"/>
                  </a:lnTo>
                  <a:lnTo>
                    <a:pt x="83" y="985"/>
                  </a:lnTo>
                  <a:lnTo>
                    <a:pt x="89" y="982"/>
                  </a:lnTo>
                  <a:lnTo>
                    <a:pt x="89" y="978"/>
                  </a:lnTo>
                  <a:lnTo>
                    <a:pt x="89" y="973"/>
                  </a:lnTo>
                  <a:lnTo>
                    <a:pt x="88" y="969"/>
                  </a:lnTo>
                  <a:lnTo>
                    <a:pt x="88" y="965"/>
                  </a:lnTo>
                  <a:lnTo>
                    <a:pt x="91" y="965"/>
                  </a:lnTo>
                  <a:lnTo>
                    <a:pt x="94" y="965"/>
                  </a:lnTo>
                  <a:lnTo>
                    <a:pt x="96" y="965"/>
                  </a:lnTo>
                  <a:lnTo>
                    <a:pt x="100" y="965"/>
                  </a:lnTo>
                  <a:lnTo>
                    <a:pt x="103" y="867"/>
                  </a:lnTo>
                  <a:lnTo>
                    <a:pt x="104" y="809"/>
                  </a:lnTo>
                  <a:lnTo>
                    <a:pt x="104" y="769"/>
                  </a:lnTo>
                  <a:lnTo>
                    <a:pt x="103" y="722"/>
                  </a:lnTo>
                  <a:lnTo>
                    <a:pt x="102" y="710"/>
                  </a:lnTo>
                  <a:lnTo>
                    <a:pt x="100" y="698"/>
                  </a:lnTo>
                  <a:lnTo>
                    <a:pt x="98" y="685"/>
                  </a:lnTo>
                  <a:lnTo>
                    <a:pt x="96" y="672"/>
                  </a:lnTo>
                  <a:lnTo>
                    <a:pt x="93" y="671"/>
                  </a:lnTo>
                  <a:lnTo>
                    <a:pt x="89" y="670"/>
                  </a:lnTo>
                  <a:lnTo>
                    <a:pt x="85" y="669"/>
                  </a:lnTo>
                  <a:lnTo>
                    <a:pt x="82" y="668"/>
                  </a:lnTo>
                  <a:lnTo>
                    <a:pt x="76" y="661"/>
                  </a:lnTo>
                  <a:lnTo>
                    <a:pt x="69" y="654"/>
                  </a:lnTo>
                  <a:lnTo>
                    <a:pt x="63" y="649"/>
                  </a:lnTo>
                  <a:lnTo>
                    <a:pt x="57" y="642"/>
                  </a:lnTo>
                  <a:lnTo>
                    <a:pt x="56" y="637"/>
                  </a:lnTo>
                  <a:lnTo>
                    <a:pt x="55" y="633"/>
                  </a:lnTo>
                  <a:lnTo>
                    <a:pt x="54" y="629"/>
                  </a:lnTo>
                  <a:lnTo>
                    <a:pt x="53" y="624"/>
                  </a:lnTo>
                  <a:lnTo>
                    <a:pt x="47" y="620"/>
                  </a:lnTo>
                  <a:lnTo>
                    <a:pt x="43" y="615"/>
                  </a:lnTo>
                  <a:lnTo>
                    <a:pt x="37" y="610"/>
                  </a:lnTo>
                  <a:lnTo>
                    <a:pt x="31" y="605"/>
                  </a:lnTo>
                  <a:lnTo>
                    <a:pt x="19" y="602"/>
                  </a:lnTo>
                  <a:lnTo>
                    <a:pt x="12" y="600"/>
                  </a:lnTo>
                  <a:lnTo>
                    <a:pt x="8" y="597"/>
                  </a:lnTo>
                  <a:lnTo>
                    <a:pt x="5" y="595"/>
                  </a:lnTo>
                  <a:lnTo>
                    <a:pt x="4" y="592"/>
                  </a:lnTo>
                  <a:lnTo>
                    <a:pt x="2" y="587"/>
                  </a:lnTo>
                  <a:lnTo>
                    <a:pt x="1" y="584"/>
                  </a:lnTo>
                  <a:lnTo>
                    <a:pt x="0" y="581"/>
                  </a:lnTo>
                  <a:lnTo>
                    <a:pt x="10" y="576"/>
                  </a:lnTo>
                  <a:lnTo>
                    <a:pt x="19" y="573"/>
                  </a:lnTo>
                  <a:lnTo>
                    <a:pt x="26" y="569"/>
                  </a:lnTo>
                  <a:lnTo>
                    <a:pt x="35" y="567"/>
                  </a:lnTo>
                  <a:lnTo>
                    <a:pt x="44" y="564"/>
                  </a:lnTo>
                  <a:lnTo>
                    <a:pt x="57" y="560"/>
                  </a:lnTo>
                  <a:lnTo>
                    <a:pt x="73" y="557"/>
                  </a:lnTo>
                  <a:lnTo>
                    <a:pt x="94" y="552"/>
                  </a:lnTo>
                  <a:lnTo>
                    <a:pt x="95" y="490"/>
                  </a:lnTo>
                  <a:lnTo>
                    <a:pt x="96" y="429"/>
                  </a:lnTo>
                  <a:lnTo>
                    <a:pt x="96" y="367"/>
                  </a:lnTo>
                  <a:lnTo>
                    <a:pt x="97" y="306"/>
                  </a:lnTo>
                  <a:lnTo>
                    <a:pt x="95" y="285"/>
                  </a:lnTo>
                  <a:lnTo>
                    <a:pt x="94" y="264"/>
                  </a:lnTo>
                  <a:lnTo>
                    <a:pt x="92" y="241"/>
                  </a:lnTo>
                  <a:lnTo>
                    <a:pt x="89" y="220"/>
                  </a:lnTo>
                  <a:lnTo>
                    <a:pt x="95" y="216"/>
                  </a:lnTo>
                  <a:lnTo>
                    <a:pt x="101" y="211"/>
                  </a:lnTo>
                  <a:lnTo>
                    <a:pt x="106" y="205"/>
                  </a:lnTo>
                  <a:lnTo>
                    <a:pt x="112" y="201"/>
                  </a:lnTo>
                  <a:lnTo>
                    <a:pt x="113" y="195"/>
                  </a:lnTo>
                  <a:lnTo>
                    <a:pt x="114" y="189"/>
                  </a:lnTo>
                  <a:lnTo>
                    <a:pt x="114" y="183"/>
                  </a:lnTo>
                  <a:lnTo>
                    <a:pt x="115" y="176"/>
                  </a:lnTo>
                  <a:lnTo>
                    <a:pt x="105" y="174"/>
                  </a:lnTo>
                  <a:lnTo>
                    <a:pt x="100" y="172"/>
                  </a:lnTo>
                  <a:lnTo>
                    <a:pt x="94" y="169"/>
                  </a:lnTo>
                  <a:lnTo>
                    <a:pt x="87" y="164"/>
                  </a:lnTo>
                  <a:lnTo>
                    <a:pt x="84" y="156"/>
                  </a:lnTo>
                  <a:lnTo>
                    <a:pt x="82" y="146"/>
                  </a:lnTo>
                  <a:lnTo>
                    <a:pt x="79" y="126"/>
                  </a:lnTo>
                  <a:lnTo>
                    <a:pt x="76" y="92"/>
                  </a:lnTo>
                  <a:lnTo>
                    <a:pt x="84" y="54"/>
                  </a:lnTo>
                  <a:lnTo>
                    <a:pt x="89" y="28"/>
                  </a:lnTo>
                  <a:lnTo>
                    <a:pt x="94" y="12"/>
                  </a:lnTo>
                  <a:lnTo>
                    <a:pt x="96" y="0"/>
                  </a:lnTo>
                  <a:lnTo>
                    <a:pt x="97" y="0"/>
                  </a:lnTo>
                  <a:lnTo>
                    <a:pt x="100" y="0"/>
                  </a:lnTo>
                  <a:lnTo>
                    <a:pt x="101" y="0"/>
                  </a:lnTo>
                  <a:lnTo>
                    <a:pt x="103" y="0"/>
                  </a:lnTo>
                  <a:lnTo>
                    <a:pt x="107" y="15"/>
                  </a:lnTo>
                  <a:lnTo>
                    <a:pt x="112" y="27"/>
                  </a:lnTo>
                  <a:lnTo>
                    <a:pt x="115" y="37"/>
                  </a:lnTo>
                  <a:lnTo>
                    <a:pt x="119" y="49"/>
                  </a:lnTo>
                  <a:lnTo>
                    <a:pt x="122" y="61"/>
                  </a:lnTo>
                  <a:lnTo>
                    <a:pt x="126" y="78"/>
                  </a:lnTo>
                  <a:lnTo>
                    <a:pt x="132" y="101"/>
                  </a:lnTo>
                  <a:lnTo>
                    <a:pt x="139" y="128"/>
                  </a:lnTo>
                  <a:lnTo>
                    <a:pt x="139" y="137"/>
                  </a:lnTo>
                  <a:lnTo>
                    <a:pt x="139" y="146"/>
                  </a:lnTo>
                  <a:lnTo>
                    <a:pt x="137" y="155"/>
                  </a:lnTo>
                  <a:lnTo>
                    <a:pt x="137" y="164"/>
                  </a:lnTo>
                  <a:lnTo>
                    <a:pt x="134" y="165"/>
                  </a:lnTo>
                  <a:lnTo>
                    <a:pt x="131" y="166"/>
                  </a:lnTo>
                  <a:lnTo>
                    <a:pt x="127" y="168"/>
                  </a:lnTo>
                  <a:lnTo>
                    <a:pt x="123" y="169"/>
                  </a:lnTo>
                  <a:lnTo>
                    <a:pt x="124" y="176"/>
                  </a:lnTo>
                  <a:lnTo>
                    <a:pt x="124" y="183"/>
                  </a:lnTo>
                  <a:lnTo>
                    <a:pt x="124" y="190"/>
                  </a:lnTo>
                  <a:lnTo>
                    <a:pt x="124" y="198"/>
                  </a:lnTo>
                  <a:lnTo>
                    <a:pt x="126" y="199"/>
                  </a:lnTo>
                  <a:lnTo>
                    <a:pt x="129" y="199"/>
                  </a:lnTo>
                  <a:lnTo>
                    <a:pt x="131" y="200"/>
                  </a:lnTo>
                  <a:lnTo>
                    <a:pt x="133" y="201"/>
                  </a:lnTo>
                  <a:lnTo>
                    <a:pt x="135" y="205"/>
                  </a:lnTo>
                  <a:lnTo>
                    <a:pt x="137" y="210"/>
                  </a:lnTo>
                  <a:lnTo>
                    <a:pt x="140" y="214"/>
                  </a:lnTo>
                  <a:lnTo>
                    <a:pt x="142" y="219"/>
                  </a:lnTo>
                  <a:lnTo>
                    <a:pt x="145" y="255"/>
                  </a:lnTo>
                  <a:lnTo>
                    <a:pt x="146" y="275"/>
                  </a:lnTo>
                  <a:lnTo>
                    <a:pt x="146" y="290"/>
                  </a:lnTo>
                  <a:lnTo>
                    <a:pt x="145" y="308"/>
                  </a:lnTo>
                  <a:lnTo>
                    <a:pt x="155" y="384"/>
                  </a:lnTo>
                  <a:lnTo>
                    <a:pt x="163" y="441"/>
                  </a:lnTo>
                  <a:lnTo>
                    <a:pt x="169" y="482"/>
                  </a:lnTo>
                  <a:lnTo>
                    <a:pt x="172" y="510"/>
                  </a:lnTo>
                  <a:lnTo>
                    <a:pt x="175" y="529"/>
                  </a:lnTo>
                  <a:lnTo>
                    <a:pt x="178" y="540"/>
                  </a:lnTo>
                  <a:lnTo>
                    <a:pt x="179" y="548"/>
                  </a:lnTo>
                  <a:lnTo>
                    <a:pt x="181" y="554"/>
                  </a:lnTo>
                  <a:lnTo>
                    <a:pt x="189" y="555"/>
                  </a:lnTo>
                  <a:lnTo>
                    <a:pt x="197" y="556"/>
                  </a:lnTo>
                  <a:lnTo>
                    <a:pt x="204" y="558"/>
                  </a:lnTo>
                  <a:lnTo>
                    <a:pt x="212" y="559"/>
                  </a:lnTo>
                  <a:lnTo>
                    <a:pt x="220" y="562"/>
                  </a:lnTo>
                  <a:lnTo>
                    <a:pt x="228" y="563"/>
                  </a:lnTo>
                  <a:lnTo>
                    <a:pt x="236" y="565"/>
                  </a:lnTo>
                  <a:lnTo>
                    <a:pt x="244" y="566"/>
                  </a:lnTo>
                  <a:lnTo>
                    <a:pt x="244" y="569"/>
                  </a:lnTo>
                  <a:lnTo>
                    <a:pt x="245" y="574"/>
                  </a:lnTo>
                  <a:lnTo>
                    <a:pt x="246" y="577"/>
                  </a:lnTo>
                  <a:lnTo>
                    <a:pt x="247" y="582"/>
                  </a:lnTo>
                  <a:lnTo>
                    <a:pt x="241" y="585"/>
                  </a:lnTo>
                  <a:lnTo>
                    <a:pt x="235" y="588"/>
                  </a:lnTo>
                  <a:lnTo>
                    <a:pt x="229" y="592"/>
                  </a:lnTo>
                  <a:lnTo>
                    <a:pt x="222" y="595"/>
                  </a:lnTo>
                  <a:lnTo>
                    <a:pt x="219" y="601"/>
                  </a:lnTo>
                  <a:lnTo>
                    <a:pt x="216" y="606"/>
                  </a:lnTo>
                  <a:lnTo>
                    <a:pt x="212" y="613"/>
                  </a:lnTo>
                  <a:lnTo>
                    <a:pt x="209" y="619"/>
                  </a:lnTo>
                  <a:lnTo>
                    <a:pt x="206" y="621"/>
                  </a:lnTo>
                  <a:lnTo>
                    <a:pt x="201" y="624"/>
                  </a:lnTo>
                  <a:lnTo>
                    <a:pt x="198" y="626"/>
                  </a:lnTo>
                  <a:lnTo>
                    <a:pt x="193" y="630"/>
                  </a:lnTo>
                  <a:lnTo>
                    <a:pt x="192" y="635"/>
                  </a:lnTo>
                  <a:lnTo>
                    <a:pt x="192" y="640"/>
                  </a:lnTo>
                  <a:lnTo>
                    <a:pt x="191" y="645"/>
                  </a:lnTo>
                  <a:lnTo>
                    <a:pt x="190" y="651"/>
                  </a:lnTo>
                  <a:lnTo>
                    <a:pt x="182" y="664"/>
                  </a:lnTo>
                  <a:lnTo>
                    <a:pt x="177" y="672"/>
                  </a:lnTo>
                  <a:lnTo>
                    <a:pt x="170" y="679"/>
                  </a:lnTo>
                  <a:lnTo>
                    <a:pt x="161" y="687"/>
                  </a:lnTo>
                  <a:lnTo>
                    <a:pt x="160" y="692"/>
                  </a:lnTo>
                  <a:lnTo>
                    <a:pt x="159" y="698"/>
                  </a:lnTo>
                  <a:lnTo>
                    <a:pt x="158" y="704"/>
                  </a:lnTo>
                  <a:lnTo>
                    <a:pt x="156" y="710"/>
                  </a:lnTo>
                  <a:lnTo>
                    <a:pt x="161" y="750"/>
                  </a:lnTo>
                  <a:lnTo>
                    <a:pt x="165" y="787"/>
                  </a:lnTo>
                  <a:lnTo>
                    <a:pt x="171" y="837"/>
                  </a:lnTo>
                  <a:lnTo>
                    <a:pt x="179" y="918"/>
                  </a:lnTo>
                  <a:lnTo>
                    <a:pt x="181" y="928"/>
                  </a:lnTo>
                  <a:lnTo>
                    <a:pt x="182" y="938"/>
                  </a:lnTo>
                  <a:lnTo>
                    <a:pt x="184" y="949"/>
                  </a:lnTo>
                  <a:lnTo>
                    <a:pt x="186" y="959"/>
                  </a:lnTo>
                  <a:lnTo>
                    <a:pt x="189" y="959"/>
                  </a:lnTo>
                  <a:lnTo>
                    <a:pt x="192" y="959"/>
                  </a:lnTo>
                  <a:lnTo>
                    <a:pt x="196" y="960"/>
                  </a:lnTo>
                  <a:lnTo>
                    <a:pt x="200" y="960"/>
                  </a:lnTo>
                  <a:lnTo>
                    <a:pt x="220" y="987"/>
                  </a:lnTo>
                  <a:lnTo>
                    <a:pt x="235" y="1007"/>
                  </a:lnTo>
                  <a:lnTo>
                    <a:pt x="246" y="1023"/>
                  </a:lnTo>
                  <a:lnTo>
                    <a:pt x="255" y="1034"/>
                  </a:lnTo>
                  <a:lnTo>
                    <a:pt x="261" y="1043"/>
                  </a:lnTo>
                  <a:lnTo>
                    <a:pt x="268" y="1049"/>
                  </a:lnTo>
                  <a:lnTo>
                    <a:pt x="274" y="1057"/>
                  </a:lnTo>
                  <a:lnTo>
                    <a:pt x="282" y="1065"/>
                  </a:lnTo>
                  <a:lnTo>
                    <a:pt x="279" y="1075"/>
                  </a:lnTo>
                  <a:lnTo>
                    <a:pt x="274" y="1087"/>
                  </a:lnTo>
                  <a:lnTo>
                    <a:pt x="267" y="1104"/>
                  </a:lnTo>
                  <a:lnTo>
                    <a:pt x="259" y="1131"/>
                  </a:lnTo>
                  <a:lnTo>
                    <a:pt x="256" y="1134"/>
                  </a:lnTo>
                  <a:lnTo>
                    <a:pt x="251" y="1136"/>
                  </a:lnTo>
                  <a:lnTo>
                    <a:pt x="245" y="1140"/>
                  </a:lnTo>
                  <a:lnTo>
                    <a:pt x="232" y="1144"/>
                  </a:lnTo>
                  <a:lnTo>
                    <a:pt x="219" y="1147"/>
                  </a:lnTo>
                  <a:lnTo>
                    <a:pt x="207" y="1149"/>
                  </a:lnTo>
                  <a:lnTo>
                    <a:pt x="193" y="1151"/>
                  </a:lnTo>
                  <a:lnTo>
                    <a:pt x="181" y="1153"/>
                  </a:lnTo>
                  <a:lnTo>
                    <a:pt x="168" y="1155"/>
                  </a:lnTo>
                  <a:lnTo>
                    <a:pt x="154" y="1158"/>
                  </a:lnTo>
                  <a:lnTo>
                    <a:pt x="142" y="1160"/>
                  </a:lnTo>
                  <a:lnTo>
                    <a:pt x="129" y="1162"/>
                  </a:lnTo>
                  <a:lnTo>
                    <a:pt x="112" y="1155"/>
                  </a:lnTo>
                  <a:lnTo>
                    <a:pt x="98" y="1151"/>
                  </a:lnTo>
                  <a:lnTo>
                    <a:pt x="88" y="1148"/>
                  </a:lnTo>
                  <a:lnTo>
                    <a:pt x="79" y="1145"/>
                  </a:lnTo>
                  <a:lnTo>
                    <a:pt x="73" y="1143"/>
                  </a:lnTo>
                  <a:lnTo>
                    <a:pt x="65" y="1142"/>
                  </a:lnTo>
                  <a:lnTo>
                    <a:pt x="57" y="1140"/>
                  </a:lnTo>
                  <a:lnTo>
                    <a:pt x="47" y="1139"/>
                  </a:lnTo>
                  <a:lnTo>
                    <a:pt x="37" y="1122"/>
                  </a:lnTo>
                  <a:lnTo>
                    <a:pt x="29" y="1110"/>
                  </a:lnTo>
                  <a:lnTo>
                    <a:pt x="22" y="1100"/>
                  </a:lnTo>
                  <a:lnTo>
                    <a:pt x="18" y="1092"/>
                  </a:lnTo>
                  <a:lnTo>
                    <a:pt x="15" y="1085"/>
                  </a:lnTo>
                  <a:lnTo>
                    <a:pt x="11" y="1078"/>
                  </a:lnTo>
                  <a:lnTo>
                    <a:pt x="8" y="1071"/>
                  </a:lnTo>
                  <a:lnTo>
                    <a:pt x="4" y="1061"/>
                  </a:lnTo>
                  <a:lnTo>
                    <a:pt x="4" y="1056"/>
                  </a:lnTo>
                  <a:lnTo>
                    <a:pt x="4" y="1052"/>
                  </a:lnTo>
                  <a:lnTo>
                    <a:pt x="4" y="1048"/>
                  </a:lnTo>
                  <a:lnTo>
                    <a:pt x="4" y="1044"/>
                  </a:lnTo>
                  <a:close/>
                </a:path>
              </a:pathLst>
            </a:custGeom>
            <a:solidFill>
              <a:srgbClr val="000000"/>
            </a:solidFill>
            <a:ln w="9525">
              <a:noFill/>
              <a:round/>
              <a:headEnd/>
              <a:tailEnd/>
            </a:ln>
          </p:spPr>
          <p:txBody>
            <a:bodyPr/>
            <a:lstStyle/>
            <a:p>
              <a:endParaRPr lang="en-US"/>
            </a:p>
          </p:txBody>
        </p:sp>
        <p:sp>
          <p:nvSpPr>
            <p:cNvPr id="55329" name="Freeform 32"/>
            <p:cNvSpPr>
              <a:spLocks/>
            </p:cNvSpPr>
            <p:nvPr/>
          </p:nvSpPr>
          <p:spPr bwMode="auto">
            <a:xfrm>
              <a:off x="1735" y="1587"/>
              <a:ext cx="76" cy="77"/>
            </a:xfrm>
            <a:custGeom>
              <a:avLst/>
              <a:gdLst>
                <a:gd name="T0" fmla="*/ 0 w 46"/>
                <a:gd name="T1" fmla="*/ 469 h 58"/>
                <a:gd name="T2" fmla="*/ 719 w 46"/>
                <a:gd name="T3" fmla="*/ 405 h 58"/>
                <a:gd name="T4" fmla="*/ 1682 w 46"/>
                <a:gd name="T5" fmla="*/ 353 h 58"/>
                <a:gd name="T6" fmla="*/ 2282 w 46"/>
                <a:gd name="T7" fmla="*/ 305 h 58"/>
                <a:gd name="T8" fmla="*/ 3243 w 46"/>
                <a:gd name="T9" fmla="*/ 224 h 58"/>
                <a:gd name="T10" fmla="*/ 3770 w 46"/>
                <a:gd name="T11" fmla="*/ 169 h 58"/>
                <a:gd name="T12" fmla="*/ 4681 w 46"/>
                <a:gd name="T13" fmla="*/ 113 h 58"/>
                <a:gd name="T14" fmla="*/ 5358 w 46"/>
                <a:gd name="T15" fmla="*/ 49 h 58"/>
                <a:gd name="T16" fmla="*/ 6229 w 46"/>
                <a:gd name="T17" fmla="*/ 0 h 58"/>
                <a:gd name="T18" fmla="*/ 6328 w 46"/>
                <a:gd name="T19" fmla="*/ 1 h 58"/>
                <a:gd name="T20" fmla="*/ 6488 w 46"/>
                <a:gd name="T21" fmla="*/ 37 h 58"/>
                <a:gd name="T22" fmla="*/ 6797 w 46"/>
                <a:gd name="T23" fmla="*/ 49 h 58"/>
                <a:gd name="T24" fmla="*/ 6990 w 46"/>
                <a:gd name="T25" fmla="*/ 65 h 58"/>
                <a:gd name="T26" fmla="*/ 5872 w 46"/>
                <a:gd name="T27" fmla="*/ 297 h 58"/>
                <a:gd name="T28" fmla="*/ 4681 w 46"/>
                <a:gd name="T29" fmla="*/ 506 h 58"/>
                <a:gd name="T30" fmla="*/ 3494 w 46"/>
                <a:gd name="T31" fmla="*/ 733 h 58"/>
                <a:gd name="T32" fmla="*/ 2282 w 46"/>
                <a:gd name="T33" fmla="*/ 973 h 58"/>
                <a:gd name="T34" fmla="*/ 1963 w 46"/>
                <a:gd name="T35" fmla="*/ 973 h 58"/>
                <a:gd name="T36" fmla="*/ 1849 w 46"/>
                <a:gd name="T37" fmla="*/ 973 h 58"/>
                <a:gd name="T38" fmla="*/ 1550 w 46"/>
                <a:gd name="T39" fmla="*/ 973 h 58"/>
                <a:gd name="T40" fmla="*/ 1119 w 46"/>
                <a:gd name="T41" fmla="*/ 984 h 58"/>
                <a:gd name="T42" fmla="*/ 677 w 46"/>
                <a:gd name="T43" fmla="*/ 884 h 58"/>
                <a:gd name="T44" fmla="*/ 263 w 46"/>
                <a:gd name="T45" fmla="*/ 819 h 58"/>
                <a:gd name="T46" fmla="*/ 159 w 46"/>
                <a:gd name="T47" fmla="*/ 672 h 58"/>
                <a:gd name="T48" fmla="*/ 0 w 46"/>
                <a:gd name="T49" fmla="*/ 469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58"/>
                <a:gd name="T77" fmla="*/ 46 w 46"/>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58">
                  <a:moveTo>
                    <a:pt x="0" y="28"/>
                  </a:moveTo>
                  <a:lnTo>
                    <a:pt x="5" y="24"/>
                  </a:lnTo>
                  <a:lnTo>
                    <a:pt x="11" y="21"/>
                  </a:lnTo>
                  <a:lnTo>
                    <a:pt x="15" y="18"/>
                  </a:lnTo>
                  <a:lnTo>
                    <a:pt x="21" y="13"/>
                  </a:lnTo>
                  <a:lnTo>
                    <a:pt x="25" y="10"/>
                  </a:lnTo>
                  <a:lnTo>
                    <a:pt x="31" y="6"/>
                  </a:lnTo>
                  <a:lnTo>
                    <a:pt x="35" y="3"/>
                  </a:lnTo>
                  <a:lnTo>
                    <a:pt x="41" y="0"/>
                  </a:lnTo>
                  <a:lnTo>
                    <a:pt x="42" y="1"/>
                  </a:lnTo>
                  <a:lnTo>
                    <a:pt x="43" y="2"/>
                  </a:lnTo>
                  <a:lnTo>
                    <a:pt x="45" y="3"/>
                  </a:lnTo>
                  <a:lnTo>
                    <a:pt x="46" y="4"/>
                  </a:lnTo>
                  <a:lnTo>
                    <a:pt x="39" y="17"/>
                  </a:lnTo>
                  <a:lnTo>
                    <a:pt x="31" y="30"/>
                  </a:lnTo>
                  <a:lnTo>
                    <a:pt x="23" y="43"/>
                  </a:lnTo>
                  <a:lnTo>
                    <a:pt x="15" y="57"/>
                  </a:lnTo>
                  <a:lnTo>
                    <a:pt x="13" y="57"/>
                  </a:lnTo>
                  <a:lnTo>
                    <a:pt x="12" y="57"/>
                  </a:lnTo>
                  <a:lnTo>
                    <a:pt x="10" y="57"/>
                  </a:lnTo>
                  <a:lnTo>
                    <a:pt x="7" y="58"/>
                  </a:lnTo>
                  <a:lnTo>
                    <a:pt x="4" y="52"/>
                  </a:lnTo>
                  <a:lnTo>
                    <a:pt x="2" y="48"/>
                  </a:lnTo>
                  <a:lnTo>
                    <a:pt x="1" y="40"/>
                  </a:lnTo>
                  <a:lnTo>
                    <a:pt x="0" y="28"/>
                  </a:lnTo>
                  <a:close/>
                </a:path>
              </a:pathLst>
            </a:custGeom>
            <a:solidFill>
              <a:srgbClr val="CC9933"/>
            </a:solidFill>
            <a:ln w="9525">
              <a:noFill/>
              <a:round/>
              <a:headEnd/>
              <a:tailEnd/>
            </a:ln>
          </p:spPr>
          <p:txBody>
            <a:bodyPr/>
            <a:lstStyle/>
            <a:p>
              <a:endParaRPr lang="en-US"/>
            </a:p>
          </p:txBody>
        </p:sp>
        <p:sp>
          <p:nvSpPr>
            <p:cNvPr id="55330" name="Freeform 33"/>
            <p:cNvSpPr>
              <a:spLocks/>
            </p:cNvSpPr>
            <p:nvPr/>
          </p:nvSpPr>
          <p:spPr bwMode="auto">
            <a:xfrm>
              <a:off x="1746" y="998"/>
              <a:ext cx="83" cy="33"/>
            </a:xfrm>
            <a:custGeom>
              <a:avLst/>
              <a:gdLst>
                <a:gd name="T0" fmla="*/ 0 w 50"/>
                <a:gd name="T1" fmla="*/ 198 h 25"/>
                <a:gd name="T2" fmla="*/ 956 w 50"/>
                <a:gd name="T3" fmla="*/ 180 h 25"/>
                <a:gd name="T4" fmla="*/ 2120 w 50"/>
                <a:gd name="T5" fmla="*/ 152 h 25"/>
                <a:gd name="T6" fmla="*/ 2885 w 50"/>
                <a:gd name="T7" fmla="*/ 114 h 25"/>
                <a:gd name="T8" fmla="*/ 4029 w 50"/>
                <a:gd name="T9" fmla="*/ 103 h 25"/>
                <a:gd name="T10" fmla="*/ 4892 w 50"/>
                <a:gd name="T11" fmla="*/ 65 h 25"/>
                <a:gd name="T12" fmla="*/ 5842 w 50"/>
                <a:gd name="T13" fmla="*/ 49 h 25"/>
                <a:gd name="T14" fmla="*/ 6801 w 50"/>
                <a:gd name="T15" fmla="*/ 1 h 25"/>
                <a:gd name="T16" fmla="*/ 7950 w 50"/>
                <a:gd name="T17" fmla="*/ 0 h 25"/>
                <a:gd name="T18" fmla="*/ 7950 w 50"/>
                <a:gd name="T19" fmla="*/ 37 h 25"/>
                <a:gd name="T20" fmla="*/ 7950 w 50"/>
                <a:gd name="T21" fmla="*/ 65 h 25"/>
                <a:gd name="T22" fmla="*/ 7950 w 50"/>
                <a:gd name="T23" fmla="*/ 114 h 25"/>
                <a:gd name="T24" fmla="*/ 7950 w 50"/>
                <a:gd name="T25" fmla="*/ 152 h 25"/>
                <a:gd name="T26" fmla="*/ 7258 w 50"/>
                <a:gd name="T27" fmla="*/ 180 h 25"/>
                <a:gd name="T28" fmla="*/ 6801 w 50"/>
                <a:gd name="T29" fmla="*/ 201 h 25"/>
                <a:gd name="T30" fmla="*/ 6212 w 50"/>
                <a:gd name="T31" fmla="*/ 222 h 25"/>
                <a:gd name="T32" fmla="*/ 5523 w 50"/>
                <a:gd name="T33" fmla="*/ 261 h 25"/>
                <a:gd name="T34" fmla="*/ 5523 w 50"/>
                <a:gd name="T35" fmla="*/ 293 h 25"/>
                <a:gd name="T36" fmla="*/ 5362 w 50"/>
                <a:gd name="T37" fmla="*/ 345 h 25"/>
                <a:gd name="T38" fmla="*/ 5362 w 50"/>
                <a:gd name="T39" fmla="*/ 368 h 25"/>
                <a:gd name="T40" fmla="*/ 5256 w 50"/>
                <a:gd name="T41" fmla="*/ 409 h 25"/>
                <a:gd name="T42" fmla="*/ 4029 w 50"/>
                <a:gd name="T43" fmla="*/ 387 h 25"/>
                <a:gd name="T44" fmla="*/ 2885 w 50"/>
                <a:gd name="T45" fmla="*/ 368 h 25"/>
                <a:gd name="T46" fmla="*/ 1587 w 50"/>
                <a:gd name="T47" fmla="*/ 350 h 25"/>
                <a:gd name="T48" fmla="*/ 463 w 50"/>
                <a:gd name="T49" fmla="*/ 345 h 25"/>
                <a:gd name="T50" fmla="*/ 463 w 50"/>
                <a:gd name="T51" fmla="*/ 293 h 25"/>
                <a:gd name="T52" fmla="*/ 168 w 50"/>
                <a:gd name="T53" fmla="*/ 261 h 25"/>
                <a:gd name="T54" fmla="*/ 168 w 50"/>
                <a:gd name="T55" fmla="*/ 222 h 25"/>
                <a:gd name="T56" fmla="*/ 0 w 50"/>
                <a:gd name="T57" fmla="*/ 198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25"/>
                <a:gd name="T89" fmla="*/ 50 w 50"/>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25">
                  <a:moveTo>
                    <a:pt x="0" y="12"/>
                  </a:moveTo>
                  <a:lnTo>
                    <a:pt x="6" y="11"/>
                  </a:lnTo>
                  <a:lnTo>
                    <a:pt x="13" y="10"/>
                  </a:lnTo>
                  <a:lnTo>
                    <a:pt x="18" y="7"/>
                  </a:lnTo>
                  <a:lnTo>
                    <a:pt x="25" y="6"/>
                  </a:lnTo>
                  <a:lnTo>
                    <a:pt x="31" y="4"/>
                  </a:lnTo>
                  <a:lnTo>
                    <a:pt x="37" y="3"/>
                  </a:lnTo>
                  <a:lnTo>
                    <a:pt x="43" y="1"/>
                  </a:lnTo>
                  <a:lnTo>
                    <a:pt x="50" y="0"/>
                  </a:lnTo>
                  <a:lnTo>
                    <a:pt x="50" y="2"/>
                  </a:lnTo>
                  <a:lnTo>
                    <a:pt x="50" y="4"/>
                  </a:lnTo>
                  <a:lnTo>
                    <a:pt x="50" y="7"/>
                  </a:lnTo>
                  <a:lnTo>
                    <a:pt x="50" y="10"/>
                  </a:lnTo>
                  <a:lnTo>
                    <a:pt x="46" y="11"/>
                  </a:lnTo>
                  <a:lnTo>
                    <a:pt x="43" y="13"/>
                  </a:lnTo>
                  <a:lnTo>
                    <a:pt x="39" y="14"/>
                  </a:lnTo>
                  <a:lnTo>
                    <a:pt x="35" y="16"/>
                  </a:lnTo>
                  <a:lnTo>
                    <a:pt x="35" y="18"/>
                  </a:lnTo>
                  <a:lnTo>
                    <a:pt x="34" y="21"/>
                  </a:lnTo>
                  <a:lnTo>
                    <a:pt x="34" y="23"/>
                  </a:lnTo>
                  <a:lnTo>
                    <a:pt x="33" y="25"/>
                  </a:lnTo>
                  <a:lnTo>
                    <a:pt x="25" y="24"/>
                  </a:lnTo>
                  <a:lnTo>
                    <a:pt x="18" y="23"/>
                  </a:lnTo>
                  <a:lnTo>
                    <a:pt x="10" y="22"/>
                  </a:lnTo>
                  <a:lnTo>
                    <a:pt x="3" y="21"/>
                  </a:lnTo>
                  <a:lnTo>
                    <a:pt x="3" y="18"/>
                  </a:lnTo>
                  <a:lnTo>
                    <a:pt x="1" y="16"/>
                  </a:lnTo>
                  <a:lnTo>
                    <a:pt x="1" y="14"/>
                  </a:lnTo>
                  <a:lnTo>
                    <a:pt x="0" y="12"/>
                  </a:lnTo>
                  <a:close/>
                </a:path>
              </a:pathLst>
            </a:custGeom>
            <a:solidFill>
              <a:srgbClr val="FFCC00"/>
            </a:solidFill>
            <a:ln w="9525">
              <a:noFill/>
              <a:round/>
              <a:headEnd/>
              <a:tailEnd/>
            </a:ln>
          </p:spPr>
          <p:txBody>
            <a:bodyPr/>
            <a:lstStyle/>
            <a:p>
              <a:endParaRPr lang="en-US"/>
            </a:p>
          </p:txBody>
        </p:sp>
        <p:sp>
          <p:nvSpPr>
            <p:cNvPr id="55331" name="Freeform 34"/>
            <p:cNvSpPr>
              <a:spLocks/>
            </p:cNvSpPr>
            <p:nvPr/>
          </p:nvSpPr>
          <p:spPr bwMode="auto">
            <a:xfrm>
              <a:off x="1803" y="1584"/>
              <a:ext cx="93" cy="117"/>
            </a:xfrm>
            <a:custGeom>
              <a:avLst/>
              <a:gdLst>
                <a:gd name="T0" fmla="*/ 0 w 56"/>
                <a:gd name="T1" fmla="*/ 998 h 88"/>
                <a:gd name="T2" fmla="*/ 1277 w 56"/>
                <a:gd name="T3" fmla="*/ 622 h 88"/>
                <a:gd name="T4" fmla="*/ 2121 w 56"/>
                <a:gd name="T5" fmla="*/ 404 h 88"/>
                <a:gd name="T6" fmla="*/ 2890 w 56"/>
                <a:gd name="T7" fmla="*/ 229 h 88"/>
                <a:gd name="T8" fmla="*/ 3841 w 56"/>
                <a:gd name="T9" fmla="*/ 1 h 88"/>
                <a:gd name="T10" fmla="*/ 4534 w 56"/>
                <a:gd name="T11" fmla="*/ 1 h 88"/>
                <a:gd name="T12" fmla="*/ 5080 w 56"/>
                <a:gd name="T13" fmla="*/ 0 h 88"/>
                <a:gd name="T14" fmla="*/ 5789 w 56"/>
                <a:gd name="T15" fmla="*/ 0 h 88"/>
                <a:gd name="T16" fmla="*/ 6231 w 56"/>
                <a:gd name="T17" fmla="*/ 0 h 88"/>
                <a:gd name="T18" fmla="*/ 6829 w 56"/>
                <a:gd name="T19" fmla="*/ 37 h 88"/>
                <a:gd name="T20" fmla="*/ 7689 w 56"/>
                <a:gd name="T21" fmla="*/ 86 h 88"/>
                <a:gd name="T22" fmla="*/ 8161 w 56"/>
                <a:gd name="T23" fmla="*/ 150 h 88"/>
                <a:gd name="T24" fmla="*/ 8913 w 56"/>
                <a:gd name="T25" fmla="*/ 202 h 88"/>
                <a:gd name="T26" fmla="*/ 8754 w 56"/>
                <a:gd name="T27" fmla="*/ 468 h 88"/>
                <a:gd name="T28" fmla="*/ 7805 w 56"/>
                <a:gd name="T29" fmla="*/ 860 h 88"/>
                <a:gd name="T30" fmla="*/ 6733 w 56"/>
                <a:gd name="T31" fmla="*/ 1246 h 88"/>
                <a:gd name="T32" fmla="*/ 5849 w 56"/>
                <a:gd name="T33" fmla="*/ 1520 h 88"/>
                <a:gd name="T34" fmla="*/ 4630 w 56"/>
                <a:gd name="T35" fmla="*/ 1488 h 88"/>
                <a:gd name="T36" fmla="*/ 3328 w 56"/>
                <a:gd name="T37" fmla="*/ 1425 h 88"/>
                <a:gd name="T38" fmla="*/ 1911 w 56"/>
                <a:gd name="T39" fmla="*/ 1404 h 88"/>
                <a:gd name="T40" fmla="*/ 693 w 56"/>
                <a:gd name="T41" fmla="*/ 1363 h 88"/>
                <a:gd name="T42" fmla="*/ 463 w 56"/>
                <a:gd name="T43" fmla="*/ 1262 h 88"/>
                <a:gd name="T44" fmla="*/ 279 w 56"/>
                <a:gd name="T45" fmla="*/ 1175 h 88"/>
                <a:gd name="T46" fmla="*/ 168 w 56"/>
                <a:gd name="T47" fmla="*/ 1093 h 88"/>
                <a:gd name="T48" fmla="*/ 0 w 56"/>
                <a:gd name="T49" fmla="*/ 998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88"/>
                <a:gd name="T77" fmla="*/ 56 w 56"/>
                <a:gd name="T78" fmla="*/ 88 h 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88">
                  <a:moveTo>
                    <a:pt x="0" y="58"/>
                  </a:moveTo>
                  <a:lnTo>
                    <a:pt x="8" y="36"/>
                  </a:lnTo>
                  <a:lnTo>
                    <a:pt x="13" y="23"/>
                  </a:lnTo>
                  <a:lnTo>
                    <a:pt x="18" y="13"/>
                  </a:lnTo>
                  <a:lnTo>
                    <a:pt x="24" y="1"/>
                  </a:lnTo>
                  <a:lnTo>
                    <a:pt x="28" y="1"/>
                  </a:lnTo>
                  <a:lnTo>
                    <a:pt x="32" y="0"/>
                  </a:lnTo>
                  <a:lnTo>
                    <a:pt x="36" y="0"/>
                  </a:lnTo>
                  <a:lnTo>
                    <a:pt x="39" y="0"/>
                  </a:lnTo>
                  <a:lnTo>
                    <a:pt x="43" y="2"/>
                  </a:lnTo>
                  <a:lnTo>
                    <a:pt x="48" y="5"/>
                  </a:lnTo>
                  <a:lnTo>
                    <a:pt x="51" y="8"/>
                  </a:lnTo>
                  <a:lnTo>
                    <a:pt x="56" y="12"/>
                  </a:lnTo>
                  <a:lnTo>
                    <a:pt x="55" y="27"/>
                  </a:lnTo>
                  <a:lnTo>
                    <a:pt x="49" y="50"/>
                  </a:lnTo>
                  <a:lnTo>
                    <a:pt x="42" y="72"/>
                  </a:lnTo>
                  <a:lnTo>
                    <a:pt x="37" y="88"/>
                  </a:lnTo>
                  <a:lnTo>
                    <a:pt x="29" y="86"/>
                  </a:lnTo>
                  <a:lnTo>
                    <a:pt x="21" y="83"/>
                  </a:lnTo>
                  <a:lnTo>
                    <a:pt x="12" y="81"/>
                  </a:lnTo>
                  <a:lnTo>
                    <a:pt x="4" y="79"/>
                  </a:lnTo>
                  <a:lnTo>
                    <a:pt x="3" y="73"/>
                  </a:lnTo>
                  <a:lnTo>
                    <a:pt x="2" y="68"/>
                  </a:lnTo>
                  <a:lnTo>
                    <a:pt x="1" y="63"/>
                  </a:lnTo>
                  <a:lnTo>
                    <a:pt x="0" y="58"/>
                  </a:lnTo>
                  <a:close/>
                </a:path>
              </a:pathLst>
            </a:custGeom>
            <a:solidFill>
              <a:srgbClr val="FFCC00"/>
            </a:solidFill>
            <a:ln w="9525">
              <a:noFill/>
              <a:round/>
              <a:headEnd/>
              <a:tailEnd/>
            </a:ln>
          </p:spPr>
          <p:txBody>
            <a:bodyPr/>
            <a:lstStyle/>
            <a:p>
              <a:endParaRPr lang="en-US"/>
            </a:p>
          </p:txBody>
        </p:sp>
        <p:sp>
          <p:nvSpPr>
            <p:cNvPr id="55332" name="Freeform 35"/>
            <p:cNvSpPr>
              <a:spLocks/>
            </p:cNvSpPr>
            <p:nvPr/>
          </p:nvSpPr>
          <p:spPr bwMode="auto">
            <a:xfrm>
              <a:off x="1793" y="1039"/>
              <a:ext cx="217" cy="38"/>
            </a:xfrm>
            <a:custGeom>
              <a:avLst/>
              <a:gdLst>
                <a:gd name="T0" fmla="*/ 0 w 131"/>
                <a:gd name="T1" fmla="*/ 37 h 29"/>
                <a:gd name="T2" fmla="*/ 1136 w 131"/>
                <a:gd name="T3" fmla="*/ 37 h 29"/>
                <a:gd name="T4" fmla="*/ 1572 w 131"/>
                <a:gd name="T5" fmla="*/ 37 h 29"/>
                <a:gd name="T6" fmla="*/ 2145 w 131"/>
                <a:gd name="T7" fmla="*/ 63 h 29"/>
                <a:gd name="T8" fmla="*/ 2561 w 131"/>
                <a:gd name="T9" fmla="*/ 86 h 29"/>
                <a:gd name="T10" fmla="*/ 8281 w 131"/>
                <a:gd name="T11" fmla="*/ 63 h 29"/>
                <a:gd name="T12" fmla="*/ 12457 w 131"/>
                <a:gd name="T13" fmla="*/ 37 h 29"/>
                <a:gd name="T14" fmla="*/ 15599 w 131"/>
                <a:gd name="T15" fmla="*/ 1 h 29"/>
                <a:gd name="T16" fmla="*/ 17592 w 131"/>
                <a:gd name="T17" fmla="*/ 0 h 29"/>
                <a:gd name="T18" fmla="*/ 18980 w 131"/>
                <a:gd name="T19" fmla="*/ 0 h 29"/>
                <a:gd name="T20" fmla="*/ 19603 w 131"/>
                <a:gd name="T21" fmla="*/ 0 h 29"/>
                <a:gd name="T22" fmla="*/ 20058 w 131"/>
                <a:gd name="T23" fmla="*/ 1 h 29"/>
                <a:gd name="T24" fmla="*/ 20368 w 131"/>
                <a:gd name="T25" fmla="*/ 37 h 29"/>
                <a:gd name="T26" fmla="*/ 19441 w 131"/>
                <a:gd name="T27" fmla="*/ 86 h 29"/>
                <a:gd name="T28" fmla="*/ 18755 w 131"/>
                <a:gd name="T29" fmla="*/ 160 h 29"/>
                <a:gd name="T30" fmla="*/ 17877 w 131"/>
                <a:gd name="T31" fmla="*/ 227 h 29"/>
                <a:gd name="T32" fmla="*/ 17087 w 131"/>
                <a:gd name="T33" fmla="*/ 297 h 29"/>
                <a:gd name="T34" fmla="*/ 15884 w 131"/>
                <a:gd name="T35" fmla="*/ 321 h 29"/>
                <a:gd name="T36" fmla="*/ 14609 w 131"/>
                <a:gd name="T37" fmla="*/ 333 h 29"/>
                <a:gd name="T38" fmla="*/ 13305 w 131"/>
                <a:gd name="T39" fmla="*/ 339 h 29"/>
                <a:gd name="T40" fmla="*/ 12000 w 131"/>
                <a:gd name="T41" fmla="*/ 360 h 29"/>
                <a:gd name="T42" fmla="*/ 10885 w 131"/>
                <a:gd name="T43" fmla="*/ 371 h 29"/>
                <a:gd name="T44" fmla="*/ 9692 w 131"/>
                <a:gd name="T45" fmla="*/ 400 h 29"/>
                <a:gd name="T46" fmla="*/ 8281 w 131"/>
                <a:gd name="T47" fmla="*/ 421 h 29"/>
                <a:gd name="T48" fmla="*/ 7027 w 131"/>
                <a:gd name="T49" fmla="*/ 436 h 29"/>
                <a:gd name="T50" fmla="*/ 6195 w 131"/>
                <a:gd name="T51" fmla="*/ 400 h 29"/>
                <a:gd name="T52" fmla="*/ 5437 w 131"/>
                <a:gd name="T53" fmla="*/ 371 h 29"/>
                <a:gd name="T54" fmla="*/ 4690 w 131"/>
                <a:gd name="T55" fmla="*/ 339 h 29"/>
                <a:gd name="T56" fmla="*/ 3870 w 131"/>
                <a:gd name="T57" fmla="*/ 321 h 29"/>
                <a:gd name="T58" fmla="*/ 3118 w 131"/>
                <a:gd name="T59" fmla="*/ 297 h 29"/>
                <a:gd name="T60" fmla="*/ 2336 w 131"/>
                <a:gd name="T61" fmla="*/ 275 h 29"/>
                <a:gd name="T62" fmla="*/ 1572 w 131"/>
                <a:gd name="T63" fmla="*/ 254 h 29"/>
                <a:gd name="T64" fmla="*/ 747 w 131"/>
                <a:gd name="T65" fmla="*/ 210 h 29"/>
                <a:gd name="T66" fmla="*/ 686 w 131"/>
                <a:gd name="T67" fmla="*/ 187 h 29"/>
                <a:gd name="T68" fmla="*/ 451 w 131"/>
                <a:gd name="T69" fmla="*/ 143 h 29"/>
                <a:gd name="T70" fmla="*/ 164 w 131"/>
                <a:gd name="T71" fmla="*/ 83 h 29"/>
                <a:gd name="T72" fmla="*/ 0 w 131"/>
                <a:gd name="T73" fmla="*/ 3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0" y="2"/>
                  </a:moveTo>
                  <a:lnTo>
                    <a:pt x="7" y="2"/>
                  </a:lnTo>
                  <a:lnTo>
                    <a:pt x="10" y="2"/>
                  </a:lnTo>
                  <a:lnTo>
                    <a:pt x="14" y="4"/>
                  </a:lnTo>
                  <a:lnTo>
                    <a:pt x="16" y="6"/>
                  </a:lnTo>
                  <a:lnTo>
                    <a:pt x="53" y="4"/>
                  </a:lnTo>
                  <a:lnTo>
                    <a:pt x="80" y="2"/>
                  </a:lnTo>
                  <a:lnTo>
                    <a:pt x="100" y="1"/>
                  </a:lnTo>
                  <a:lnTo>
                    <a:pt x="113" y="0"/>
                  </a:lnTo>
                  <a:lnTo>
                    <a:pt x="122" y="0"/>
                  </a:lnTo>
                  <a:lnTo>
                    <a:pt x="126" y="0"/>
                  </a:lnTo>
                  <a:lnTo>
                    <a:pt x="129" y="1"/>
                  </a:lnTo>
                  <a:lnTo>
                    <a:pt x="131" y="2"/>
                  </a:lnTo>
                  <a:lnTo>
                    <a:pt x="125" y="6"/>
                  </a:lnTo>
                  <a:lnTo>
                    <a:pt x="121" y="11"/>
                  </a:lnTo>
                  <a:lnTo>
                    <a:pt x="115" y="15"/>
                  </a:lnTo>
                  <a:lnTo>
                    <a:pt x="110" y="20"/>
                  </a:lnTo>
                  <a:lnTo>
                    <a:pt x="102" y="21"/>
                  </a:lnTo>
                  <a:lnTo>
                    <a:pt x="94" y="22"/>
                  </a:lnTo>
                  <a:lnTo>
                    <a:pt x="86" y="23"/>
                  </a:lnTo>
                  <a:lnTo>
                    <a:pt x="77" y="24"/>
                  </a:lnTo>
                  <a:lnTo>
                    <a:pt x="70" y="25"/>
                  </a:lnTo>
                  <a:lnTo>
                    <a:pt x="62" y="27"/>
                  </a:lnTo>
                  <a:lnTo>
                    <a:pt x="53" y="28"/>
                  </a:lnTo>
                  <a:lnTo>
                    <a:pt x="45" y="29"/>
                  </a:lnTo>
                  <a:lnTo>
                    <a:pt x="40" y="27"/>
                  </a:lnTo>
                  <a:lnTo>
                    <a:pt x="35" y="25"/>
                  </a:lnTo>
                  <a:lnTo>
                    <a:pt x="30" y="23"/>
                  </a:lnTo>
                  <a:lnTo>
                    <a:pt x="25" y="21"/>
                  </a:lnTo>
                  <a:lnTo>
                    <a:pt x="20" y="20"/>
                  </a:lnTo>
                  <a:lnTo>
                    <a:pt x="15" y="18"/>
                  </a:lnTo>
                  <a:lnTo>
                    <a:pt x="10" y="17"/>
                  </a:lnTo>
                  <a:lnTo>
                    <a:pt x="5" y="14"/>
                  </a:lnTo>
                  <a:lnTo>
                    <a:pt x="4" y="12"/>
                  </a:lnTo>
                  <a:lnTo>
                    <a:pt x="3" y="9"/>
                  </a:lnTo>
                  <a:lnTo>
                    <a:pt x="1" y="5"/>
                  </a:lnTo>
                  <a:lnTo>
                    <a:pt x="0" y="2"/>
                  </a:lnTo>
                  <a:close/>
                </a:path>
              </a:pathLst>
            </a:custGeom>
            <a:solidFill>
              <a:srgbClr val="CC9933"/>
            </a:solidFill>
            <a:ln w="9525">
              <a:noFill/>
              <a:round/>
              <a:headEnd/>
              <a:tailEnd/>
            </a:ln>
          </p:spPr>
          <p:txBody>
            <a:bodyPr/>
            <a:lstStyle/>
            <a:p>
              <a:endParaRPr lang="en-US"/>
            </a:p>
          </p:txBody>
        </p:sp>
        <p:sp>
          <p:nvSpPr>
            <p:cNvPr id="55333" name="Freeform 36"/>
            <p:cNvSpPr>
              <a:spLocks/>
            </p:cNvSpPr>
            <p:nvPr/>
          </p:nvSpPr>
          <p:spPr bwMode="auto">
            <a:xfrm>
              <a:off x="1838" y="1076"/>
              <a:ext cx="174" cy="49"/>
            </a:xfrm>
            <a:custGeom>
              <a:avLst/>
              <a:gdLst>
                <a:gd name="T0" fmla="*/ 0 w 105"/>
                <a:gd name="T1" fmla="*/ 184 h 37"/>
                <a:gd name="T2" fmla="*/ 1884 w 105"/>
                <a:gd name="T3" fmla="*/ 184 h 37"/>
                <a:gd name="T4" fmla="*/ 3878 w 105"/>
                <a:gd name="T5" fmla="*/ 163 h 37"/>
                <a:gd name="T6" fmla="*/ 5899 w 105"/>
                <a:gd name="T7" fmla="*/ 151 h 37"/>
                <a:gd name="T8" fmla="*/ 8040 w 105"/>
                <a:gd name="T9" fmla="*/ 105 h 37"/>
                <a:gd name="T10" fmla="*/ 10188 w 105"/>
                <a:gd name="T11" fmla="*/ 65 h 37"/>
                <a:gd name="T12" fmla="*/ 12173 w 105"/>
                <a:gd name="T13" fmla="*/ 49 h 37"/>
                <a:gd name="T14" fmla="*/ 14343 w 105"/>
                <a:gd name="T15" fmla="*/ 1 h 37"/>
                <a:gd name="T16" fmla="*/ 16356 w 105"/>
                <a:gd name="T17" fmla="*/ 0 h 37"/>
                <a:gd name="T18" fmla="*/ 16199 w 105"/>
                <a:gd name="T19" fmla="*/ 105 h 37"/>
                <a:gd name="T20" fmla="*/ 16093 w 105"/>
                <a:gd name="T21" fmla="*/ 163 h 37"/>
                <a:gd name="T22" fmla="*/ 15759 w 105"/>
                <a:gd name="T23" fmla="*/ 216 h 37"/>
                <a:gd name="T24" fmla="*/ 15158 w 105"/>
                <a:gd name="T25" fmla="*/ 265 h 37"/>
                <a:gd name="T26" fmla="*/ 14208 w 105"/>
                <a:gd name="T27" fmla="*/ 314 h 37"/>
                <a:gd name="T28" fmla="*/ 13323 w 105"/>
                <a:gd name="T29" fmla="*/ 351 h 37"/>
                <a:gd name="T30" fmla="*/ 12173 w 105"/>
                <a:gd name="T31" fmla="*/ 379 h 37"/>
                <a:gd name="T32" fmla="*/ 11186 w 105"/>
                <a:gd name="T33" fmla="*/ 428 h 37"/>
                <a:gd name="T34" fmla="*/ 10188 w 105"/>
                <a:gd name="T35" fmla="*/ 466 h 37"/>
                <a:gd name="T36" fmla="*/ 9031 w 105"/>
                <a:gd name="T37" fmla="*/ 514 h 37"/>
                <a:gd name="T38" fmla="*/ 8040 w 105"/>
                <a:gd name="T39" fmla="*/ 551 h 37"/>
                <a:gd name="T40" fmla="*/ 7036 w 105"/>
                <a:gd name="T41" fmla="*/ 616 h 37"/>
                <a:gd name="T42" fmla="*/ 6148 w 105"/>
                <a:gd name="T43" fmla="*/ 616 h 37"/>
                <a:gd name="T44" fmla="*/ 5290 w 105"/>
                <a:gd name="T45" fmla="*/ 616 h 37"/>
                <a:gd name="T46" fmla="*/ 4322 w 105"/>
                <a:gd name="T47" fmla="*/ 616 h 37"/>
                <a:gd name="T48" fmla="*/ 3400 w 105"/>
                <a:gd name="T49" fmla="*/ 616 h 37"/>
                <a:gd name="T50" fmla="*/ 2859 w 105"/>
                <a:gd name="T51" fmla="*/ 567 h 37"/>
                <a:gd name="T52" fmla="*/ 2052 w 105"/>
                <a:gd name="T53" fmla="*/ 514 h 37"/>
                <a:gd name="T54" fmla="*/ 1238 w 105"/>
                <a:gd name="T55" fmla="*/ 465 h 37"/>
                <a:gd name="T56" fmla="*/ 272 w 105"/>
                <a:gd name="T57" fmla="*/ 416 h 37"/>
                <a:gd name="T58" fmla="*/ 272 w 105"/>
                <a:gd name="T59" fmla="*/ 352 h 37"/>
                <a:gd name="T60" fmla="*/ 164 w 105"/>
                <a:gd name="T61" fmla="*/ 314 h 37"/>
                <a:gd name="T62" fmla="*/ 164 w 105"/>
                <a:gd name="T63" fmla="*/ 244 h 37"/>
                <a:gd name="T64" fmla="*/ 0 w 105"/>
                <a:gd name="T65" fmla="*/ 184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37"/>
                <a:gd name="T101" fmla="*/ 105 w 10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37">
                  <a:moveTo>
                    <a:pt x="0" y="11"/>
                  </a:moveTo>
                  <a:lnTo>
                    <a:pt x="12" y="11"/>
                  </a:lnTo>
                  <a:lnTo>
                    <a:pt x="25" y="10"/>
                  </a:lnTo>
                  <a:lnTo>
                    <a:pt x="38" y="9"/>
                  </a:lnTo>
                  <a:lnTo>
                    <a:pt x="51" y="6"/>
                  </a:lnTo>
                  <a:lnTo>
                    <a:pt x="65" y="4"/>
                  </a:lnTo>
                  <a:lnTo>
                    <a:pt x="78" y="3"/>
                  </a:lnTo>
                  <a:lnTo>
                    <a:pt x="92" y="1"/>
                  </a:lnTo>
                  <a:lnTo>
                    <a:pt x="105" y="0"/>
                  </a:lnTo>
                  <a:lnTo>
                    <a:pt x="104" y="6"/>
                  </a:lnTo>
                  <a:lnTo>
                    <a:pt x="103" y="10"/>
                  </a:lnTo>
                  <a:lnTo>
                    <a:pt x="101" y="13"/>
                  </a:lnTo>
                  <a:lnTo>
                    <a:pt x="97" y="16"/>
                  </a:lnTo>
                  <a:lnTo>
                    <a:pt x="91" y="19"/>
                  </a:lnTo>
                  <a:lnTo>
                    <a:pt x="85" y="21"/>
                  </a:lnTo>
                  <a:lnTo>
                    <a:pt x="78" y="23"/>
                  </a:lnTo>
                  <a:lnTo>
                    <a:pt x="72" y="26"/>
                  </a:lnTo>
                  <a:lnTo>
                    <a:pt x="65" y="29"/>
                  </a:lnTo>
                  <a:lnTo>
                    <a:pt x="58" y="31"/>
                  </a:lnTo>
                  <a:lnTo>
                    <a:pt x="51" y="33"/>
                  </a:lnTo>
                  <a:lnTo>
                    <a:pt x="45" y="37"/>
                  </a:lnTo>
                  <a:lnTo>
                    <a:pt x="39" y="37"/>
                  </a:lnTo>
                  <a:lnTo>
                    <a:pt x="34" y="37"/>
                  </a:lnTo>
                  <a:lnTo>
                    <a:pt x="28" y="37"/>
                  </a:lnTo>
                  <a:lnTo>
                    <a:pt x="22" y="37"/>
                  </a:lnTo>
                  <a:lnTo>
                    <a:pt x="18" y="34"/>
                  </a:lnTo>
                  <a:lnTo>
                    <a:pt x="13" y="31"/>
                  </a:lnTo>
                  <a:lnTo>
                    <a:pt x="8" y="28"/>
                  </a:lnTo>
                  <a:lnTo>
                    <a:pt x="2" y="25"/>
                  </a:lnTo>
                  <a:lnTo>
                    <a:pt x="2" y="22"/>
                  </a:lnTo>
                  <a:lnTo>
                    <a:pt x="1" y="19"/>
                  </a:lnTo>
                  <a:lnTo>
                    <a:pt x="1" y="15"/>
                  </a:lnTo>
                  <a:lnTo>
                    <a:pt x="0" y="11"/>
                  </a:lnTo>
                  <a:close/>
                </a:path>
              </a:pathLst>
            </a:custGeom>
            <a:solidFill>
              <a:srgbClr val="CC9933"/>
            </a:solidFill>
            <a:ln w="9525">
              <a:noFill/>
              <a:round/>
              <a:headEnd/>
              <a:tailEnd/>
            </a:ln>
          </p:spPr>
          <p:txBody>
            <a:bodyPr/>
            <a:lstStyle/>
            <a:p>
              <a:endParaRPr lang="en-US"/>
            </a:p>
          </p:txBody>
        </p:sp>
        <p:sp>
          <p:nvSpPr>
            <p:cNvPr id="55334" name="Freeform 37"/>
            <p:cNvSpPr>
              <a:spLocks/>
            </p:cNvSpPr>
            <p:nvPr/>
          </p:nvSpPr>
          <p:spPr bwMode="auto">
            <a:xfrm>
              <a:off x="1883" y="1607"/>
              <a:ext cx="99" cy="119"/>
            </a:xfrm>
            <a:custGeom>
              <a:avLst/>
              <a:gdLst>
                <a:gd name="T0" fmla="*/ 0 w 60"/>
                <a:gd name="T1" fmla="*/ 1157 h 90"/>
                <a:gd name="T2" fmla="*/ 662 w 60"/>
                <a:gd name="T3" fmla="*/ 902 h 90"/>
                <a:gd name="T4" fmla="*/ 1370 w 60"/>
                <a:gd name="T5" fmla="*/ 615 h 90"/>
                <a:gd name="T6" fmla="*/ 1935 w 60"/>
                <a:gd name="T7" fmla="*/ 352 h 90"/>
                <a:gd name="T8" fmla="*/ 2764 w 60"/>
                <a:gd name="T9" fmla="*/ 86 h 90"/>
                <a:gd name="T10" fmla="*/ 3635 w 60"/>
                <a:gd name="T11" fmla="*/ 65 h 90"/>
                <a:gd name="T12" fmla="*/ 4628 w 60"/>
                <a:gd name="T13" fmla="*/ 49 h 90"/>
                <a:gd name="T14" fmla="*/ 5737 w 60"/>
                <a:gd name="T15" fmla="*/ 37 h 90"/>
                <a:gd name="T16" fmla="*/ 6864 w 60"/>
                <a:gd name="T17" fmla="*/ 0 h 90"/>
                <a:gd name="T18" fmla="*/ 7359 w 60"/>
                <a:gd name="T19" fmla="*/ 378 h 90"/>
                <a:gd name="T20" fmla="*/ 7925 w 60"/>
                <a:gd name="T21" fmla="*/ 738 h 90"/>
                <a:gd name="T22" fmla="*/ 8507 w 60"/>
                <a:gd name="T23" fmla="*/ 1100 h 90"/>
                <a:gd name="T24" fmla="*/ 8963 w 60"/>
                <a:gd name="T25" fmla="*/ 1470 h 90"/>
                <a:gd name="T26" fmla="*/ 6156 w 60"/>
                <a:gd name="T27" fmla="*/ 1383 h 90"/>
                <a:gd name="T28" fmla="*/ 4062 w 60"/>
                <a:gd name="T29" fmla="*/ 1314 h 90"/>
                <a:gd name="T30" fmla="*/ 2521 w 60"/>
                <a:gd name="T31" fmla="*/ 1290 h 90"/>
                <a:gd name="T32" fmla="*/ 1370 w 60"/>
                <a:gd name="T33" fmla="*/ 1232 h 90"/>
                <a:gd name="T34" fmla="*/ 662 w 60"/>
                <a:gd name="T35" fmla="*/ 1226 h 90"/>
                <a:gd name="T36" fmla="*/ 261 w 60"/>
                <a:gd name="T37" fmla="*/ 1214 h 90"/>
                <a:gd name="T38" fmla="*/ 158 w 60"/>
                <a:gd name="T39" fmla="*/ 1178 h 90"/>
                <a:gd name="T40" fmla="*/ 0 w 60"/>
                <a:gd name="T41" fmla="*/ 1157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0"/>
                <a:gd name="T65" fmla="*/ 60 w 60"/>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0">
                  <a:moveTo>
                    <a:pt x="0" y="71"/>
                  </a:moveTo>
                  <a:lnTo>
                    <a:pt x="4" y="55"/>
                  </a:lnTo>
                  <a:lnTo>
                    <a:pt x="9" y="38"/>
                  </a:lnTo>
                  <a:lnTo>
                    <a:pt x="13" y="22"/>
                  </a:lnTo>
                  <a:lnTo>
                    <a:pt x="18" y="5"/>
                  </a:lnTo>
                  <a:lnTo>
                    <a:pt x="24" y="4"/>
                  </a:lnTo>
                  <a:lnTo>
                    <a:pt x="31" y="3"/>
                  </a:lnTo>
                  <a:lnTo>
                    <a:pt x="38" y="2"/>
                  </a:lnTo>
                  <a:lnTo>
                    <a:pt x="46" y="0"/>
                  </a:lnTo>
                  <a:lnTo>
                    <a:pt x="49" y="23"/>
                  </a:lnTo>
                  <a:lnTo>
                    <a:pt x="53" y="45"/>
                  </a:lnTo>
                  <a:lnTo>
                    <a:pt x="57" y="67"/>
                  </a:lnTo>
                  <a:lnTo>
                    <a:pt x="60" y="90"/>
                  </a:lnTo>
                  <a:lnTo>
                    <a:pt x="41" y="85"/>
                  </a:lnTo>
                  <a:lnTo>
                    <a:pt x="27" y="81"/>
                  </a:lnTo>
                  <a:lnTo>
                    <a:pt x="17" y="79"/>
                  </a:lnTo>
                  <a:lnTo>
                    <a:pt x="9" y="76"/>
                  </a:lnTo>
                  <a:lnTo>
                    <a:pt x="4" y="75"/>
                  </a:lnTo>
                  <a:lnTo>
                    <a:pt x="2" y="74"/>
                  </a:lnTo>
                  <a:lnTo>
                    <a:pt x="1" y="72"/>
                  </a:lnTo>
                  <a:lnTo>
                    <a:pt x="0" y="71"/>
                  </a:lnTo>
                  <a:close/>
                </a:path>
              </a:pathLst>
            </a:custGeom>
            <a:solidFill>
              <a:srgbClr val="FFCC00"/>
            </a:solidFill>
            <a:ln w="9525">
              <a:noFill/>
              <a:round/>
              <a:headEnd/>
              <a:tailEnd/>
            </a:ln>
          </p:spPr>
          <p:txBody>
            <a:bodyPr/>
            <a:lstStyle/>
            <a:p>
              <a:endParaRPr lang="en-US"/>
            </a:p>
          </p:txBody>
        </p:sp>
        <p:sp>
          <p:nvSpPr>
            <p:cNvPr id="55335" name="Freeform 38"/>
            <p:cNvSpPr>
              <a:spLocks/>
            </p:cNvSpPr>
            <p:nvPr/>
          </p:nvSpPr>
          <p:spPr bwMode="auto">
            <a:xfrm>
              <a:off x="1881" y="1154"/>
              <a:ext cx="121" cy="420"/>
            </a:xfrm>
            <a:custGeom>
              <a:avLst/>
              <a:gdLst>
                <a:gd name="T0" fmla="*/ 0 w 73"/>
                <a:gd name="T1" fmla="*/ 5114 h 316"/>
                <a:gd name="T2" fmla="*/ 272 w 73"/>
                <a:gd name="T3" fmla="*/ 5007 h 316"/>
                <a:gd name="T4" fmla="*/ 451 w 73"/>
                <a:gd name="T5" fmla="*/ 4768 h 316"/>
                <a:gd name="T6" fmla="*/ 748 w 73"/>
                <a:gd name="T7" fmla="*/ 4245 h 316"/>
                <a:gd name="T8" fmla="*/ 1412 w 73"/>
                <a:gd name="T9" fmla="*/ 3231 h 316"/>
                <a:gd name="T10" fmla="*/ 1730 w 73"/>
                <a:gd name="T11" fmla="*/ 3226 h 316"/>
                <a:gd name="T12" fmla="*/ 2055 w 73"/>
                <a:gd name="T13" fmla="*/ 3194 h 316"/>
                <a:gd name="T14" fmla="*/ 2340 w 73"/>
                <a:gd name="T15" fmla="*/ 3187 h 316"/>
                <a:gd name="T16" fmla="*/ 2868 w 73"/>
                <a:gd name="T17" fmla="*/ 3177 h 316"/>
                <a:gd name="T18" fmla="*/ 3124 w 73"/>
                <a:gd name="T19" fmla="*/ 2512 h 316"/>
                <a:gd name="T20" fmla="*/ 3406 w 73"/>
                <a:gd name="T21" fmla="*/ 1979 h 316"/>
                <a:gd name="T22" fmla="*/ 3406 w 73"/>
                <a:gd name="T23" fmla="*/ 1244 h 316"/>
                <a:gd name="T24" fmla="*/ 3560 w 73"/>
                <a:gd name="T25" fmla="*/ 1 h 316"/>
                <a:gd name="T26" fmla="*/ 4568 w 73"/>
                <a:gd name="T27" fmla="*/ 1 h 316"/>
                <a:gd name="T28" fmla="*/ 5291 w 73"/>
                <a:gd name="T29" fmla="*/ 0 h 316"/>
                <a:gd name="T30" fmla="*/ 6163 w 73"/>
                <a:gd name="T31" fmla="*/ 0 h 316"/>
                <a:gd name="T32" fmla="*/ 6907 w 73"/>
                <a:gd name="T33" fmla="*/ 0 h 316"/>
                <a:gd name="T34" fmla="*/ 7175 w 73"/>
                <a:gd name="T35" fmla="*/ 1542 h 316"/>
                <a:gd name="T36" fmla="*/ 6907 w 73"/>
                <a:gd name="T37" fmla="*/ 2561 h 316"/>
                <a:gd name="T38" fmla="*/ 6740 w 73"/>
                <a:gd name="T39" fmla="*/ 3468 h 316"/>
                <a:gd name="T40" fmla="*/ 6430 w 73"/>
                <a:gd name="T41" fmla="*/ 4696 h 316"/>
                <a:gd name="T42" fmla="*/ 6599 w 73"/>
                <a:gd name="T43" fmla="*/ 4696 h 316"/>
                <a:gd name="T44" fmla="*/ 6907 w 73"/>
                <a:gd name="T45" fmla="*/ 4696 h 316"/>
                <a:gd name="T46" fmla="*/ 7175 w 73"/>
                <a:gd name="T47" fmla="*/ 4696 h 316"/>
                <a:gd name="T48" fmla="*/ 7572 w 73"/>
                <a:gd name="T49" fmla="*/ 4696 h 316"/>
                <a:gd name="T50" fmla="*/ 7633 w 73"/>
                <a:gd name="T51" fmla="*/ 3971 h 316"/>
                <a:gd name="T52" fmla="*/ 7880 w 73"/>
                <a:gd name="T53" fmla="*/ 3231 h 316"/>
                <a:gd name="T54" fmla="*/ 8047 w 73"/>
                <a:gd name="T55" fmla="*/ 2512 h 316"/>
                <a:gd name="T56" fmla="*/ 8143 w 73"/>
                <a:gd name="T57" fmla="*/ 1778 h 316"/>
                <a:gd name="T58" fmla="*/ 8483 w 73"/>
                <a:gd name="T59" fmla="*/ 1778 h 316"/>
                <a:gd name="T60" fmla="*/ 8770 w 73"/>
                <a:gd name="T61" fmla="*/ 1778 h 316"/>
                <a:gd name="T62" fmla="*/ 9080 w 73"/>
                <a:gd name="T63" fmla="*/ 1778 h 316"/>
                <a:gd name="T64" fmla="*/ 9358 w 73"/>
                <a:gd name="T65" fmla="*/ 1778 h 316"/>
                <a:gd name="T66" fmla="*/ 9781 w 73"/>
                <a:gd name="T67" fmla="*/ 2648 h 316"/>
                <a:gd name="T68" fmla="*/ 10500 w 73"/>
                <a:gd name="T69" fmla="*/ 3501 h 316"/>
                <a:gd name="T70" fmla="*/ 10938 w 73"/>
                <a:gd name="T71" fmla="*/ 4373 h 316"/>
                <a:gd name="T72" fmla="*/ 11449 w 73"/>
                <a:gd name="T73" fmla="*/ 5241 h 316"/>
                <a:gd name="T74" fmla="*/ 10500 w 73"/>
                <a:gd name="T75" fmla="*/ 5278 h 316"/>
                <a:gd name="T76" fmla="*/ 9518 w 73"/>
                <a:gd name="T77" fmla="*/ 5320 h 316"/>
                <a:gd name="T78" fmla="*/ 8770 w 73"/>
                <a:gd name="T79" fmla="*/ 5339 h 316"/>
                <a:gd name="T80" fmla="*/ 7880 w 73"/>
                <a:gd name="T81" fmla="*/ 5346 h 316"/>
                <a:gd name="T82" fmla="*/ 6740 w 73"/>
                <a:gd name="T83" fmla="*/ 5379 h 316"/>
                <a:gd name="T84" fmla="*/ 5478 w 73"/>
                <a:gd name="T85" fmla="*/ 5394 h 316"/>
                <a:gd name="T86" fmla="*/ 3753 w 73"/>
                <a:gd name="T87" fmla="*/ 5423 h 316"/>
                <a:gd name="T88" fmla="*/ 1576 w 73"/>
                <a:gd name="T89" fmla="*/ 5436 h 316"/>
                <a:gd name="T90" fmla="*/ 686 w 73"/>
                <a:gd name="T91" fmla="*/ 5320 h 316"/>
                <a:gd name="T92" fmla="*/ 164 w 73"/>
                <a:gd name="T93" fmla="*/ 5241 h 316"/>
                <a:gd name="T94" fmla="*/ 0 w 73"/>
                <a:gd name="T95" fmla="*/ 5180 h 316"/>
                <a:gd name="T96" fmla="*/ 0 w 73"/>
                <a:gd name="T97" fmla="*/ 5114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
                <a:gd name="T148" fmla="*/ 0 h 316"/>
                <a:gd name="T149" fmla="*/ 73 w 73"/>
                <a:gd name="T150" fmla="*/ 316 h 3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 h="316">
                  <a:moveTo>
                    <a:pt x="0" y="297"/>
                  </a:moveTo>
                  <a:lnTo>
                    <a:pt x="2" y="291"/>
                  </a:lnTo>
                  <a:lnTo>
                    <a:pt x="3" y="278"/>
                  </a:lnTo>
                  <a:lnTo>
                    <a:pt x="5" y="247"/>
                  </a:lnTo>
                  <a:lnTo>
                    <a:pt x="9" y="188"/>
                  </a:lnTo>
                  <a:lnTo>
                    <a:pt x="11" y="187"/>
                  </a:lnTo>
                  <a:lnTo>
                    <a:pt x="13" y="186"/>
                  </a:lnTo>
                  <a:lnTo>
                    <a:pt x="15" y="185"/>
                  </a:lnTo>
                  <a:lnTo>
                    <a:pt x="18" y="184"/>
                  </a:lnTo>
                  <a:lnTo>
                    <a:pt x="20" y="146"/>
                  </a:lnTo>
                  <a:lnTo>
                    <a:pt x="22" y="115"/>
                  </a:lnTo>
                  <a:lnTo>
                    <a:pt x="22" y="72"/>
                  </a:lnTo>
                  <a:lnTo>
                    <a:pt x="23" y="1"/>
                  </a:lnTo>
                  <a:lnTo>
                    <a:pt x="29" y="1"/>
                  </a:lnTo>
                  <a:lnTo>
                    <a:pt x="34" y="0"/>
                  </a:lnTo>
                  <a:lnTo>
                    <a:pt x="39" y="0"/>
                  </a:lnTo>
                  <a:lnTo>
                    <a:pt x="44" y="0"/>
                  </a:lnTo>
                  <a:lnTo>
                    <a:pt x="46" y="90"/>
                  </a:lnTo>
                  <a:lnTo>
                    <a:pt x="44" y="149"/>
                  </a:lnTo>
                  <a:lnTo>
                    <a:pt x="43" y="202"/>
                  </a:lnTo>
                  <a:lnTo>
                    <a:pt x="41" y="273"/>
                  </a:lnTo>
                  <a:lnTo>
                    <a:pt x="42" y="273"/>
                  </a:lnTo>
                  <a:lnTo>
                    <a:pt x="44" y="273"/>
                  </a:lnTo>
                  <a:lnTo>
                    <a:pt x="46" y="273"/>
                  </a:lnTo>
                  <a:lnTo>
                    <a:pt x="48" y="273"/>
                  </a:lnTo>
                  <a:lnTo>
                    <a:pt x="49" y="231"/>
                  </a:lnTo>
                  <a:lnTo>
                    <a:pt x="50" y="188"/>
                  </a:lnTo>
                  <a:lnTo>
                    <a:pt x="51" y="146"/>
                  </a:lnTo>
                  <a:lnTo>
                    <a:pt x="52" y="104"/>
                  </a:lnTo>
                  <a:lnTo>
                    <a:pt x="54" y="104"/>
                  </a:lnTo>
                  <a:lnTo>
                    <a:pt x="56" y="104"/>
                  </a:lnTo>
                  <a:lnTo>
                    <a:pt x="58" y="104"/>
                  </a:lnTo>
                  <a:lnTo>
                    <a:pt x="60" y="104"/>
                  </a:lnTo>
                  <a:lnTo>
                    <a:pt x="63" y="154"/>
                  </a:lnTo>
                  <a:lnTo>
                    <a:pt x="67" y="204"/>
                  </a:lnTo>
                  <a:lnTo>
                    <a:pt x="70" y="254"/>
                  </a:lnTo>
                  <a:lnTo>
                    <a:pt x="73" y="305"/>
                  </a:lnTo>
                  <a:lnTo>
                    <a:pt x="67" y="307"/>
                  </a:lnTo>
                  <a:lnTo>
                    <a:pt x="61" y="309"/>
                  </a:lnTo>
                  <a:lnTo>
                    <a:pt x="56" y="310"/>
                  </a:lnTo>
                  <a:lnTo>
                    <a:pt x="50" y="311"/>
                  </a:lnTo>
                  <a:lnTo>
                    <a:pt x="43" y="312"/>
                  </a:lnTo>
                  <a:lnTo>
                    <a:pt x="35" y="314"/>
                  </a:lnTo>
                  <a:lnTo>
                    <a:pt x="24" y="315"/>
                  </a:lnTo>
                  <a:lnTo>
                    <a:pt x="10" y="316"/>
                  </a:lnTo>
                  <a:lnTo>
                    <a:pt x="4" y="309"/>
                  </a:lnTo>
                  <a:lnTo>
                    <a:pt x="1" y="305"/>
                  </a:lnTo>
                  <a:lnTo>
                    <a:pt x="0" y="301"/>
                  </a:lnTo>
                  <a:lnTo>
                    <a:pt x="0" y="297"/>
                  </a:lnTo>
                  <a:close/>
                </a:path>
              </a:pathLst>
            </a:custGeom>
            <a:solidFill>
              <a:srgbClr val="CC9933"/>
            </a:solidFill>
            <a:ln w="9525">
              <a:noFill/>
              <a:round/>
              <a:headEnd/>
              <a:tailEnd/>
            </a:ln>
          </p:spPr>
          <p:txBody>
            <a:bodyPr/>
            <a:lstStyle/>
            <a:p>
              <a:endParaRPr lang="en-US"/>
            </a:p>
          </p:txBody>
        </p:sp>
        <p:sp>
          <p:nvSpPr>
            <p:cNvPr id="55336" name="Freeform 39"/>
            <p:cNvSpPr>
              <a:spLocks/>
            </p:cNvSpPr>
            <p:nvPr/>
          </p:nvSpPr>
          <p:spPr bwMode="auto">
            <a:xfrm>
              <a:off x="1854" y="294"/>
              <a:ext cx="77" cy="158"/>
            </a:xfrm>
            <a:custGeom>
              <a:avLst/>
              <a:gdLst>
                <a:gd name="T0" fmla="*/ 0 w 46"/>
                <a:gd name="T1" fmla="*/ 733 h 119"/>
                <a:gd name="T2" fmla="*/ 487 w 46"/>
                <a:gd name="T3" fmla="*/ 405 h 119"/>
                <a:gd name="T4" fmla="*/ 1036 w 46"/>
                <a:gd name="T5" fmla="*/ 238 h 119"/>
                <a:gd name="T6" fmla="*/ 1364 w 46"/>
                <a:gd name="T7" fmla="*/ 114 h 119"/>
                <a:gd name="T8" fmla="*/ 1851 w 46"/>
                <a:gd name="T9" fmla="*/ 37 h 119"/>
                <a:gd name="T10" fmla="*/ 2772 w 46"/>
                <a:gd name="T11" fmla="*/ 0 h 119"/>
                <a:gd name="T12" fmla="*/ 3098 w 46"/>
                <a:gd name="T13" fmla="*/ 37 h 119"/>
                <a:gd name="T14" fmla="*/ 3390 w 46"/>
                <a:gd name="T15" fmla="*/ 49 h 119"/>
                <a:gd name="T16" fmla="*/ 4113 w 46"/>
                <a:gd name="T17" fmla="*/ 113 h 119"/>
                <a:gd name="T18" fmla="*/ 6165 w 46"/>
                <a:gd name="T19" fmla="*/ 948 h 119"/>
                <a:gd name="T20" fmla="*/ 7476 w 46"/>
                <a:gd name="T21" fmla="*/ 1441 h 119"/>
                <a:gd name="T22" fmla="*/ 7767 w 46"/>
                <a:gd name="T23" fmla="*/ 1709 h 119"/>
                <a:gd name="T24" fmla="*/ 7961 w 46"/>
                <a:gd name="T25" fmla="*/ 1924 h 119"/>
                <a:gd name="T26" fmla="*/ 7767 w 46"/>
                <a:gd name="T27" fmla="*/ 1936 h 119"/>
                <a:gd name="T28" fmla="*/ 7663 w 46"/>
                <a:gd name="T29" fmla="*/ 1962 h 119"/>
                <a:gd name="T30" fmla="*/ 7476 w 46"/>
                <a:gd name="T31" fmla="*/ 2005 h 119"/>
                <a:gd name="T32" fmla="*/ 7154 w 46"/>
                <a:gd name="T33" fmla="*/ 2027 h 119"/>
                <a:gd name="T34" fmla="*/ 6595 w 46"/>
                <a:gd name="T35" fmla="*/ 1802 h 119"/>
                <a:gd name="T36" fmla="*/ 6165 w 46"/>
                <a:gd name="T37" fmla="*/ 1709 h 119"/>
                <a:gd name="T38" fmla="*/ 6165 w 46"/>
                <a:gd name="T39" fmla="*/ 1624 h 119"/>
                <a:gd name="T40" fmla="*/ 6165 w 46"/>
                <a:gd name="T41" fmla="*/ 1561 h 119"/>
                <a:gd name="T42" fmla="*/ 5360 w 46"/>
                <a:gd name="T43" fmla="*/ 1561 h 119"/>
                <a:gd name="T44" fmla="*/ 4640 w 46"/>
                <a:gd name="T45" fmla="*/ 1556 h 119"/>
                <a:gd name="T46" fmla="*/ 3822 w 46"/>
                <a:gd name="T47" fmla="*/ 1556 h 119"/>
                <a:gd name="T48" fmla="*/ 3098 w 46"/>
                <a:gd name="T49" fmla="*/ 1556 h 119"/>
                <a:gd name="T50" fmla="*/ 2395 w 46"/>
                <a:gd name="T51" fmla="*/ 1458 h 119"/>
                <a:gd name="T52" fmla="*/ 1734 w 46"/>
                <a:gd name="T53" fmla="*/ 1402 h 119"/>
                <a:gd name="T54" fmla="*/ 1036 w 46"/>
                <a:gd name="T55" fmla="*/ 1292 h 119"/>
                <a:gd name="T56" fmla="*/ 174 w 46"/>
                <a:gd name="T57" fmla="*/ 1206 h 119"/>
                <a:gd name="T58" fmla="*/ 174 w 46"/>
                <a:gd name="T59" fmla="*/ 1091 h 119"/>
                <a:gd name="T60" fmla="*/ 174 w 46"/>
                <a:gd name="T61" fmla="*/ 973 h 119"/>
                <a:gd name="T62" fmla="*/ 0 w 46"/>
                <a:gd name="T63" fmla="*/ 866 h 119"/>
                <a:gd name="T64" fmla="*/ 0 w 46"/>
                <a:gd name="T65" fmla="*/ 733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9"/>
                <a:gd name="T101" fmla="*/ 46 w 46"/>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9">
                  <a:moveTo>
                    <a:pt x="0" y="43"/>
                  </a:moveTo>
                  <a:lnTo>
                    <a:pt x="3" y="24"/>
                  </a:lnTo>
                  <a:lnTo>
                    <a:pt x="6" y="14"/>
                  </a:lnTo>
                  <a:lnTo>
                    <a:pt x="8" y="7"/>
                  </a:lnTo>
                  <a:lnTo>
                    <a:pt x="11" y="2"/>
                  </a:lnTo>
                  <a:lnTo>
                    <a:pt x="16" y="0"/>
                  </a:lnTo>
                  <a:lnTo>
                    <a:pt x="18" y="2"/>
                  </a:lnTo>
                  <a:lnTo>
                    <a:pt x="20" y="3"/>
                  </a:lnTo>
                  <a:lnTo>
                    <a:pt x="24" y="6"/>
                  </a:lnTo>
                  <a:lnTo>
                    <a:pt x="36" y="56"/>
                  </a:lnTo>
                  <a:lnTo>
                    <a:pt x="43" y="84"/>
                  </a:lnTo>
                  <a:lnTo>
                    <a:pt x="45" y="100"/>
                  </a:lnTo>
                  <a:lnTo>
                    <a:pt x="46" y="113"/>
                  </a:lnTo>
                  <a:lnTo>
                    <a:pt x="45" y="114"/>
                  </a:lnTo>
                  <a:lnTo>
                    <a:pt x="44" y="115"/>
                  </a:lnTo>
                  <a:lnTo>
                    <a:pt x="43" y="118"/>
                  </a:lnTo>
                  <a:lnTo>
                    <a:pt x="41" y="119"/>
                  </a:lnTo>
                  <a:lnTo>
                    <a:pt x="38" y="106"/>
                  </a:lnTo>
                  <a:lnTo>
                    <a:pt x="36" y="100"/>
                  </a:lnTo>
                  <a:lnTo>
                    <a:pt x="36" y="96"/>
                  </a:lnTo>
                  <a:lnTo>
                    <a:pt x="36" y="92"/>
                  </a:lnTo>
                  <a:lnTo>
                    <a:pt x="31" y="92"/>
                  </a:lnTo>
                  <a:lnTo>
                    <a:pt x="27" y="91"/>
                  </a:lnTo>
                  <a:lnTo>
                    <a:pt x="22" y="91"/>
                  </a:lnTo>
                  <a:lnTo>
                    <a:pt x="18" y="91"/>
                  </a:lnTo>
                  <a:lnTo>
                    <a:pt x="14" y="86"/>
                  </a:lnTo>
                  <a:lnTo>
                    <a:pt x="10" y="82"/>
                  </a:lnTo>
                  <a:lnTo>
                    <a:pt x="6" y="76"/>
                  </a:lnTo>
                  <a:lnTo>
                    <a:pt x="1" y="71"/>
                  </a:lnTo>
                  <a:lnTo>
                    <a:pt x="1" y="64"/>
                  </a:lnTo>
                  <a:lnTo>
                    <a:pt x="1" y="57"/>
                  </a:lnTo>
                  <a:lnTo>
                    <a:pt x="0" y="51"/>
                  </a:lnTo>
                  <a:lnTo>
                    <a:pt x="0" y="43"/>
                  </a:lnTo>
                  <a:close/>
                </a:path>
              </a:pathLst>
            </a:custGeom>
            <a:solidFill>
              <a:srgbClr val="FFCC00"/>
            </a:solidFill>
            <a:ln w="9525">
              <a:noFill/>
              <a:round/>
              <a:headEnd/>
              <a:tailEnd/>
            </a:ln>
          </p:spPr>
          <p:txBody>
            <a:bodyPr/>
            <a:lstStyle/>
            <a:p>
              <a:endParaRPr lang="en-US"/>
            </a:p>
          </p:txBody>
        </p:sp>
        <p:sp>
          <p:nvSpPr>
            <p:cNvPr id="55337" name="Freeform 40"/>
            <p:cNvSpPr>
              <a:spLocks/>
            </p:cNvSpPr>
            <p:nvPr/>
          </p:nvSpPr>
          <p:spPr bwMode="auto">
            <a:xfrm>
              <a:off x="1889" y="1145"/>
              <a:ext cx="20" cy="139"/>
            </a:xfrm>
            <a:custGeom>
              <a:avLst/>
              <a:gdLst>
                <a:gd name="T0" fmla="*/ 0 w 12"/>
                <a:gd name="T1" fmla="*/ 1 h 105"/>
                <a:gd name="T2" fmla="*/ 478 w 12"/>
                <a:gd name="T3" fmla="*/ 1 h 105"/>
                <a:gd name="T4" fmla="*/ 1005 w 12"/>
                <a:gd name="T5" fmla="*/ 0 h 105"/>
                <a:gd name="T6" fmla="*/ 1328 w 12"/>
                <a:gd name="T7" fmla="*/ 0 h 105"/>
                <a:gd name="T8" fmla="*/ 1675 w 12"/>
                <a:gd name="T9" fmla="*/ 0 h 105"/>
                <a:gd name="T10" fmla="*/ 1967 w 12"/>
                <a:gd name="T11" fmla="*/ 766 h 105"/>
                <a:gd name="T12" fmla="*/ 1967 w 12"/>
                <a:gd name="T13" fmla="*/ 1206 h 105"/>
                <a:gd name="T14" fmla="*/ 1675 w 12"/>
                <a:gd name="T15" fmla="*/ 1477 h 105"/>
                <a:gd name="T16" fmla="*/ 1505 w 12"/>
                <a:gd name="T17" fmla="*/ 1742 h 105"/>
                <a:gd name="T18" fmla="*/ 1180 w 12"/>
                <a:gd name="T19" fmla="*/ 1316 h 105"/>
                <a:gd name="T20" fmla="*/ 797 w 12"/>
                <a:gd name="T21" fmla="*/ 880 h 105"/>
                <a:gd name="T22" fmla="*/ 478 w 12"/>
                <a:gd name="T23" fmla="*/ 461 h 105"/>
                <a:gd name="T24" fmla="*/ 0 w 12"/>
                <a:gd name="T25" fmla="*/ 1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5"/>
                <a:gd name="T41" fmla="*/ 12 w 12"/>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5">
                  <a:moveTo>
                    <a:pt x="0" y="1"/>
                  </a:moveTo>
                  <a:lnTo>
                    <a:pt x="3" y="1"/>
                  </a:lnTo>
                  <a:lnTo>
                    <a:pt x="6" y="0"/>
                  </a:lnTo>
                  <a:lnTo>
                    <a:pt x="8" y="0"/>
                  </a:lnTo>
                  <a:lnTo>
                    <a:pt x="10" y="0"/>
                  </a:lnTo>
                  <a:lnTo>
                    <a:pt x="12" y="46"/>
                  </a:lnTo>
                  <a:lnTo>
                    <a:pt x="12" y="73"/>
                  </a:lnTo>
                  <a:lnTo>
                    <a:pt x="10" y="89"/>
                  </a:lnTo>
                  <a:lnTo>
                    <a:pt x="9" y="105"/>
                  </a:lnTo>
                  <a:lnTo>
                    <a:pt x="7" y="79"/>
                  </a:lnTo>
                  <a:lnTo>
                    <a:pt x="5" y="53"/>
                  </a:lnTo>
                  <a:lnTo>
                    <a:pt x="3" y="27"/>
                  </a:lnTo>
                  <a:lnTo>
                    <a:pt x="0" y="1"/>
                  </a:lnTo>
                  <a:close/>
                </a:path>
              </a:pathLst>
            </a:custGeom>
            <a:solidFill>
              <a:srgbClr val="CC9933"/>
            </a:solidFill>
            <a:ln w="9525">
              <a:noFill/>
              <a:round/>
              <a:headEnd/>
              <a:tailEnd/>
            </a:ln>
          </p:spPr>
          <p:txBody>
            <a:bodyPr/>
            <a:lstStyle/>
            <a:p>
              <a:endParaRPr lang="en-US"/>
            </a:p>
          </p:txBody>
        </p:sp>
        <p:sp>
          <p:nvSpPr>
            <p:cNvPr id="55338" name="Freeform 41"/>
            <p:cNvSpPr>
              <a:spLocks/>
            </p:cNvSpPr>
            <p:nvPr/>
          </p:nvSpPr>
          <p:spPr bwMode="auto">
            <a:xfrm>
              <a:off x="1859" y="427"/>
              <a:ext cx="45" cy="32"/>
            </a:xfrm>
            <a:custGeom>
              <a:avLst/>
              <a:gdLst>
                <a:gd name="T0" fmla="*/ 0 w 27"/>
                <a:gd name="T1" fmla="*/ 0 h 24"/>
                <a:gd name="T2" fmla="*/ 1180 w 27"/>
                <a:gd name="T3" fmla="*/ 1 h 24"/>
                <a:gd name="T4" fmla="*/ 2255 w 27"/>
                <a:gd name="T5" fmla="*/ 1 h 24"/>
                <a:gd name="T6" fmla="*/ 3472 w 27"/>
                <a:gd name="T7" fmla="*/ 37 h 24"/>
                <a:gd name="T8" fmla="*/ 4283 w 27"/>
                <a:gd name="T9" fmla="*/ 49 h 24"/>
                <a:gd name="T10" fmla="*/ 4458 w 27"/>
                <a:gd name="T11" fmla="*/ 155 h 24"/>
                <a:gd name="T12" fmla="*/ 4458 w 27"/>
                <a:gd name="T13" fmla="*/ 229 h 24"/>
                <a:gd name="T14" fmla="*/ 4458 w 27"/>
                <a:gd name="T15" fmla="*/ 332 h 24"/>
                <a:gd name="T16" fmla="*/ 4458 w 27"/>
                <a:gd name="T17" fmla="*/ 427 h 24"/>
                <a:gd name="T18" fmla="*/ 3688 w 27"/>
                <a:gd name="T19" fmla="*/ 407 h 24"/>
                <a:gd name="T20" fmla="*/ 2675 w 27"/>
                <a:gd name="T21" fmla="*/ 389 h 24"/>
                <a:gd name="T22" fmla="*/ 1772 w 27"/>
                <a:gd name="T23" fmla="*/ 389 h 24"/>
                <a:gd name="T24" fmla="*/ 797 w 27"/>
                <a:gd name="T25" fmla="*/ 368 h 24"/>
                <a:gd name="T26" fmla="*/ 708 w 27"/>
                <a:gd name="T27" fmla="*/ 268 h 24"/>
                <a:gd name="T28" fmla="*/ 478 w 27"/>
                <a:gd name="T29" fmla="*/ 201 h 24"/>
                <a:gd name="T30" fmla="*/ 287 w 27"/>
                <a:gd name="T31" fmla="*/ 87 h 24"/>
                <a:gd name="T32" fmla="*/ 0 w 27"/>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24"/>
                <a:gd name="T53" fmla="*/ 27 w 2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24">
                  <a:moveTo>
                    <a:pt x="0" y="0"/>
                  </a:moveTo>
                  <a:lnTo>
                    <a:pt x="7" y="1"/>
                  </a:lnTo>
                  <a:lnTo>
                    <a:pt x="14" y="1"/>
                  </a:lnTo>
                  <a:lnTo>
                    <a:pt x="21" y="2"/>
                  </a:lnTo>
                  <a:lnTo>
                    <a:pt x="26" y="3"/>
                  </a:lnTo>
                  <a:lnTo>
                    <a:pt x="27" y="9"/>
                  </a:lnTo>
                  <a:lnTo>
                    <a:pt x="27" y="13"/>
                  </a:lnTo>
                  <a:lnTo>
                    <a:pt x="27" y="19"/>
                  </a:lnTo>
                  <a:lnTo>
                    <a:pt x="27" y="24"/>
                  </a:lnTo>
                  <a:lnTo>
                    <a:pt x="22" y="23"/>
                  </a:lnTo>
                  <a:lnTo>
                    <a:pt x="16" y="22"/>
                  </a:lnTo>
                  <a:lnTo>
                    <a:pt x="11" y="22"/>
                  </a:lnTo>
                  <a:lnTo>
                    <a:pt x="5" y="21"/>
                  </a:lnTo>
                  <a:lnTo>
                    <a:pt x="4" y="15"/>
                  </a:lnTo>
                  <a:lnTo>
                    <a:pt x="3" y="11"/>
                  </a:lnTo>
                  <a:lnTo>
                    <a:pt x="2" y="5"/>
                  </a:lnTo>
                  <a:lnTo>
                    <a:pt x="0" y="0"/>
                  </a:lnTo>
                  <a:close/>
                </a:path>
              </a:pathLst>
            </a:custGeom>
            <a:solidFill>
              <a:srgbClr val="FFCC00"/>
            </a:solidFill>
            <a:ln w="9525">
              <a:noFill/>
              <a:round/>
              <a:headEnd/>
              <a:tailEnd/>
            </a:ln>
          </p:spPr>
          <p:txBody>
            <a:bodyPr/>
            <a:lstStyle/>
            <a:p>
              <a:endParaRPr lang="en-US"/>
            </a:p>
          </p:txBody>
        </p:sp>
        <p:sp>
          <p:nvSpPr>
            <p:cNvPr id="55339" name="Freeform 42"/>
            <p:cNvSpPr>
              <a:spLocks/>
            </p:cNvSpPr>
            <p:nvPr/>
          </p:nvSpPr>
          <p:spPr bwMode="auto">
            <a:xfrm>
              <a:off x="1884" y="545"/>
              <a:ext cx="87" cy="467"/>
            </a:xfrm>
            <a:custGeom>
              <a:avLst/>
              <a:gdLst>
                <a:gd name="T0" fmla="*/ 0 w 52"/>
                <a:gd name="T1" fmla="*/ 532 h 352"/>
                <a:gd name="T2" fmla="*/ 0 w 52"/>
                <a:gd name="T3" fmla="*/ 464 h 352"/>
                <a:gd name="T4" fmla="*/ 0 w 52"/>
                <a:gd name="T5" fmla="*/ 350 h 352"/>
                <a:gd name="T6" fmla="*/ 0 w 52"/>
                <a:gd name="T7" fmla="*/ 264 h 352"/>
                <a:gd name="T8" fmla="*/ 174 w 52"/>
                <a:gd name="T9" fmla="*/ 150 h 352"/>
                <a:gd name="T10" fmla="*/ 1364 w 52"/>
                <a:gd name="T11" fmla="*/ 113 h 352"/>
                <a:gd name="T12" fmla="*/ 2573 w 52"/>
                <a:gd name="T13" fmla="*/ 49 h 352"/>
                <a:gd name="T14" fmla="*/ 3644 w 52"/>
                <a:gd name="T15" fmla="*/ 37 h 352"/>
                <a:gd name="T16" fmla="*/ 5023 w 52"/>
                <a:gd name="T17" fmla="*/ 0 h 352"/>
                <a:gd name="T18" fmla="*/ 6097 w 52"/>
                <a:gd name="T19" fmla="*/ 1413 h 352"/>
                <a:gd name="T20" fmla="*/ 7034 w 52"/>
                <a:gd name="T21" fmla="*/ 2959 h 352"/>
                <a:gd name="T22" fmla="*/ 8114 w 52"/>
                <a:gd name="T23" fmla="*/ 4494 h 352"/>
                <a:gd name="T24" fmla="*/ 8954 w 52"/>
                <a:gd name="T25" fmla="*/ 5930 h 352"/>
                <a:gd name="T26" fmla="*/ 7681 w 52"/>
                <a:gd name="T27" fmla="*/ 5954 h 352"/>
                <a:gd name="T28" fmla="*/ 6682 w 52"/>
                <a:gd name="T29" fmla="*/ 5954 h 352"/>
                <a:gd name="T30" fmla="*/ 6097 w 52"/>
                <a:gd name="T31" fmla="*/ 5954 h 352"/>
                <a:gd name="T32" fmla="*/ 5178 w 52"/>
                <a:gd name="T33" fmla="*/ 5954 h 352"/>
                <a:gd name="T34" fmla="*/ 4591 w 52"/>
                <a:gd name="T35" fmla="*/ 5954 h 352"/>
                <a:gd name="T36" fmla="*/ 3818 w 52"/>
                <a:gd name="T37" fmla="*/ 5930 h 352"/>
                <a:gd name="T38" fmla="*/ 2899 w 52"/>
                <a:gd name="T39" fmla="*/ 5891 h 352"/>
                <a:gd name="T40" fmla="*/ 1733 w 52"/>
                <a:gd name="T41" fmla="*/ 5888 h 352"/>
                <a:gd name="T42" fmla="*/ 1364 w 52"/>
                <a:gd name="T43" fmla="*/ 4590 h 352"/>
                <a:gd name="T44" fmla="*/ 1036 w 52"/>
                <a:gd name="T45" fmla="*/ 3207 h 352"/>
                <a:gd name="T46" fmla="*/ 291 w 52"/>
                <a:gd name="T47" fmla="*/ 1822 h 352"/>
                <a:gd name="T48" fmla="*/ 0 w 52"/>
                <a:gd name="T49" fmla="*/ 532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52"/>
                <a:gd name="T77" fmla="*/ 52 w 52"/>
                <a:gd name="T78" fmla="*/ 352 h 3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52">
                  <a:moveTo>
                    <a:pt x="0" y="32"/>
                  </a:moveTo>
                  <a:lnTo>
                    <a:pt x="0" y="27"/>
                  </a:lnTo>
                  <a:lnTo>
                    <a:pt x="0" y="20"/>
                  </a:lnTo>
                  <a:lnTo>
                    <a:pt x="0" y="15"/>
                  </a:lnTo>
                  <a:lnTo>
                    <a:pt x="1" y="8"/>
                  </a:lnTo>
                  <a:lnTo>
                    <a:pt x="8" y="6"/>
                  </a:lnTo>
                  <a:lnTo>
                    <a:pt x="15" y="3"/>
                  </a:lnTo>
                  <a:lnTo>
                    <a:pt x="21" y="2"/>
                  </a:lnTo>
                  <a:lnTo>
                    <a:pt x="29" y="0"/>
                  </a:lnTo>
                  <a:lnTo>
                    <a:pt x="35" y="84"/>
                  </a:lnTo>
                  <a:lnTo>
                    <a:pt x="41" y="175"/>
                  </a:lnTo>
                  <a:lnTo>
                    <a:pt x="47" y="266"/>
                  </a:lnTo>
                  <a:lnTo>
                    <a:pt x="52" y="351"/>
                  </a:lnTo>
                  <a:lnTo>
                    <a:pt x="45" y="352"/>
                  </a:lnTo>
                  <a:lnTo>
                    <a:pt x="39" y="352"/>
                  </a:lnTo>
                  <a:lnTo>
                    <a:pt x="35" y="352"/>
                  </a:lnTo>
                  <a:lnTo>
                    <a:pt x="30" y="352"/>
                  </a:lnTo>
                  <a:lnTo>
                    <a:pt x="27" y="352"/>
                  </a:lnTo>
                  <a:lnTo>
                    <a:pt x="22" y="351"/>
                  </a:lnTo>
                  <a:lnTo>
                    <a:pt x="17" y="349"/>
                  </a:lnTo>
                  <a:lnTo>
                    <a:pt x="10" y="348"/>
                  </a:lnTo>
                  <a:lnTo>
                    <a:pt x="8" y="272"/>
                  </a:lnTo>
                  <a:lnTo>
                    <a:pt x="6" y="190"/>
                  </a:lnTo>
                  <a:lnTo>
                    <a:pt x="2" y="108"/>
                  </a:lnTo>
                  <a:lnTo>
                    <a:pt x="0" y="32"/>
                  </a:lnTo>
                  <a:close/>
                </a:path>
              </a:pathLst>
            </a:custGeom>
            <a:solidFill>
              <a:srgbClr val="CC3399"/>
            </a:solidFill>
            <a:ln w="9525">
              <a:noFill/>
              <a:round/>
              <a:headEnd/>
              <a:tailEnd/>
            </a:ln>
          </p:spPr>
          <p:txBody>
            <a:bodyPr/>
            <a:lstStyle/>
            <a:p>
              <a:endParaRPr lang="en-US"/>
            </a:p>
          </p:txBody>
        </p:sp>
        <p:sp>
          <p:nvSpPr>
            <p:cNvPr id="55340" name="Freeform 43"/>
            <p:cNvSpPr>
              <a:spLocks/>
            </p:cNvSpPr>
            <p:nvPr/>
          </p:nvSpPr>
          <p:spPr bwMode="auto">
            <a:xfrm>
              <a:off x="1927" y="1109"/>
              <a:ext cx="72" cy="33"/>
            </a:xfrm>
            <a:custGeom>
              <a:avLst/>
              <a:gdLst>
                <a:gd name="T0" fmla="*/ 0 w 43"/>
                <a:gd name="T1" fmla="*/ 314 h 25"/>
                <a:gd name="T2" fmla="*/ 487 w 43"/>
                <a:gd name="T3" fmla="*/ 293 h 25"/>
                <a:gd name="T4" fmla="*/ 1211 w 43"/>
                <a:gd name="T5" fmla="*/ 238 h 25"/>
                <a:gd name="T6" fmla="*/ 2286 w 43"/>
                <a:gd name="T7" fmla="*/ 201 h 25"/>
                <a:gd name="T8" fmla="*/ 3396 w 43"/>
                <a:gd name="T9" fmla="*/ 152 h 25"/>
                <a:gd name="T10" fmla="*/ 4581 w 43"/>
                <a:gd name="T11" fmla="*/ 114 h 25"/>
                <a:gd name="T12" fmla="*/ 5686 w 43"/>
                <a:gd name="T13" fmla="*/ 86 h 25"/>
                <a:gd name="T14" fmla="*/ 6738 w 43"/>
                <a:gd name="T15" fmla="*/ 49 h 25"/>
                <a:gd name="T16" fmla="*/ 7491 w 43"/>
                <a:gd name="T17" fmla="*/ 0 h 25"/>
                <a:gd name="T18" fmla="*/ 7225 w 43"/>
                <a:gd name="T19" fmla="*/ 65 h 25"/>
                <a:gd name="T20" fmla="*/ 7225 w 43"/>
                <a:gd name="T21" fmla="*/ 114 h 25"/>
                <a:gd name="T22" fmla="*/ 7225 w 43"/>
                <a:gd name="T23" fmla="*/ 152 h 25"/>
                <a:gd name="T24" fmla="*/ 7158 w 43"/>
                <a:gd name="T25" fmla="*/ 238 h 25"/>
                <a:gd name="T26" fmla="*/ 6611 w 43"/>
                <a:gd name="T27" fmla="*/ 265 h 25"/>
                <a:gd name="T28" fmla="*/ 5854 w 43"/>
                <a:gd name="T29" fmla="*/ 310 h 25"/>
                <a:gd name="T30" fmla="*/ 5387 w 43"/>
                <a:gd name="T31" fmla="*/ 350 h 25"/>
                <a:gd name="T32" fmla="*/ 4873 w 43"/>
                <a:gd name="T33" fmla="*/ 387 h 25"/>
                <a:gd name="T34" fmla="*/ 3655 w 43"/>
                <a:gd name="T35" fmla="*/ 409 h 25"/>
                <a:gd name="T36" fmla="*/ 2577 w 43"/>
                <a:gd name="T37" fmla="*/ 409 h 25"/>
                <a:gd name="T38" fmla="*/ 1539 w 43"/>
                <a:gd name="T39" fmla="*/ 409 h 25"/>
                <a:gd name="T40" fmla="*/ 291 w 43"/>
                <a:gd name="T41" fmla="*/ 409 h 25"/>
                <a:gd name="T42" fmla="*/ 291 w 43"/>
                <a:gd name="T43" fmla="*/ 387 h 25"/>
                <a:gd name="T44" fmla="*/ 174 w 43"/>
                <a:gd name="T45" fmla="*/ 368 h 25"/>
                <a:gd name="T46" fmla="*/ 174 w 43"/>
                <a:gd name="T47" fmla="*/ 350 h 25"/>
                <a:gd name="T48" fmla="*/ 0 w 43"/>
                <a:gd name="T49" fmla="*/ 314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25"/>
                <a:gd name="T77" fmla="*/ 43 w 43"/>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25">
                  <a:moveTo>
                    <a:pt x="0" y="20"/>
                  </a:moveTo>
                  <a:lnTo>
                    <a:pt x="3" y="18"/>
                  </a:lnTo>
                  <a:lnTo>
                    <a:pt x="7" y="15"/>
                  </a:lnTo>
                  <a:lnTo>
                    <a:pt x="13" y="13"/>
                  </a:lnTo>
                  <a:lnTo>
                    <a:pt x="20" y="10"/>
                  </a:lnTo>
                  <a:lnTo>
                    <a:pt x="26" y="7"/>
                  </a:lnTo>
                  <a:lnTo>
                    <a:pt x="33" y="5"/>
                  </a:lnTo>
                  <a:lnTo>
                    <a:pt x="39" y="3"/>
                  </a:lnTo>
                  <a:lnTo>
                    <a:pt x="43" y="0"/>
                  </a:lnTo>
                  <a:lnTo>
                    <a:pt x="42" y="4"/>
                  </a:lnTo>
                  <a:lnTo>
                    <a:pt x="42" y="7"/>
                  </a:lnTo>
                  <a:lnTo>
                    <a:pt x="42" y="10"/>
                  </a:lnTo>
                  <a:lnTo>
                    <a:pt x="41" y="15"/>
                  </a:lnTo>
                  <a:lnTo>
                    <a:pt x="38" y="17"/>
                  </a:lnTo>
                  <a:lnTo>
                    <a:pt x="34" y="19"/>
                  </a:lnTo>
                  <a:lnTo>
                    <a:pt x="31" y="22"/>
                  </a:lnTo>
                  <a:lnTo>
                    <a:pt x="28" y="24"/>
                  </a:lnTo>
                  <a:lnTo>
                    <a:pt x="21" y="25"/>
                  </a:lnTo>
                  <a:lnTo>
                    <a:pt x="15" y="25"/>
                  </a:lnTo>
                  <a:lnTo>
                    <a:pt x="9" y="25"/>
                  </a:lnTo>
                  <a:lnTo>
                    <a:pt x="2" y="25"/>
                  </a:lnTo>
                  <a:lnTo>
                    <a:pt x="2" y="24"/>
                  </a:lnTo>
                  <a:lnTo>
                    <a:pt x="1" y="23"/>
                  </a:lnTo>
                  <a:lnTo>
                    <a:pt x="1" y="22"/>
                  </a:lnTo>
                  <a:lnTo>
                    <a:pt x="0" y="20"/>
                  </a:lnTo>
                  <a:close/>
                </a:path>
              </a:pathLst>
            </a:custGeom>
            <a:solidFill>
              <a:srgbClr val="CC9933"/>
            </a:solidFill>
            <a:ln w="9525">
              <a:noFill/>
              <a:round/>
              <a:headEnd/>
              <a:tailEnd/>
            </a:ln>
          </p:spPr>
          <p:txBody>
            <a:bodyPr/>
            <a:lstStyle/>
            <a:p>
              <a:endParaRPr lang="en-US"/>
            </a:p>
          </p:txBody>
        </p:sp>
        <p:sp>
          <p:nvSpPr>
            <p:cNvPr id="55341" name="Freeform 44"/>
            <p:cNvSpPr>
              <a:spLocks/>
            </p:cNvSpPr>
            <p:nvPr/>
          </p:nvSpPr>
          <p:spPr bwMode="auto">
            <a:xfrm>
              <a:off x="1969" y="1590"/>
              <a:ext cx="125" cy="131"/>
            </a:xfrm>
            <a:custGeom>
              <a:avLst/>
              <a:gdLst>
                <a:gd name="T0" fmla="*/ 0 w 75"/>
                <a:gd name="T1" fmla="*/ 105 h 99"/>
                <a:gd name="T2" fmla="*/ 1675 w 75"/>
                <a:gd name="T3" fmla="*/ 37 h 99"/>
                <a:gd name="T4" fmla="*/ 2953 w 75"/>
                <a:gd name="T5" fmla="*/ 1 h 99"/>
                <a:gd name="T6" fmla="*/ 4013 w 75"/>
                <a:gd name="T7" fmla="*/ 0 h 99"/>
                <a:gd name="T8" fmla="*/ 5245 w 75"/>
                <a:gd name="T9" fmla="*/ 1 h 99"/>
                <a:gd name="T10" fmla="*/ 7617 w 75"/>
                <a:gd name="T11" fmla="*/ 426 h 99"/>
                <a:gd name="T12" fmla="*/ 9222 w 75"/>
                <a:gd name="T13" fmla="*/ 726 h 99"/>
                <a:gd name="T14" fmla="*/ 10612 w 75"/>
                <a:gd name="T15" fmla="*/ 930 h 99"/>
                <a:gd name="T16" fmla="*/ 11188 w 75"/>
                <a:gd name="T17" fmla="*/ 1109 h 99"/>
                <a:gd name="T18" fmla="*/ 11897 w 75"/>
                <a:gd name="T19" fmla="*/ 1225 h 99"/>
                <a:gd name="T20" fmla="*/ 12213 w 75"/>
                <a:gd name="T21" fmla="*/ 1278 h 99"/>
                <a:gd name="T22" fmla="*/ 12383 w 75"/>
                <a:gd name="T23" fmla="*/ 1367 h 99"/>
                <a:gd name="T24" fmla="*/ 12383 w 75"/>
                <a:gd name="T25" fmla="*/ 1421 h 99"/>
                <a:gd name="T26" fmla="*/ 9645 w 75"/>
                <a:gd name="T27" fmla="*/ 1478 h 99"/>
                <a:gd name="T28" fmla="*/ 7617 w 75"/>
                <a:gd name="T29" fmla="*/ 1543 h 99"/>
                <a:gd name="T30" fmla="*/ 6147 w 75"/>
                <a:gd name="T31" fmla="*/ 1592 h 99"/>
                <a:gd name="T32" fmla="*/ 5245 w 75"/>
                <a:gd name="T33" fmla="*/ 1621 h 99"/>
                <a:gd name="T34" fmla="*/ 4458 w 75"/>
                <a:gd name="T35" fmla="*/ 1629 h 99"/>
                <a:gd name="T36" fmla="*/ 4013 w 75"/>
                <a:gd name="T37" fmla="*/ 1629 h 99"/>
                <a:gd name="T38" fmla="*/ 3278 w 75"/>
                <a:gd name="T39" fmla="*/ 1621 h 99"/>
                <a:gd name="T40" fmla="*/ 2953 w 75"/>
                <a:gd name="T41" fmla="*/ 1592 h 99"/>
                <a:gd name="T42" fmla="*/ 1505 w 75"/>
                <a:gd name="T43" fmla="*/ 987 h 99"/>
                <a:gd name="T44" fmla="*/ 797 w 75"/>
                <a:gd name="T45" fmla="*/ 644 h 99"/>
                <a:gd name="T46" fmla="*/ 478 w 75"/>
                <a:gd name="T47" fmla="*/ 378 h 99"/>
                <a:gd name="T48" fmla="*/ 0 w 75"/>
                <a:gd name="T49" fmla="*/ 105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99"/>
                <a:gd name="T77" fmla="*/ 75 w 75"/>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99">
                  <a:moveTo>
                    <a:pt x="0" y="6"/>
                  </a:moveTo>
                  <a:lnTo>
                    <a:pt x="10" y="2"/>
                  </a:lnTo>
                  <a:lnTo>
                    <a:pt x="18" y="1"/>
                  </a:lnTo>
                  <a:lnTo>
                    <a:pt x="24" y="0"/>
                  </a:lnTo>
                  <a:lnTo>
                    <a:pt x="32" y="1"/>
                  </a:lnTo>
                  <a:lnTo>
                    <a:pt x="46" y="26"/>
                  </a:lnTo>
                  <a:lnTo>
                    <a:pt x="56" y="44"/>
                  </a:lnTo>
                  <a:lnTo>
                    <a:pt x="64" y="57"/>
                  </a:lnTo>
                  <a:lnTo>
                    <a:pt x="68" y="67"/>
                  </a:lnTo>
                  <a:lnTo>
                    <a:pt x="72" y="74"/>
                  </a:lnTo>
                  <a:lnTo>
                    <a:pt x="74" y="78"/>
                  </a:lnTo>
                  <a:lnTo>
                    <a:pt x="75" y="83"/>
                  </a:lnTo>
                  <a:lnTo>
                    <a:pt x="75" y="86"/>
                  </a:lnTo>
                  <a:lnTo>
                    <a:pt x="58" y="90"/>
                  </a:lnTo>
                  <a:lnTo>
                    <a:pt x="46" y="94"/>
                  </a:lnTo>
                  <a:lnTo>
                    <a:pt x="37" y="97"/>
                  </a:lnTo>
                  <a:lnTo>
                    <a:pt x="32" y="98"/>
                  </a:lnTo>
                  <a:lnTo>
                    <a:pt x="27" y="99"/>
                  </a:lnTo>
                  <a:lnTo>
                    <a:pt x="24" y="99"/>
                  </a:lnTo>
                  <a:lnTo>
                    <a:pt x="20" y="98"/>
                  </a:lnTo>
                  <a:lnTo>
                    <a:pt x="18" y="97"/>
                  </a:lnTo>
                  <a:lnTo>
                    <a:pt x="9" y="60"/>
                  </a:lnTo>
                  <a:lnTo>
                    <a:pt x="5" y="39"/>
                  </a:lnTo>
                  <a:lnTo>
                    <a:pt x="3" y="23"/>
                  </a:lnTo>
                  <a:lnTo>
                    <a:pt x="0" y="6"/>
                  </a:lnTo>
                  <a:close/>
                </a:path>
              </a:pathLst>
            </a:custGeom>
            <a:solidFill>
              <a:srgbClr val="FFCC00"/>
            </a:solidFill>
            <a:ln w="9525">
              <a:noFill/>
              <a:round/>
              <a:headEnd/>
              <a:tailEnd/>
            </a:ln>
          </p:spPr>
          <p:txBody>
            <a:bodyPr/>
            <a:lstStyle/>
            <a:p>
              <a:endParaRPr lang="en-US"/>
            </a:p>
          </p:txBody>
        </p:sp>
        <p:sp>
          <p:nvSpPr>
            <p:cNvPr id="55342" name="Freeform 45"/>
            <p:cNvSpPr>
              <a:spLocks/>
            </p:cNvSpPr>
            <p:nvPr/>
          </p:nvSpPr>
          <p:spPr bwMode="auto">
            <a:xfrm>
              <a:off x="1996" y="1038"/>
              <a:ext cx="49" cy="26"/>
            </a:xfrm>
            <a:custGeom>
              <a:avLst/>
              <a:gdLst>
                <a:gd name="T0" fmla="*/ 0 w 30"/>
                <a:gd name="T1" fmla="*/ 272 h 20"/>
                <a:gd name="T2" fmla="*/ 549 w 30"/>
                <a:gd name="T3" fmla="*/ 247 h 20"/>
                <a:gd name="T4" fmla="*/ 1058 w 30"/>
                <a:gd name="T5" fmla="*/ 221 h 20"/>
                <a:gd name="T6" fmla="*/ 1465 w 30"/>
                <a:gd name="T7" fmla="*/ 190 h 20"/>
                <a:gd name="T8" fmla="*/ 2148 w 30"/>
                <a:gd name="T9" fmla="*/ 170 h 20"/>
                <a:gd name="T10" fmla="*/ 2148 w 30"/>
                <a:gd name="T11" fmla="*/ 140 h 20"/>
                <a:gd name="T12" fmla="*/ 2148 w 30"/>
                <a:gd name="T13" fmla="*/ 131 h 20"/>
                <a:gd name="T14" fmla="*/ 2148 w 30"/>
                <a:gd name="T15" fmla="*/ 83 h 20"/>
                <a:gd name="T16" fmla="*/ 2148 w 30"/>
                <a:gd name="T17" fmla="*/ 60 h 20"/>
                <a:gd name="T18" fmla="*/ 2586 w 30"/>
                <a:gd name="T19" fmla="*/ 46 h 20"/>
                <a:gd name="T20" fmla="*/ 2978 w 30"/>
                <a:gd name="T21" fmla="*/ 35 h 20"/>
                <a:gd name="T22" fmla="*/ 3508 w 30"/>
                <a:gd name="T23" fmla="*/ 1 h 20"/>
                <a:gd name="T24" fmla="*/ 4070 w 30"/>
                <a:gd name="T25" fmla="*/ 0 h 20"/>
                <a:gd name="T26" fmla="*/ 3909 w 30"/>
                <a:gd name="T27" fmla="*/ 46 h 20"/>
                <a:gd name="T28" fmla="*/ 3812 w 30"/>
                <a:gd name="T29" fmla="*/ 101 h 20"/>
                <a:gd name="T30" fmla="*/ 3665 w 30"/>
                <a:gd name="T31" fmla="*/ 146 h 20"/>
                <a:gd name="T32" fmla="*/ 3508 w 30"/>
                <a:gd name="T33" fmla="*/ 212 h 20"/>
                <a:gd name="T34" fmla="*/ 2393 w 30"/>
                <a:gd name="T35" fmla="*/ 247 h 20"/>
                <a:gd name="T36" fmla="*/ 1728 w 30"/>
                <a:gd name="T37" fmla="*/ 272 h 20"/>
                <a:gd name="T38" fmla="*/ 1058 w 30"/>
                <a:gd name="T39" fmla="*/ 276 h 20"/>
                <a:gd name="T40" fmla="*/ 0 w 30"/>
                <a:gd name="T41" fmla="*/ 272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0"/>
                <a:gd name="T65" fmla="*/ 30 w 3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0">
                  <a:moveTo>
                    <a:pt x="0" y="19"/>
                  </a:moveTo>
                  <a:lnTo>
                    <a:pt x="4" y="18"/>
                  </a:lnTo>
                  <a:lnTo>
                    <a:pt x="8" y="16"/>
                  </a:lnTo>
                  <a:lnTo>
                    <a:pt x="11" y="14"/>
                  </a:lnTo>
                  <a:lnTo>
                    <a:pt x="16" y="12"/>
                  </a:lnTo>
                  <a:lnTo>
                    <a:pt x="16" y="10"/>
                  </a:lnTo>
                  <a:lnTo>
                    <a:pt x="16" y="9"/>
                  </a:lnTo>
                  <a:lnTo>
                    <a:pt x="16" y="6"/>
                  </a:lnTo>
                  <a:lnTo>
                    <a:pt x="16" y="4"/>
                  </a:lnTo>
                  <a:lnTo>
                    <a:pt x="19" y="3"/>
                  </a:lnTo>
                  <a:lnTo>
                    <a:pt x="22" y="2"/>
                  </a:lnTo>
                  <a:lnTo>
                    <a:pt x="26" y="1"/>
                  </a:lnTo>
                  <a:lnTo>
                    <a:pt x="30" y="0"/>
                  </a:lnTo>
                  <a:lnTo>
                    <a:pt x="29" y="3"/>
                  </a:lnTo>
                  <a:lnTo>
                    <a:pt x="28" y="7"/>
                  </a:lnTo>
                  <a:lnTo>
                    <a:pt x="27" y="11"/>
                  </a:lnTo>
                  <a:lnTo>
                    <a:pt x="26" y="15"/>
                  </a:lnTo>
                  <a:lnTo>
                    <a:pt x="18" y="18"/>
                  </a:lnTo>
                  <a:lnTo>
                    <a:pt x="13" y="19"/>
                  </a:lnTo>
                  <a:lnTo>
                    <a:pt x="8" y="20"/>
                  </a:lnTo>
                  <a:lnTo>
                    <a:pt x="0" y="19"/>
                  </a:lnTo>
                  <a:close/>
                </a:path>
              </a:pathLst>
            </a:custGeom>
            <a:solidFill>
              <a:srgbClr val="FFCC00"/>
            </a:solidFill>
            <a:ln w="9525">
              <a:noFill/>
              <a:round/>
              <a:headEnd/>
              <a:tailEnd/>
            </a:ln>
          </p:spPr>
          <p:txBody>
            <a:bodyPr/>
            <a:lstStyle/>
            <a:p>
              <a:endParaRPr lang="en-US"/>
            </a:p>
          </p:txBody>
        </p:sp>
        <p:sp>
          <p:nvSpPr>
            <p:cNvPr id="55343" name="Freeform 46"/>
            <p:cNvSpPr>
              <a:spLocks/>
            </p:cNvSpPr>
            <p:nvPr/>
          </p:nvSpPr>
          <p:spPr bwMode="auto">
            <a:xfrm>
              <a:off x="2039" y="1556"/>
              <a:ext cx="99" cy="142"/>
            </a:xfrm>
            <a:custGeom>
              <a:avLst/>
              <a:gdLst>
                <a:gd name="T0" fmla="*/ 0 w 60"/>
                <a:gd name="T1" fmla="*/ 394 h 107"/>
                <a:gd name="T2" fmla="*/ 261 w 60"/>
                <a:gd name="T3" fmla="*/ 238 h 107"/>
                <a:gd name="T4" fmla="*/ 261 w 60"/>
                <a:gd name="T5" fmla="*/ 151 h 107"/>
                <a:gd name="T6" fmla="*/ 261 w 60"/>
                <a:gd name="T7" fmla="*/ 86 h 107"/>
                <a:gd name="T8" fmla="*/ 158 w 60"/>
                <a:gd name="T9" fmla="*/ 0 h 107"/>
                <a:gd name="T10" fmla="*/ 662 w 60"/>
                <a:gd name="T11" fmla="*/ 37 h 107"/>
                <a:gd name="T12" fmla="*/ 1092 w 60"/>
                <a:gd name="T13" fmla="*/ 37 h 107"/>
                <a:gd name="T14" fmla="*/ 1675 w 60"/>
                <a:gd name="T15" fmla="*/ 49 h 107"/>
                <a:gd name="T16" fmla="*/ 2107 w 60"/>
                <a:gd name="T17" fmla="*/ 65 h 107"/>
                <a:gd name="T18" fmla="*/ 3635 w 60"/>
                <a:gd name="T19" fmla="*/ 297 h 107"/>
                <a:gd name="T20" fmla="*/ 4628 w 60"/>
                <a:gd name="T21" fmla="*/ 464 h 107"/>
                <a:gd name="T22" fmla="*/ 5565 w 60"/>
                <a:gd name="T23" fmla="*/ 581 h 107"/>
                <a:gd name="T24" fmla="*/ 6262 w 60"/>
                <a:gd name="T25" fmla="*/ 713 h 107"/>
                <a:gd name="T26" fmla="*/ 6702 w 60"/>
                <a:gd name="T27" fmla="*/ 791 h 107"/>
                <a:gd name="T28" fmla="*/ 7526 w 60"/>
                <a:gd name="T29" fmla="*/ 921 h 107"/>
                <a:gd name="T30" fmla="*/ 7925 w 60"/>
                <a:gd name="T31" fmla="*/ 1050 h 107"/>
                <a:gd name="T32" fmla="*/ 8791 w 60"/>
                <a:gd name="T33" fmla="*/ 1202 h 107"/>
                <a:gd name="T34" fmla="*/ 8791 w 60"/>
                <a:gd name="T35" fmla="*/ 1287 h 107"/>
                <a:gd name="T36" fmla="*/ 8963 w 60"/>
                <a:gd name="T37" fmla="*/ 1358 h 107"/>
                <a:gd name="T38" fmla="*/ 8963 w 60"/>
                <a:gd name="T39" fmla="*/ 1449 h 107"/>
                <a:gd name="T40" fmla="*/ 8963 w 60"/>
                <a:gd name="T41" fmla="*/ 1557 h 107"/>
                <a:gd name="T42" fmla="*/ 8692 w 60"/>
                <a:gd name="T43" fmla="*/ 1610 h 107"/>
                <a:gd name="T44" fmla="*/ 8257 w 60"/>
                <a:gd name="T45" fmla="*/ 1676 h 107"/>
                <a:gd name="T46" fmla="*/ 7790 w 60"/>
                <a:gd name="T47" fmla="*/ 1752 h 107"/>
                <a:gd name="T48" fmla="*/ 7526 w 60"/>
                <a:gd name="T49" fmla="*/ 1802 h 107"/>
                <a:gd name="T50" fmla="*/ 6262 w 60"/>
                <a:gd name="T51" fmla="*/ 1622 h 107"/>
                <a:gd name="T52" fmla="*/ 5064 w 60"/>
                <a:gd name="T53" fmla="*/ 1439 h 107"/>
                <a:gd name="T54" fmla="*/ 3891 w 60"/>
                <a:gd name="T55" fmla="*/ 1283 h 107"/>
                <a:gd name="T56" fmla="*/ 2805 w 60"/>
                <a:gd name="T57" fmla="*/ 1092 h 107"/>
                <a:gd name="T58" fmla="*/ 2107 w 60"/>
                <a:gd name="T59" fmla="*/ 921 h 107"/>
                <a:gd name="T60" fmla="*/ 1528 w 60"/>
                <a:gd name="T61" fmla="*/ 738 h 107"/>
                <a:gd name="T62" fmla="*/ 662 w 60"/>
                <a:gd name="T63" fmla="*/ 580 h 107"/>
                <a:gd name="T64" fmla="*/ 0 w 60"/>
                <a:gd name="T65" fmla="*/ 394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
                <a:gd name="T100" fmla="*/ 0 h 107"/>
                <a:gd name="T101" fmla="*/ 60 w 60"/>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 h="107">
                  <a:moveTo>
                    <a:pt x="0" y="23"/>
                  </a:moveTo>
                  <a:lnTo>
                    <a:pt x="2" y="14"/>
                  </a:lnTo>
                  <a:lnTo>
                    <a:pt x="2" y="9"/>
                  </a:lnTo>
                  <a:lnTo>
                    <a:pt x="2" y="5"/>
                  </a:lnTo>
                  <a:lnTo>
                    <a:pt x="1" y="0"/>
                  </a:lnTo>
                  <a:lnTo>
                    <a:pt x="4" y="2"/>
                  </a:lnTo>
                  <a:lnTo>
                    <a:pt x="7" y="2"/>
                  </a:lnTo>
                  <a:lnTo>
                    <a:pt x="11" y="3"/>
                  </a:lnTo>
                  <a:lnTo>
                    <a:pt x="14" y="4"/>
                  </a:lnTo>
                  <a:lnTo>
                    <a:pt x="24" y="17"/>
                  </a:lnTo>
                  <a:lnTo>
                    <a:pt x="31" y="27"/>
                  </a:lnTo>
                  <a:lnTo>
                    <a:pt x="37" y="35"/>
                  </a:lnTo>
                  <a:lnTo>
                    <a:pt x="42" y="42"/>
                  </a:lnTo>
                  <a:lnTo>
                    <a:pt x="45" y="47"/>
                  </a:lnTo>
                  <a:lnTo>
                    <a:pt x="50" y="54"/>
                  </a:lnTo>
                  <a:lnTo>
                    <a:pt x="53" y="62"/>
                  </a:lnTo>
                  <a:lnTo>
                    <a:pt x="59" y="71"/>
                  </a:lnTo>
                  <a:lnTo>
                    <a:pt x="59" y="76"/>
                  </a:lnTo>
                  <a:lnTo>
                    <a:pt x="60" y="81"/>
                  </a:lnTo>
                  <a:lnTo>
                    <a:pt x="60" y="86"/>
                  </a:lnTo>
                  <a:lnTo>
                    <a:pt x="60" y="92"/>
                  </a:lnTo>
                  <a:lnTo>
                    <a:pt x="58" y="95"/>
                  </a:lnTo>
                  <a:lnTo>
                    <a:pt x="55" y="99"/>
                  </a:lnTo>
                  <a:lnTo>
                    <a:pt x="52" y="103"/>
                  </a:lnTo>
                  <a:lnTo>
                    <a:pt x="50" y="107"/>
                  </a:lnTo>
                  <a:lnTo>
                    <a:pt x="42" y="96"/>
                  </a:lnTo>
                  <a:lnTo>
                    <a:pt x="34" y="85"/>
                  </a:lnTo>
                  <a:lnTo>
                    <a:pt x="26" y="75"/>
                  </a:lnTo>
                  <a:lnTo>
                    <a:pt x="19" y="65"/>
                  </a:lnTo>
                  <a:lnTo>
                    <a:pt x="14" y="54"/>
                  </a:lnTo>
                  <a:lnTo>
                    <a:pt x="10" y="44"/>
                  </a:lnTo>
                  <a:lnTo>
                    <a:pt x="4" y="34"/>
                  </a:lnTo>
                  <a:lnTo>
                    <a:pt x="0" y="23"/>
                  </a:lnTo>
                  <a:close/>
                </a:path>
              </a:pathLst>
            </a:custGeom>
            <a:solidFill>
              <a:srgbClr val="CC9933"/>
            </a:solidFill>
            <a:ln w="9525">
              <a:noFill/>
              <a:round/>
              <a:headEnd/>
              <a:tailEnd/>
            </a:ln>
          </p:spPr>
          <p:txBody>
            <a:bodyPr/>
            <a:lstStyle/>
            <a:p>
              <a:endParaRPr lang="en-US"/>
            </a:p>
          </p:txBody>
        </p:sp>
        <p:sp>
          <p:nvSpPr>
            <p:cNvPr id="55344" name="Freeform 47"/>
            <p:cNvSpPr>
              <a:spLocks/>
            </p:cNvSpPr>
            <p:nvPr/>
          </p:nvSpPr>
          <p:spPr bwMode="auto">
            <a:xfrm>
              <a:off x="2014" y="987"/>
              <a:ext cx="83" cy="32"/>
            </a:xfrm>
            <a:custGeom>
              <a:avLst/>
              <a:gdLst>
                <a:gd name="T0" fmla="*/ 0 w 50"/>
                <a:gd name="T1" fmla="*/ 0 h 24"/>
                <a:gd name="T2" fmla="*/ 956 w 50"/>
                <a:gd name="T3" fmla="*/ 0 h 24"/>
                <a:gd name="T4" fmla="*/ 1907 w 50"/>
                <a:gd name="T5" fmla="*/ 1 h 24"/>
                <a:gd name="T6" fmla="*/ 2885 w 50"/>
                <a:gd name="T7" fmla="*/ 1 h 24"/>
                <a:gd name="T8" fmla="*/ 4029 w 50"/>
                <a:gd name="T9" fmla="*/ 37 h 24"/>
                <a:gd name="T10" fmla="*/ 4892 w 50"/>
                <a:gd name="T11" fmla="*/ 49 h 24"/>
                <a:gd name="T12" fmla="*/ 6051 w 50"/>
                <a:gd name="T13" fmla="*/ 65 h 24"/>
                <a:gd name="T14" fmla="*/ 6985 w 50"/>
                <a:gd name="T15" fmla="*/ 65 h 24"/>
                <a:gd name="T16" fmla="*/ 7950 w 50"/>
                <a:gd name="T17" fmla="*/ 87 h 24"/>
                <a:gd name="T18" fmla="*/ 7729 w 50"/>
                <a:gd name="T19" fmla="*/ 151 h 24"/>
                <a:gd name="T20" fmla="*/ 7729 w 50"/>
                <a:gd name="T21" fmla="*/ 201 h 24"/>
                <a:gd name="T22" fmla="*/ 7674 w 50"/>
                <a:gd name="T23" fmla="*/ 249 h 24"/>
                <a:gd name="T24" fmla="*/ 7424 w 50"/>
                <a:gd name="T25" fmla="*/ 320 h 24"/>
                <a:gd name="T26" fmla="*/ 6530 w 50"/>
                <a:gd name="T27" fmla="*/ 357 h 24"/>
                <a:gd name="T28" fmla="*/ 5842 w 50"/>
                <a:gd name="T29" fmla="*/ 389 h 24"/>
                <a:gd name="T30" fmla="*/ 5256 w 50"/>
                <a:gd name="T31" fmla="*/ 407 h 24"/>
                <a:gd name="T32" fmla="*/ 4623 w 50"/>
                <a:gd name="T33" fmla="*/ 427 h 24"/>
                <a:gd name="T34" fmla="*/ 4097 w 50"/>
                <a:gd name="T35" fmla="*/ 427 h 24"/>
                <a:gd name="T36" fmla="*/ 3519 w 50"/>
                <a:gd name="T37" fmla="*/ 427 h 24"/>
                <a:gd name="T38" fmla="*/ 3051 w 50"/>
                <a:gd name="T39" fmla="*/ 427 h 24"/>
                <a:gd name="T40" fmla="*/ 2196 w 50"/>
                <a:gd name="T41" fmla="*/ 427 h 24"/>
                <a:gd name="T42" fmla="*/ 1587 w 50"/>
                <a:gd name="T43" fmla="*/ 332 h 24"/>
                <a:gd name="T44" fmla="*/ 1149 w 50"/>
                <a:gd name="T45" fmla="*/ 207 h 24"/>
                <a:gd name="T46" fmla="*/ 692 w 50"/>
                <a:gd name="T47" fmla="*/ 113 h 24"/>
                <a:gd name="T48" fmla="*/ 0 w 50"/>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4"/>
                <a:gd name="T77" fmla="*/ 50 w 50"/>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4">
                  <a:moveTo>
                    <a:pt x="0" y="0"/>
                  </a:moveTo>
                  <a:lnTo>
                    <a:pt x="6" y="0"/>
                  </a:lnTo>
                  <a:lnTo>
                    <a:pt x="12" y="1"/>
                  </a:lnTo>
                  <a:lnTo>
                    <a:pt x="18" y="1"/>
                  </a:lnTo>
                  <a:lnTo>
                    <a:pt x="25" y="2"/>
                  </a:lnTo>
                  <a:lnTo>
                    <a:pt x="31" y="3"/>
                  </a:lnTo>
                  <a:lnTo>
                    <a:pt x="38" y="4"/>
                  </a:lnTo>
                  <a:lnTo>
                    <a:pt x="44" y="4"/>
                  </a:lnTo>
                  <a:lnTo>
                    <a:pt x="50" y="5"/>
                  </a:lnTo>
                  <a:lnTo>
                    <a:pt x="49" y="8"/>
                  </a:lnTo>
                  <a:lnTo>
                    <a:pt x="49" y="11"/>
                  </a:lnTo>
                  <a:lnTo>
                    <a:pt x="48" y="14"/>
                  </a:lnTo>
                  <a:lnTo>
                    <a:pt x="47" y="18"/>
                  </a:lnTo>
                  <a:lnTo>
                    <a:pt x="41" y="20"/>
                  </a:lnTo>
                  <a:lnTo>
                    <a:pt x="37" y="22"/>
                  </a:lnTo>
                  <a:lnTo>
                    <a:pt x="33" y="23"/>
                  </a:lnTo>
                  <a:lnTo>
                    <a:pt x="29" y="24"/>
                  </a:lnTo>
                  <a:lnTo>
                    <a:pt x="26" y="24"/>
                  </a:lnTo>
                  <a:lnTo>
                    <a:pt x="22" y="24"/>
                  </a:lnTo>
                  <a:lnTo>
                    <a:pt x="19" y="24"/>
                  </a:lnTo>
                  <a:lnTo>
                    <a:pt x="14" y="24"/>
                  </a:lnTo>
                  <a:lnTo>
                    <a:pt x="10" y="19"/>
                  </a:lnTo>
                  <a:lnTo>
                    <a:pt x="7" y="12"/>
                  </a:lnTo>
                  <a:lnTo>
                    <a:pt x="4" y="6"/>
                  </a:lnTo>
                  <a:lnTo>
                    <a:pt x="0" y="0"/>
                  </a:lnTo>
                  <a:close/>
                </a:path>
              </a:pathLst>
            </a:custGeom>
            <a:solidFill>
              <a:srgbClr val="FFCC00"/>
            </a:solidFill>
            <a:ln w="9525">
              <a:noFill/>
              <a:round/>
              <a:headEnd/>
              <a:tailEnd/>
            </a:ln>
          </p:spPr>
          <p:txBody>
            <a:bodyPr/>
            <a:lstStyle/>
            <a:p>
              <a:endParaRPr lang="en-US"/>
            </a:p>
          </p:txBody>
        </p:sp>
      </p:grpSp>
      <p:sp>
        <p:nvSpPr>
          <p:cNvPr id="55301" name="Text Box 48"/>
          <p:cNvSpPr txBox="1">
            <a:spLocks noChangeArrowheads="1"/>
          </p:cNvSpPr>
          <p:nvPr/>
        </p:nvSpPr>
        <p:spPr bwMode="auto">
          <a:xfrm>
            <a:off x="83058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t>238</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a:xfrm>
            <a:off x="0" y="0"/>
            <a:ext cx="9144000" cy="765175"/>
          </a:xfrm>
          <a:solidFill>
            <a:srgbClr val="800000"/>
          </a:solidFill>
        </p:spPr>
        <p:txBody>
          <a:bodyPr/>
          <a:lstStyle/>
          <a:p>
            <a:r>
              <a:rPr lang="en-US" sz="3600" b="1" smtClean="0">
                <a:solidFill>
                  <a:schemeClr val="bg1"/>
                </a:solidFill>
              </a:rPr>
              <a:t>Multiply Yourself into Trustworthy Men!</a:t>
            </a:r>
          </a:p>
        </p:txBody>
      </p:sp>
      <p:pic>
        <p:nvPicPr>
          <p:cNvPr id="81923" name="Picture 4"/>
          <p:cNvPicPr>
            <a:picLocks noChangeAspect="1"/>
          </p:cNvPicPr>
          <p:nvPr/>
        </p:nvPicPr>
        <p:blipFill>
          <a:blip r:embed="rId2" cstate="print"/>
          <a:srcRect t="24263"/>
          <a:stretch>
            <a:fillRect/>
          </a:stretch>
        </p:blipFill>
        <p:spPr bwMode="auto">
          <a:xfrm>
            <a:off x="0" y="1120775"/>
            <a:ext cx="2916238" cy="2379663"/>
          </a:xfrm>
          <a:prstGeom prst="rect">
            <a:avLst/>
          </a:prstGeom>
          <a:noFill/>
          <a:ln w="9525">
            <a:noFill/>
            <a:miter lim="800000"/>
            <a:headEnd/>
            <a:tailEnd/>
          </a:ln>
        </p:spPr>
      </p:pic>
      <p:pic>
        <p:nvPicPr>
          <p:cNvPr id="81924" name="Picture 5"/>
          <p:cNvPicPr>
            <a:picLocks noChangeAspect="1"/>
          </p:cNvPicPr>
          <p:nvPr/>
        </p:nvPicPr>
        <p:blipFill>
          <a:blip r:embed="rId3" cstate="print"/>
          <a:srcRect l="13078" r="10127"/>
          <a:stretch>
            <a:fillRect/>
          </a:stretch>
        </p:blipFill>
        <p:spPr bwMode="auto">
          <a:xfrm>
            <a:off x="5592763" y="3789363"/>
            <a:ext cx="3551237" cy="3067050"/>
          </a:xfrm>
          <a:prstGeom prst="rect">
            <a:avLst/>
          </a:prstGeom>
          <a:noFill/>
          <a:ln w="9525">
            <a:noFill/>
            <a:miter lim="800000"/>
            <a:headEnd/>
            <a:tailEnd/>
          </a:ln>
        </p:spPr>
      </p:pic>
      <p:pic>
        <p:nvPicPr>
          <p:cNvPr id="81925" name="Picture 6"/>
          <p:cNvPicPr>
            <a:picLocks noChangeAspect="1"/>
          </p:cNvPicPr>
          <p:nvPr/>
        </p:nvPicPr>
        <p:blipFill>
          <a:blip r:embed="rId4" cstate="print"/>
          <a:srcRect/>
          <a:stretch>
            <a:fillRect/>
          </a:stretch>
        </p:blipFill>
        <p:spPr bwMode="auto">
          <a:xfrm>
            <a:off x="0" y="3789363"/>
            <a:ext cx="5592763" cy="3068637"/>
          </a:xfrm>
          <a:prstGeom prst="rect">
            <a:avLst/>
          </a:prstGeom>
          <a:noFill/>
          <a:ln w="9525">
            <a:noFill/>
            <a:miter lim="800000"/>
            <a:headEnd/>
            <a:tailEnd/>
          </a:ln>
        </p:spPr>
      </p:pic>
      <p:sp>
        <p:nvSpPr>
          <p:cNvPr id="81926" name="Subtitle 2"/>
          <p:cNvSpPr txBox="1">
            <a:spLocks/>
          </p:cNvSpPr>
          <p:nvPr/>
        </p:nvSpPr>
        <p:spPr bwMode="auto">
          <a:xfrm>
            <a:off x="2916238" y="836613"/>
            <a:ext cx="6227762" cy="2952750"/>
          </a:xfrm>
          <a:prstGeom prst="rect">
            <a:avLst/>
          </a:prstGeom>
          <a:noFill/>
          <a:ln w="9525">
            <a:noFill/>
            <a:miter lim="800000"/>
            <a:headEnd/>
            <a:tailEnd/>
          </a:ln>
        </p:spPr>
        <p:txBody>
          <a:bodyPr anchor="ctr"/>
          <a:lstStyle/>
          <a:p>
            <a:pPr algn="ctr">
              <a:spcBef>
                <a:spcPct val="20000"/>
              </a:spcBef>
            </a:pPr>
            <a:r>
              <a:rPr lang="en-US" sz="2800" b="1">
                <a:solidFill>
                  <a:srgbClr val="FFFFFF"/>
                </a:solidFill>
              </a:rPr>
              <a:t>"You have heard me teach things that have been confirmed by many reliable witnesses. Now teach these truths to other trustworthy people who will be able to pass them on to others" (2 Tim. 2:2 NLT).</a:t>
            </a:r>
          </a:p>
        </p:txBody>
      </p:sp>
      <p:sp>
        <p:nvSpPr>
          <p:cNvPr id="81927" name="Subtitle 2"/>
          <p:cNvSpPr txBox="1">
            <a:spLocks/>
          </p:cNvSpPr>
          <p:nvPr/>
        </p:nvSpPr>
        <p:spPr bwMode="auto">
          <a:xfrm>
            <a:off x="0" y="5661025"/>
            <a:ext cx="1152525" cy="647700"/>
          </a:xfrm>
          <a:prstGeom prst="rect">
            <a:avLst/>
          </a:prstGeom>
          <a:solidFill>
            <a:schemeClr val="bg1"/>
          </a:solidFill>
          <a:ln w="9525">
            <a:noFill/>
            <a:miter lim="800000"/>
            <a:headEnd/>
            <a:tailEnd/>
          </a:ln>
        </p:spPr>
        <p:txBody>
          <a:bodyPr anchor="ctr"/>
          <a:lstStyle/>
          <a:p>
            <a:pPr algn="ctr">
              <a:spcBef>
                <a:spcPct val="20000"/>
              </a:spcBef>
            </a:pPr>
            <a:r>
              <a:rPr lang="en-US" b="1">
                <a:solidFill>
                  <a:srgbClr val="000000"/>
                </a:solidFill>
              </a:rPr>
              <a:t>Paul</a:t>
            </a:r>
          </a:p>
        </p:txBody>
      </p:sp>
      <p:sp>
        <p:nvSpPr>
          <p:cNvPr id="81928" name="Subtitle 2"/>
          <p:cNvSpPr txBox="1">
            <a:spLocks/>
          </p:cNvSpPr>
          <p:nvPr/>
        </p:nvSpPr>
        <p:spPr bwMode="auto">
          <a:xfrm>
            <a:off x="1042988" y="5661025"/>
            <a:ext cx="1441450" cy="647700"/>
          </a:xfrm>
          <a:prstGeom prst="rect">
            <a:avLst/>
          </a:prstGeom>
          <a:solidFill>
            <a:schemeClr val="bg1"/>
          </a:solidFill>
          <a:ln w="9525">
            <a:noFill/>
            <a:miter lim="800000"/>
            <a:headEnd/>
            <a:tailEnd/>
          </a:ln>
        </p:spPr>
        <p:txBody>
          <a:bodyPr anchor="ctr"/>
          <a:lstStyle/>
          <a:p>
            <a:pPr algn="ctr">
              <a:spcBef>
                <a:spcPct val="20000"/>
              </a:spcBef>
            </a:pPr>
            <a:r>
              <a:rPr lang="en-US" b="1">
                <a:solidFill>
                  <a:srgbClr val="000000"/>
                </a:solidFill>
              </a:rPr>
              <a:t>Timothy</a:t>
            </a:r>
          </a:p>
        </p:txBody>
      </p:sp>
      <p:sp>
        <p:nvSpPr>
          <p:cNvPr id="81929" name="Subtitle 2"/>
          <p:cNvSpPr txBox="1">
            <a:spLocks/>
          </p:cNvSpPr>
          <p:nvPr/>
        </p:nvSpPr>
        <p:spPr bwMode="auto">
          <a:xfrm>
            <a:off x="2555875" y="5661025"/>
            <a:ext cx="1476375" cy="647700"/>
          </a:xfrm>
          <a:prstGeom prst="rect">
            <a:avLst/>
          </a:prstGeom>
          <a:solidFill>
            <a:schemeClr val="bg1"/>
          </a:solidFill>
          <a:ln w="9525">
            <a:noFill/>
            <a:miter lim="800000"/>
            <a:headEnd/>
            <a:tailEnd/>
          </a:ln>
        </p:spPr>
        <p:txBody>
          <a:bodyPr anchor="ctr"/>
          <a:lstStyle/>
          <a:p>
            <a:pPr algn="ctr">
              <a:spcBef>
                <a:spcPct val="20000"/>
              </a:spcBef>
            </a:pPr>
            <a:r>
              <a:rPr lang="en-US" b="1">
                <a:solidFill>
                  <a:srgbClr val="000000"/>
                </a:solidFill>
              </a:rPr>
              <a:t>Reliable Men</a:t>
            </a:r>
          </a:p>
        </p:txBody>
      </p:sp>
      <p:sp>
        <p:nvSpPr>
          <p:cNvPr id="81930" name="Subtitle 2"/>
          <p:cNvSpPr txBox="1">
            <a:spLocks/>
          </p:cNvSpPr>
          <p:nvPr/>
        </p:nvSpPr>
        <p:spPr bwMode="auto">
          <a:xfrm>
            <a:off x="3995738" y="5661025"/>
            <a:ext cx="1439862" cy="647700"/>
          </a:xfrm>
          <a:prstGeom prst="rect">
            <a:avLst/>
          </a:prstGeom>
          <a:solidFill>
            <a:schemeClr val="bg1"/>
          </a:solidFill>
          <a:ln w="9525">
            <a:noFill/>
            <a:miter lim="800000"/>
            <a:headEnd/>
            <a:tailEnd/>
          </a:ln>
        </p:spPr>
        <p:txBody>
          <a:bodyPr anchor="ctr"/>
          <a:lstStyle/>
          <a:p>
            <a:pPr algn="ctr">
              <a:spcBef>
                <a:spcPct val="20000"/>
              </a:spcBef>
            </a:pPr>
            <a:r>
              <a:rPr lang="en-US" b="1">
                <a:solidFill>
                  <a:srgbClr val="000000"/>
                </a:solidFill>
              </a:rPr>
              <a:t>Others</a:t>
            </a:r>
          </a:p>
        </p:txBody>
      </p:sp>
      <p:sp>
        <p:nvSpPr>
          <p:cNvPr id="81931" name="Subtitle 2"/>
          <p:cNvSpPr txBox="1">
            <a:spLocks/>
          </p:cNvSpPr>
          <p:nvPr/>
        </p:nvSpPr>
        <p:spPr bwMode="auto">
          <a:xfrm>
            <a:off x="0" y="1049338"/>
            <a:ext cx="2916238" cy="576262"/>
          </a:xfrm>
          <a:prstGeom prst="rect">
            <a:avLst/>
          </a:prstGeom>
          <a:solidFill>
            <a:schemeClr val="bg1"/>
          </a:solidFill>
          <a:ln w="9525">
            <a:noFill/>
            <a:miter lim="800000"/>
            <a:headEnd/>
            <a:tailEnd/>
          </a:ln>
        </p:spPr>
        <p:txBody>
          <a:bodyPr anchor="ctr"/>
          <a:lstStyle/>
          <a:p>
            <a:pPr algn="ctr">
              <a:spcBef>
                <a:spcPct val="20000"/>
              </a:spcBef>
            </a:pPr>
            <a:r>
              <a:rPr lang="en-US" sz="3600" b="1">
                <a:solidFill>
                  <a:srgbClr val="000000"/>
                </a:solidFill>
              </a:rPr>
              <a:t>Discipleship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p:cNvPicPr>
          <p:nvPr/>
        </p:nvPicPr>
        <p:blipFill>
          <a:blip r:embed="rId3" cstate="print"/>
          <a:srcRect/>
          <a:stretch>
            <a:fillRect/>
          </a:stretch>
        </p:blipFill>
        <p:spPr bwMode="auto">
          <a:xfrm>
            <a:off x="-46038" y="-26988"/>
            <a:ext cx="9297988" cy="5856288"/>
          </a:xfrm>
          <a:prstGeom prst="rect">
            <a:avLst/>
          </a:prstGeom>
          <a:noFill/>
          <a:ln w="9525">
            <a:noFill/>
            <a:miter lim="800000"/>
            <a:headEnd/>
            <a:tailEnd/>
          </a:ln>
        </p:spPr>
      </p:pic>
      <p:sp>
        <p:nvSpPr>
          <p:cNvPr id="82947" name="Title 1"/>
          <p:cNvSpPr>
            <a:spLocks noGrp="1"/>
          </p:cNvSpPr>
          <p:nvPr>
            <p:ph type="ctrTitle"/>
          </p:nvPr>
        </p:nvSpPr>
        <p:spPr>
          <a:xfrm>
            <a:off x="0" y="5805488"/>
            <a:ext cx="9180513" cy="981075"/>
          </a:xfrm>
        </p:spPr>
        <p:txBody>
          <a:bodyPr>
            <a:normAutofit fontScale="90000"/>
          </a:bodyPr>
          <a:lstStyle/>
          <a:p>
            <a:r>
              <a:rPr lang="en-US" sz="3200" smtClean="0">
                <a:solidFill>
                  <a:schemeClr val="bg1"/>
                </a:solidFill>
              </a:rPr>
              <a:t>"…make disciples of all nations…" (Matt. 28:19)</a:t>
            </a:r>
            <a:br>
              <a:rPr lang="en-US" sz="3200" smtClean="0">
                <a:solidFill>
                  <a:schemeClr val="bg1"/>
                </a:solidFill>
              </a:rPr>
            </a:br>
            <a:r>
              <a:rPr lang="en-US" sz="3200" smtClean="0">
                <a:solidFill>
                  <a:schemeClr val="bg1"/>
                </a:solidFill>
              </a:rPr>
              <a:t>But how?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12788" y="1390650"/>
            <a:ext cx="7786687" cy="2400657"/>
          </a:xfrm>
          <a:prstGeom prst="rect">
            <a:avLst/>
          </a:prstGeom>
          <a:noFill/>
          <a:ln w="9525">
            <a:noFill/>
            <a:miter lim="800000"/>
            <a:headEnd/>
            <a:tailEnd/>
          </a:ln>
          <a:effectLst/>
        </p:spPr>
        <p:txBody>
          <a:bodyPr>
            <a:spAutoFit/>
          </a:bodyPr>
          <a:lstStyle/>
          <a:p>
            <a:pPr eaLnBrk="1" hangingPunct="1">
              <a:buFontTx/>
              <a:buChar char="-"/>
              <a:defRPr/>
            </a:pPr>
            <a:r>
              <a:rPr lang="en-US" altLang="zh-CN" sz="2800" b="1" dirty="0">
                <a:ea typeface="SimSun" pitchFamily="2" charset="-122"/>
              </a:rPr>
              <a:t> </a:t>
            </a:r>
            <a:r>
              <a:rPr lang="en-US" altLang="zh-CN" sz="3200" b="1" dirty="0" err="1" smtClean="0">
                <a:ea typeface="SimSun" pitchFamily="2" charset="-122"/>
              </a:rPr>
              <a:t>Sứ</a:t>
            </a:r>
            <a:r>
              <a:rPr lang="en-US" altLang="zh-CN" sz="3200" b="1" dirty="0" smtClean="0">
                <a:ea typeface="SimSun" pitchFamily="2" charset="-122"/>
              </a:rPr>
              <a:t> </a:t>
            </a:r>
            <a:r>
              <a:rPr lang="en-US" altLang="zh-CN" sz="3200" b="1" dirty="0" err="1" smtClean="0">
                <a:ea typeface="SimSun" pitchFamily="2" charset="-122"/>
              </a:rPr>
              <a:t>đồ</a:t>
            </a:r>
            <a:r>
              <a:rPr lang="en-US" altLang="zh-CN" sz="3200" b="1" dirty="0" smtClean="0">
                <a:ea typeface="SimSun" pitchFamily="2" charset="-122"/>
              </a:rPr>
              <a:t> </a:t>
            </a:r>
            <a:r>
              <a:rPr lang="en-US" altLang="zh-CN" sz="3200" b="1" dirty="0" err="1" smtClean="0">
                <a:ea typeface="SimSun" pitchFamily="2" charset="-122"/>
              </a:rPr>
              <a:t>Phao-lô</a:t>
            </a:r>
            <a:r>
              <a:rPr lang="en-US" altLang="zh-CN" sz="3200" b="1" dirty="0" smtClean="0">
                <a:ea typeface="SimSun" pitchFamily="2" charset="-122"/>
              </a:rPr>
              <a:t> </a:t>
            </a:r>
            <a:endParaRPr lang="en-US" altLang="zh-CN" sz="3200" b="1" dirty="0">
              <a:ea typeface="SimSun" pitchFamily="2" charset="-122"/>
            </a:endParaRPr>
          </a:p>
          <a:p>
            <a:pPr eaLnBrk="1" hangingPunct="1">
              <a:defRPr/>
            </a:pPr>
            <a:endParaRPr lang="en-US" altLang="zh-CN" sz="1000" b="1" dirty="0">
              <a:ea typeface="SimSun" pitchFamily="2" charset="-122"/>
            </a:endParaRPr>
          </a:p>
          <a:p>
            <a:pPr eaLnBrk="1" hangingPunct="1">
              <a:defRPr/>
            </a:pPr>
            <a:endParaRPr lang="en-US" altLang="zh-CN" b="1" dirty="0">
              <a:ea typeface="SimSun" pitchFamily="2" charset="-122"/>
            </a:endParaRPr>
          </a:p>
          <a:p>
            <a:pPr>
              <a:defRPr/>
            </a:pPr>
            <a:r>
              <a:rPr lang="en-US" altLang="zh-CN" sz="2400" b="1" dirty="0" err="1" smtClean="0">
                <a:ea typeface="SimSun" pitchFamily="2" charset="-122"/>
              </a:rPr>
              <a:t>Nói</a:t>
            </a:r>
            <a:r>
              <a:rPr lang="en-US" altLang="zh-CN" sz="2400" b="1" dirty="0" smtClean="0">
                <a:ea typeface="SimSun" pitchFamily="2" charset="-122"/>
              </a:rPr>
              <a:t> </a:t>
            </a:r>
            <a:r>
              <a:rPr lang="en-US" altLang="zh-CN" sz="2400" b="1" dirty="0" err="1" smtClean="0">
                <a:ea typeface="SimSun" pitchFamily="2" charset="-122"/>
              </a:rPr>
              <a:t>rõ</a:t>
            </a:r>
            <a:r>
              <a:rPr lang="en-US" altLang="zh-CN" sz="2400" b="1" dirty="0" smtClean="0">
                <a:ea typeface="SimSun" pitchFamily="2" charset="-122"/>
              </a:rPr>
              <a:t> </a:t>
            </a:r>
            <a:r>
              <a:rPr lang="en-US" altLang="zh-CN" sz="2400" b="1" dirty="0" err="1" smtClean="0">
                <a:ea typeface="SimSun" pitchFamily="2" charset="-122"/>
              </a:rPr>
              <a:t>trong</a:t>
            </a:r>
            <a:r>
              <a:rPr lang="en-US" altLang="zh-CN" sz="2400" b="1" dirty="0" smtClean="0">
                <a:ea typeface="SimSun" pitchFamily="2" charset="-122"/>
              </a:rPr>
              <a:t> </a:t>
            </a:r>
            <a:r>
              <a:rPr lang="en-US" altLang="zh-CN" sz="2400" b="1" dirty="0" err="1" smtClean="0">
                <a:ea typeface="SimSun" pitchFamily="2" charset="-122"/>
              </a:rPr>
              <a:t>câu</a:t>
            </a:r>
            <a:r>
              <a:rPr lang="en-US" altLang="zh-CN" sz="2400" b="1" dirty="0" smtClean="0">
                <a:ea typeface="SimSun" pitchFamily="2" charset="-122"/>
              </a:rPr>
              <a:t> </a:t>
            </a:r>
            <a:r>
              <a:rPr lang="en-GB" altLang="zh-CN" sz="2400" b="1" dirty="0" smtClean="0">
                <a:ea typeface="ＭＳ Ｐゴシック" pitchFamily="34" charset="-128"/>
                <a:cs typeface="Arial" pitchFamily="34" charset="0"/>
              </a:rPr>
              <a:t> </a:t>
            </a:r>
            <a:r>
              <a:rPr lang="en-GB" altLang="zh-CN" sz="2400" b="1" dirty="0">
                <a:ea typeface="ＭＳ Ｐゴシック" pitchFamily="34" charset="-128"/>
                <a:cs typeface="Arial" pitchFamily="34" charset="0"/>
              </a:rPr>
              <a:t>1 &amp; 2 </a:t>
            </a:r>
            <a:r>
              <a:rPr lang="en-GB" altLang="zh-CN" sz="2400" i="1" dirty="0" smtClean="0">
                <a:solidFill>
                  <a:srgbClr val="7030A0"/>
                </a:solidFill>
                <a:ea typeface="ＭＳ Ｐゴシック" pitchFamily="34" charset="-128"/>
                <a:cs typeface="Arial" pitchFamily="34" charset="0"/>
              </a:rPr>
              <a:t>“</a:t>
            </a:r>
            <a:r>
              <a:rPr lang="vi-VN" sz="2400" i="1" dirty="0">
                <a:solidFill>
                  <a:srgbClr val="7030A0"/>
                </a:solidFill>
              </a:rPr>
              <a:t>Ta, Phao-lô, theo ý muốn Đức Chúa Trời, làm sứ đồ của Đức Chúa Jêsus Christ</a:t>
            </a:r>
            <a:r>
              <a:rPr lang="vi-VN" sz="2400" i="1" dirty="0" smtClean="0">
                <a:solidFill>
                  <a:srgbClr val="7030A0"/>
                </a:solidFill>
              </a:rPr>
              <a:t>,</a:t>
            </a:r>
            <a:r>
              <a:rPr lang="en-US" sz="2400" i="1" dirty="0" smtClean="0">
                <a:solidFill>
                  <a:srgbClr val="7030A0"/>
                </a:solidFill>
              </a:rPr>
              <a:t> </a:t>
            </a:r>
            <a:r>
              <a:rPr lang="en-US" sz="2400" i="1" dirty="0" err="1" smtClean="0">
                <a:solidFill>
                  <a:srgbClr val="7030A0"/>
                </a:solidFill>
              </a:rPr>
              <a:t>gởi</a:t>
            </a:r>
            <a:r>
              <a:rPr lang="en-US" sz="2400" i="1" dirty="0" smtClean="0">
                <a:solidFill>
                  <a:srgbClr val="7030A0"/>
                </a:solidFill>
              </a:rPr>
              <a:t> </a:t>
            </a:r>
            <a:r>
              <a:rPr lang="en-US" sz="2400" i="1" dirty="0" err="1">
                <a:solidFill>
                  <a:srgbClr val="7030A0"/>
                </a:solidFill>
              </a:rPr>
              <a:t>cho</a:t>
            </a:r>
            <a:r>
              <a:rPr lang="en-US" sz="2400" i="1" dirty="0">
                <a:solidFill>
                  <a:srgbClr val="7030A0"/>
                </a:solidFill>
              </a:rPr>
              <a:t> Ti-</a:t>
            </a:r>
            <a:r>
              <a:rPr lang="en-US" sz="2400" i="1" dirty="0" err="1">
                <a:solidFill>
                  <a:srgbClr val="7030A0"/>
                </a:solidFill>
              </a:rPr>
              <a:t>mô</a:t>
            </a:r>
            <a:r>
              <a:rPr lang="en-US" sz="2400" i="1" dirty="0">
                <a:solidFill>
                  <a:srgbClr val="7030A0"/>
                </a:solidFill>
              </a:rPr>
              <a:t>-</a:t>
            </a:r>
            <a:r>
              <a:rPr lang="en-US" sz="2400" i="1" dirty="0" err="1">
                <a:solidFill>
                  <a:srgbClr val="7030A0"/>
                </a:solidFill>
              </a:rPr>
              <a:t>thê</a:t>
            </a:r>
            <a:r>
              <a:rPr lang="en-US" sz="2400" i="1" dirty="0">
                <a:solidFill>
                  <a:srgbClr val="7030A0"/>
                </a:solidFill>
              </a:rPr>
              <a:t>, </a:t>
            </a:r>
            <a:r>
              <a:rPr lang="en-US" sz="2400" i="1" dirty="0" err="1">
                <a:solidFill>
                  <a:srgbClr val="7030A0"/>
                </a:solidFill>
              </a:rPr>
              <a:t>là</a:t>
            </a:r>
            <a:r>
              <a:rPr lang="en-US" sz="2400" i="1" dirty="0">
                <a:solidFill>
                  <a:srgbClr val="7030A0"/>
                </a:solidFill>
              </a:rPr>
              <a:t> con </a:t>
            </a:r>
            <a:r>
              <a:rPr lang="en-US" sz="2400" i="1" dirty="0" err="1">
                <a:solidFill>
                  <a:srgbClr val="7030A0"/>
                </a:solidFill>
              </a:rPr>
              <a:t>rất</a:t>
            </a:r>
            <a:r>
              <a:rPr lang="en-US" sz="2400" i="1" dirty="0">
                <a:solidFill>
                  <a:srgbClr val="7030A0"/>
                </a:solidFill>
              </a:rPr>
              <a:t> </a:t>
            </a:r>
            <a:r>
              <a:rPr lang="en-US" sz="2400" i="1" dirty="0" err="1">
                <a:solidFill>
                  <a:srgbClr val="7030A0"/>
                </a:solidFill>
              </a:rPr>
              <a:t>yêu</a:t>
            </a:r>
            <a:r>
              <a:rPr lang="en-US" sz="2400" i="1" dirty="0">
                <a:solidFill>
                  <a:srgbClr val="7030A0"/>
                </a:solidFill>
              </a:rPr>
              <a:t> </a:t>
            </a:r>
            <a:r>
              <a:rPr lang="en-US" sz="2400" i="1" dirty="0" err="1">
                <a:solidFill>
                  <a:srgbClr val="7030A0"/>
                </a:solidFill>
              </a:rPr>
              <a:t>dấu</a:t>
            </a:r>
            <a:r>
              <a:rPr lang="en-US" sz="2400" i="1" dirty="0">
                <a:solidFill>
                  <a:srgbClr val="7030A0"/>
                </a:solidFill>
              </a:rPr>
              <a:t> </a:t>
            </a:r>
            <a:r>
              <a:rPr lang="en-US" sz="2400" i="1" dirty="0" err="1" smtClean="0">
                <a:solidFill>
                  <a:srgbClr val="7030A0"/>
                </a:solidFill>
              </a:rPr>
              <a:t>của</a:t>
            </a:r>
            <a:r>
              <a:rPr lang="en-US" sz="2400" i="1" dirty="0" smtClean="0">
                <a:solidFill>
                  <a:srgbClr val="7030A0"/>
                </a:solidFill>
              </a:rPr>
              <a:t> </a:t>
            </a:r>
            <a:r>
              <a:rPr lang="en-US" sz="2400" i="1" dirty="0" err="1">
                <a:solidFill>
                  <a:srgbClr val="7030A0"/>
                </a:solidFill>
              </a:rPr>
              <a:t>ta</a:t>
            </a:r>
            <a:r>
              <a:rPr lang="en-US" sz="2400" i="1" dirty="0">
                <a:solidFill>
                  <a:srgbClr val="7030A0"/>
                </a:solidFill>
              </a:rPr>
              <a:t>:</a:t>
            </a:r>
            <a:r>
              <a:rPr lang="en-GB" altLang="zh-CN" sz="2400" i="1" dirty="0" smtClean="0">
                <a:solidFill>
                  <a:srgbClr val="7030A0"/>
                </a:solidFill>
                <a:ea typeface="ＭＳ Ｐゴシック" pitchFamily="34" charset="-128"/>
                <a:cs typeface="Arial" pitchFamily="34" charset="0"/>
              </a:rPr>
              <a:t>” </a:t>
            </a:r>
            <a:r>
              <a:rPr lang="en-GB" altLang="zh-CN" sz="2400" i="1" dirty="0">
                <a:solidFill>
                  <a:srgbClr val="7030A0"/>
                </a:solidFill>
                <a:ea typeface="ＭＳ Ｐゴシック" pitchFamily="34" charset="-128"/>
                <a:cs typeface="Arial" pitchFamily="34" charset="0"/>
              </a:rPr>
              <a:t>)</a:t>
            </a:r>
          </a:p>
          <a:p>
            <a:pPr eaLnBrk="1" hangingPunct="1">
              <a:defRPr/>
            </a:pPr>
            <a:endParaRPr lang="en-US" b="1" dirty="0">
              <a:solidFill>
                <a:srgbClr val="000099"/>
              </a:solidFill>
              <a:ea typeface="ＭＳ Ｐゴシック" pitchFamily="34" charset="-128"/>
              <a:cs typeface="Arial" pitchFamily="34" charset="0"/>
            </a:endParaRPr>
          </a:p>
        </p:txBody>
      </p:sp>
      <p:grpSp>
        <p:nvGrpSpPr>
          <p:cNvPr id="2" name="Group 3"/>
          <p:cNvGrpSpPr>
            <a:grpSpLocks/>
          </p:cNvGrpSpPr>
          <p:nvPr/>
        </p:nvGrpSpPr>
        <p:grpSpPr bwMode="auto">
          <a:xfrm>
            <a:off x="0" y="3810000"/>
            <a:ext cx="3886200" cy="2816225"/>
            <a:chOff x="1248" y="1776"/>
            <a:chExt cx="3264" cy="2352"/>
          </a:xfrm>
        </p:grpSpPr>
        <p:grpSp>
          <p:nvGrpSpPr>
            <p:cNvPr id="3" name="Group 4"/>
            <p:cNvGrpSpPr>
              <a:grpSpLocks/>
            </p:cNvGrpSpPr>
            <p:nvPr/>
          </p:nvGrpSpPr>
          <p:grpSpPr bwMode="auto">
            <a:xfrm>
              <a:off x="1248" y="2352"/>
              <a:ext cx="2784" cy="1776"/>
              <a:chOff x="1584" y="2208"/>
              <a:chExt cx="2592" cy="1728"/>
            </a:xfrm>
          </p:grpSpPr>
          <p:sp>
            <p:nvSpPr>
              <p:cNvPr id="56356" name="AutoShape 5"/>
              <p:cNvSpPr>
                <a:spLocks noChangeAspect="1" noChangeArrowheads="1" noTextEdit="1"/>
              </p:cNvSpPr>
              <p:nvPr/>
            </p:nvSpPr>
            <p:spPr bwMode="auto">
              <a:xfrm>
                <a:off x="1584" y="2208"/>
                <a:ext cx="2592" cy="1728"/>
              </a:xfrm>
              <a:prstGeom prst="rect">
                <a:avLst/>
              </a:prstGeom>
              <a:noFill/>
              <a:ln w="9525">
                <a:noFill/>
                <a:miter lim="800000"/>
                <a:headEnd/>
                <a:tailEnd/>
              </a:ln>
            </p:spPr>
            <p:txBody>
              <a:bodyPr/>
              <a:lstStyle/>
              <a:p>
                <a:endParaRPr lang="en-US"/>
              </a:p>
            </p:txBody>
          </p:sp>
          <p:sp>
            <p:nvSpPr>
              <p:cNvPr id="56357" name="Freeform 6"/>
              <p:cNvSpPr>
                <a:spLocks/>
              </p:cNvSpPr>
              <p:nvPr/>
            </p:nvSpPr>
            <p:spPr bwMode="auto">
              <a:xfrm>
                <a:off x="1854" y="2422"/>
                <a:ext cx="2151" cy="1204"/>
              </a:xfrm>
              <a:custGeom>
                <a:avLst/>
                <a:gdLst>
                  <a:gd name="T0" fmla="*/ 174 w 2151"/>
                  <a:gd name="T1" fmla="*/ 1145 h 1204"/>
                  <a:gd name="T2" fmla="*/ 158 w 2151"/>
                  <a:gd name="T3" fmla="*/ 1102 h 1204"/>
                  <a:gd name="T4" fmla="*/ 150 w 2151"/>
                  <a:gd name="T5" fmla="*/ 1056 h 1204"/>
                  <a:gd name="T6" fmla="*/ 123 w 2151"/>
                  <a:gd name="T7" fmla="*/ 830 h 1204"/>
                  <a:gd name="T8" fmla="*/ 120 w 2151"/>
                  <a:gd name="T9" fmla="*/ 769 h 1204"/>
                  <a:gd name="T10" fmla="*/ 98 w 2151"/>
                  <a:gd name="T11" fmla="*/ 516 h 1204"/>
                  <a:gd name="T12" fmla="*/ 82 w 2151"/>
                  <a:gd name="T13" fmla="*/ 439 h 1204"/>
                  <a:gd name="T14" fmla="*/ 83 w 2151"/>
                  <a:gd name="T15" fmla="*/ 383 h 1204"/>
                  <a:gd name="T16" fmla="*/ 75 w 2151"/>
                  <a:gd name="T17" fmla="*/ 348 h 1204"/>
                  <a:gd name="T18" fmla="*/ 59 w 2151"/>
                  <a:gd name="T19" fmla="*/ 246 h 1204"/>
                  <a:gd name="T20" fmla="*/ 25 w 2151"/>
                  <a:gd name="T21" fmla="*/ 162 h 1204"/>
                  <a:gd name="T22" fmla="*/ 9 w 2151"/>
                  <a:gd name="T23" fmla="*/ 111 h 1204"/>
                  <a:gd name="T24" fmla="*/ 42 w 2151"/>
                  <a:gd name="T25" fmla="*/ 104 h 1204"/>
                  <a:gd name="T26" fmla="*/ 144 w 2151"/>
                  <a:gd name="T27" fmla="*/ 119 h 1204"/>
                  <a:gd name="T28" fmla="*/ 279 w 2151"/>
                  <a:gd name="T29" fmla="*/ 140 h 1204"/>
                  <a:gd name="T30" fmla="*/ 415 w 2151"/>
                  <a:gd name="T31" fmla="*/ 156 h 1204"/>
                  <a:gd name="T32" fmla="*/ 513 w 2151"/>
                  <a:gd name="T33" fmla="*/ 154 h 1204"/>
                  <a:gd name="T34" fmla="*/ 659 w 2151"/>
                  <a:gd name="T35" fmla="*/ 157 h 1204"/>
                  <a:gd name="T36" fmla="*/ 760 w 2151"/>
                  <a:gd name="T37" fmla="*/ 162 h 1204"/>
                  <a:gd name="T38" fmla="*/ 858 w 2151"/>
                  <a:gd name="T39" fmla="*/ 170 h 1204"/>
                  <a:gd name="T40" fmla="*/ 934 w 2151"/>
                  <a:gd name="T41" fmla="*/ 181 h 1204"/>
                  <a:gd name="T42" fmla="*/ 1000 w 2151"/>
                  <a:gd name="T43" fmla="*/ 192 h 1204"/>
                  <a:gd name="T44" fmla="*/ 1161 w 2151"/>
                  <a:gd name="T45" fmla="*/ 206 h 1204"/>
                  <a:gd name="T46" fmla="*/ 1241 w 2151"/>
                  <a:gd name="T47" fmla="*/ 202 h 1204"/>
                  <a:gd name="T48" fmla="*/ 1297 w 2151"/>
                  <a:gd name="T49" fmla="*/ 182 h 1204"/>
                  <a:gd name="T50" fmla="*/ 1436 w 2151"/>
                  <a:gd name="T51" fmla="*/ 128 h 1204"/>
                  <a:gd name="T52" fmla="*/ 1576 w 2151"/>
                  <a:gd name="T53" fmla="*/ 92 h 1204"/>
                  <a:gd name="T54" fmla="*/ 1671 w 2151"/>
                  <a:gd name="T55" fmla="*/ 67 h 1204"/>
                  <a:gd name="T56" fmla="*/ 1791 w 2151"/>
                  <a:gd name="T57" fmla="*/ 35 h 1204"/>
                  <a:gd name="T58" fmla="*/ 1925 w 2151"/>
                  <a:gd name="T59" fmla="*/ 5 h 1204"/>
                  <a:gd name="T60" fmla="*/ 1966 w 2151"/>
                  <a:gd name="T61" fmla="*/ 3 h 1204"/>
                  <a:gd name="T62" fmla="*/ 1986 w 2151"/>
                  <a:gd name="T63" fmla="*/ 92 h 1204"/>
                  <a:gd name="T64" fmla="*/ 1974 w 2151"/>
                  <a:gd name="T65" fmla="*/ 109 h 1204"/>
                  <a:gd name="T66" fmla="*/ 1995 w 2151"/>
                  <a:gd name="T67" fmla="*/ 234 h 1204"/>
                  <a:gd name="T68" fmla="*/ 2029 w 2151"/>
                  <a:gd name="T69" fmla="*/ 454 h 1204"/>
                  <a:gd name="T70" fmla="*/ 2032 w 2151"/>
                  <a:gd name="T71" fmla="*/ 754 h 1204"/>
                  <a:gd name="T72" fmla="*/ 2077 w 2151"/>
                  <a:gd name="T73" fmla="*/ 897 h 1204"/>
                  <a:gd name="T74" fmla="*/ 2112 w 2151"/>
                  <a:gd name="T75" fmla="*/ 964 h 1204"/>
                  <a:gd name="T76" fmla="*/ 2138 w 2151"/>
                  <a:gd name="T77" fmla="*/ 1004 h 1204"/>
                  <a:gd name="T78" fmla="*/ 2139 w 2151"/>
                  <a:gd name="T79" fmla="*/ 1073 h 1204"/>
                  <a:gd name="T80" fmla="*/ 2069 w 2151"/>
                  <a:gd name="T81" fmla="*/ 1087 h 1204"/>
                  <a:gd name="T82" fmla="*/ 1887 w 2151"/>
                  <a:gd name="T83" fmla="*/ 1081 h 1204"/>
                  <a:gd name="T84" fmla="*/ 1738 w 2151"/>
                  <a:gd name="T85" fmla="*/ 1069 h 1204"/>
                  <a:gd name="T86" fmla="*/ 1592 w 2151"/>
                  <a:gd name="T87" fmla="*/ 1059 h 1204"/>
                  <a:gd name="T88" fmla="*/ 1452 w 2151"/>
                  <a:gd name="T89" fmla="*/ 1056 h 1204"/>
                  <a:gd name="T90" fmla="*/ 1311 w 2151"/>
                  <a:gd name="T91" fmla="*/ 1062 h 1204"/>
                  <a:gd name="T92" fmla="*/ 1161 w 2151"/>
                  <a:gd name="T93" fmla="*/ 1074 h 1204"/>
                  <a:gd name="T94" fmla="*/ 1006 w 2151"/>
                  <a:gd name="T95" fmla="*/ 1075 h 1204"/>
                  <a:gd name="T96" fmla="*/ 849 w 2151"/>
                  <a:gd name="T97" fmla="*/ 1076 h 1204"/>
                  <a:gd name="T98" fmla="*/ 729 w 2151"/>
                  <a:gd name="T99" fmla="*/ 1084 h 1204"/>
                  <a:gd name="T100" fmla="*/ 627 w 2151"/>
                  <a:gd name="T101" fmla="*/ 1105 h 1204"/>
                  <a:gd name="T102" fmla="*/ 500 w 2151"/>
                  <a:gd name="T103" fmla="*/ 1150 h 1204"/>
                  <a:gd name="T104" fmla="*/ 328 w 2151"/>
                  <a:gd name="T105" fmla="*/ 1183 h 1204"/>
                  <a:gd name="T106" fmla="*/ 243 w 2151"/>
                  <a:gd name="T107" fmla="*/ 1198 h 1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51"/>
                  <a:gd name="T163" fmla="*/ 0 h 1204"/>
                  <a:gd name="T164" fmla="*/ 2151 w 2151"/>
                  <a:gd name="T165" fmla="*/ 1204 h 1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51" h="1204">
                    <a:moveTo>
                      <a:pt x="202" y="1204"/>
                    </a:moveTo>
                    <a:lnTo>
                      <a:pt x="198" y="1191"/>
                    </a:lnTo>
                    <a:lnTo>
                      <a:pt x="194" y="1183"/>
                    </a:lnTo>
                    <a:lnTo>
                      <a:pt x="187" y="1173"/>
                    </a:lnTo>
                    <a:lnTo>
                      <a:pt x="177" y="1159"/>
                    </a:lnTo>
                    <a:lnTo>
                      <a:pt x="174" y="1145"/>
                    </a:lnTo>
                    <a:lnTo>
                      <a:pt x="171" y="1131"/>
                    </a:lnTo>
                    <a:lnTo>
                      <a:pt x="167" y="1117"/>
                    </a:lnTo>
                    <a:lnTo>
                      <a:pt x="165" y="1102"/>
                    </a:lnTo>
                    <a:lnTo>
                      <a:pt x="162" y="1102"/>
                    </a:lnTo>
                    <a:lnTo>
                      <a:pt x="161" y="1102"/>
                    </a:lnTo>
                    <a:lnTo>
                      <a:pt x="158" y="1102"/>
                    </a:lnTo>
                    <a:lnTo>
                      <a:pt x="156" y="1102"/>
                    </a:lnTo>
                    <a:lnTo>
                      <a:pt x="157" y="1096"/>
                    </a:lnTo>
                    <a:lnTo>
                      <a:pt x="157" y="1090"/>
                    </a:lnTo>
                    <a:lnTo>
                      <a:pt x="157" y="1085"/>
                    </a:lnTo>
                    <a:lnTo>
                      <a:pt x="158" y="1080"/>
                    </a:lnTo>
                    <a:lnTo>
                      <a:pt x="150" y="1056"/>
                    </a:lnTo>
                    <a:lnTo>
                      <a:pt x="145" y="1025"/>
                    </a:lnTo>
                    <a:lnTo>
                      <a:pt x="139" y="997"/>
                    </a:lnTo>
                    <a:lnTo>
                      <a:pt x="135" y="981"/>
                    </a:lnTo>
                    <a:lnTo>
                      <a:pt x="129" y="897"/>
                    </a:lnTo>
                    <a:lnTo>
                      <a:pt x="125" y="851"/>
                    </a:lnTo>
                    <a:lnTo>
                      <a:pt x="123" y="830"/>
                    </a:lnTo>
                    <a:lnTo>
                      <a:pt x="120" y="819"/>
                    </a:lnTo>
                    <a:lnTo>
                      <a:pt x="117" y="812"/>
                    </a:lnTo>
                    <a:lnTo>
                      <a:pt x="117" y="801"/>
                    </a:lnTo>
                    <a:lnTo>
                      <a:pt x="117" y="792"/>
                    </a:lnTo>
                    <a:lnTo>
                      <a:pt x="120" y="785"/>
                    </a:lnTo>
                    <a:lnTo>
                      <a:pt x="120" y="769"/>
                    </a:lnTo>
                    <a:lnTo>
                      <a:pt x="120" y="752"/>
                    </a:lnTo>
                    <a:lnTo>
                      <a:pt x="120" y="736"/>
                    </a:lnTo>
                    <a:lnTo>
                      <a:pt x="120" y="719"/>
                    </a:lnTo>
                    <a:lnTo>
                      <a:pt x="113" y="652"/>
                    </a:lnTo>
                    <a:lnTo>
                      <a:pt x="106" y="585"/>
                    </a:lnTo>
                    <a:lnTo>
                      <a:pt x="98" y="516"/>
                    </a:lnTo>
                    <a:lnTo>
                      <a:pt x="90" y="449"/>
                    </a:lnTo>
                    <a:lnTo>
                      <a:pt x="88" y="449"/>
                    </a:lnTo>
                    <a:lnTo>
                      <a:pt x="86" y="447"/>
                    </a:lnTo>
                    <a:lnTo>
                      <a:pt x="83" y="447"/>
                    </a:lnTo>
                    <a:lnTo>
                      <a:pt x="81" y="446"/>
                    </a:lnTo>
                    <a:lnTo>
                      <a:pt x="82" y="439"/>
                    </a:lnTo>
                    <a:lnTo>
                      <a:pt x="83" y="435"/>
                    </a:lnTo>
                    <a:lnTo>
                      <a:pt x="86" y="432"/>
                    </a:lnTo>
                    <a:lnTo>
                      <a:pt x="88" y="431"/>
                    </a:lnTo>
                    <a:lnTo>
                      <a:pt x="87" y="415"/>
                    </a:lnTo>
                    <a:lnTo>
                      <a:pt x="84" y="400"/>
                    </a:lnTo>
                    <a:lnTo>
                      <a:pt x="83" y="383"/>
                    </a:lnTo>
                    <a:lnTo>
                      <a:pt x="83" y="367"/>
                    </a:lnTo>
                    <a:lnTo>
                      <a:pt x="77" y="362"/>
                    </a:lnTo>
                    <a:lnTo>
                      <a:pt x="74" y="360"/>
                    </a:lnTo>
                    <a:lnTo>
                      <a:pt x="73" y="357"/>
                    </a:lnTo>
                    <a:lnTo>
                      <a:pt x="73" y="352"/>
                    </a:lnTo>
                    <a:lnTo>
                      <a:pt x="75" y="348"/>
                    </a:lnTo>
                    <a:lnTo>
                      <a:pt x="77" y="343"/>
                    </a:lnTo>
                    <a:lnTo>
                      <a:pt x="75" y="329"/>
                    </a:lnTo>
                    <a:lnTo>
                      <a:pt x="73" y="302"/>
                    </a:lnTo>
                    <a:lnTo>
                      <a:pt x="69" y="283"/>
                    </a:lnTo>
                    <a:lnTo>
                      <a:pt x="65" y="265"/>
                    </a:lnTo>
                    <a:lnTo>
                      <a:pt x="59" y="246"/>
                    </a:lnTo>
                    <a:lnTo>
                      <a:pt x="55" y="227"/>
                    </a:lnTo>
                    <a:lnTo>
                      <a:pt x="48" y="213"/>
                    </a:lnTo>
                    <a:lnTo>
                      <a:pt x="41" y="199"/>
                    </a:lnTo>
                    <a:lnTo>
                      <a:pt x="34" y="187"/>
                    </a:lnTo>
                    <a:lnTo>
                      <a:pt x="28" y="173"/>
                    </a:lnTo>
                    <a:lnTo>
                      <a:pt x="25" y="162"/>
                    </a:lnTo>
                    <a:lnTo>
                      <a:pt x="19" y="153"/>
                    </a:lnTo>
                    <a:lnTo>
                      <a:pt x="13" y="143"/>
                    </a:lnTo>
                    <a:lnTo>
                      <a:pt x="11" y="133"/>
                    </a:lnTo>
                    <a:lnTo>
                      <a:pt x="0" y="123"/>
                    </a:lnTo>
                    <a:lnTo>
                      <a:pt x="0" y="116"/>
                    </a:lnTo>
                    <a:lnTo>
                      <a:pt x="9" y="111"/>
                    </a:lnTo>
                    <a:lnTo>
                      <a:pt x="21" y="107"/>
                    </a:lnTo>
                    <a:lnTo>
                      <a:pt x="34" y="106"/>
                    </a:lnTo>
                    <a:lnTo>
                      <a:pt x="44" y="106"/>
                    </a:lnTo>
                    <a:lnTo>
                      <a:pt x="46" y="105"/>
                    </a:lnTo>
                    <a:lnTo>
                      <a:pt x="38" y="104"/>
                    </a:lnTo>
                    <a:lnTo>
                      <a:pt x="42" y="104"/>
                    </a:lnTo>
                    <a:lnTo>
                      <a:pt x="48" y="105"/>
                    </a:lnTo>
                    <a:lnTo>
                      <a:pt x="54" y="106"/>
                    </a:lnTo>
                    <a:lnTo>
                      <a:pt x="66" y="109"/>
                    </a:lnTo>
                    <a:lnTo>
                      <a:pt x="83" y="111"/>
                    </a:lnTo>
                    <a:lnTo>
                      <a:pt x="108" y="114"/>
                    </a:lnTo>
                    <a:lnTo>
                      <a:pt x="144" y="119"/>
                    </a:lnTo>
                    <a:lnTo>
                      <a:pt x="189" y="125"/>
                    </a:lnTo>
                    <a:lnTo>
                      <a:pt x="207" y="128"/>
                    </a:lnTo>
                    <a:lnTo>
                      <a:pt x="225" y="131"/>
                    </a:lnTo>
                    <a:lnTo>
                      <a:pt x="244" y="134"/>
                    </a:lnTo>
                    <a:lnTo>
                      <a:pt x="261" y="138"/>
                    </a:lnTo>
                    <a:lnTo>
                      <a:pt x="279" y="140"/>
                    </a:lnTo>
                    <a:lnTo>
                      <a:pt x="298" y="143"/>
                    </a:lnTo>
                    <a:lnTo>
                      <a:pt x="315" y="147"/>
                    </a:lnTo>
                    <a:lnTo>
                      <a:pt x="334" y="150"/>
                    </a:lnTo>
                    <a:lnTo>
                      <a:pt x="368" y="153"/>
                    </a:lnTo>
                    <a:lnTo>
                      <a:pt x="394" y="155"/>
                    </a:lnTo>
                    <a:lnTo>
                      <a:pt x="415" y="156"/>
                    </a:lnTo>
                    <a:lnTo>
                      <a:pt x="431" y="157"/>
                    </a:lnTo>
                    <a:lnTo>
                      <a:pt x="443" y="157"/>
                    </a:lnTo>
                    <a:lnTo>
                      <a:pt x="456" y="156"/>
                    </a:lnTo>
                    <a:lnTo>
                      <a:pt x="468" y="155"/>
                    </a:lnTo>
                    <a:lnTo>
                      <a:pt x="484" y="154"/>
                    </a:lnTo>
                    <a:lnTo>
                      <a:pt x="513" y="154"/>
                    </a:lnTo>
                    <a:lnTo>
                      <a:pt x="540" y="154"/>
                    </a:lnTo>
                    <a:lnTo>
                      <a:pt x="565" y="155"/>
                    </a:lnTo>
                    <a:lnTo>
                      <a:pt x="590" y="155"/>
                    </a:lnTo>
                    <a:lnTo>
                      <a:pt x="616" y="156"/>
                    </a:lnTo>
                    <a:lnTo>
                      <a:pt x="638" y="157"/>
                    </a:lnTo>
                    <a:lnTo>
                      <a:pt x="659" y="157"/>
                    </a:lnTo>
                    <a:lnTo>
                      <a:pt x="679" y="159"/>
                    </a:lnTo>
                    <a:lnTo>
                      <a:pt x="699" y="160"/>
                    </a:lnTo>
                    <a:lnTo>
                      <a:pt x="716" y="160"/>
                    </a:lnTo>
                    <a:lnTo>
                      <a:pt x="731" y="161"/>
                    </a:lnTo>
                    <a:lnTo>
                      <a:pt x="747" y="162"/>
                    </a:lnTo>
                    <a:lnTo>
                      <a:pt x="760" y="162"/>
                    </a:lnTo>
                    <a:lnTo>
                      <a:pt x="772" y="163"/>
                    </a:lnTo>
                    <a:lnTo>
                      <a:pt x="784" y="163"/>
                    </a:lnTo>
                    <a:lnTo>
                      <a:pt x="793" y="163"/>
                    </a:lnTo>
                    <a:lnTo>
                      <a:pt x="817" y="166"/>
                    </a:lnTo>
                    <a:lnTo>
                      <a:pt x="838" y="168"/>
                    </a:lnTo>
                    <a:lnTo>
                      <a:pt x="858" y="170"/>
                    </a:lnTo>
                    <a:lnTo>
                      <a:pt x="874" y="173"/>
                    </a:lnTo>
                    <a:lnTo>
                      <a:pt x="888" y="174"/>
                    </a:lnTo>
                    <a:lnTo>
                      <a:pt x="901" y="176"/>
                    </a:lnTo>
                    <a:lnTo>
                      <a:pt x="913" y="177"/>
                    </a:lnTo>
                    <a:lnTo>
                      <a:pt x="924" y="178"/>
                    </a:lnTo>
                    <a:lnTo>
                      <a:pt x="934" y="181"/>
                    </a:lnTo>
                    <a:lnTo>
                      <a:pt x="944" y="182"/>
                    </a:lnTo>
                    <a:lnTo>
                      <a:pt x="954" y="183"/>
                    </a:lnTo>
                    <a:lnTo>
                      <a:pt x="963" y="185"/>
                    </a:lnTo>
                    <a:lnTo>
                      <a:pt x="975" y="188"/>
                    </a:lnTo>
                    <a:lnTo>
                      <a:pt x="987" y="190"/>
                    </a:lnTo>
                    <a:lnTo>
                      <a:pt x="1000" y="192"/>
                    </a:lnTo>
                    <a:lnTo>
                      <a:pt x="1015" y="196"/>
                    </a:lnTo>
                    <a:lnTo>
                      <a:pt x="1058" y="198"/>
                    </a:lnTo>
                    <a:lnTo>
                      <a:pt x="1093" y="202"/>
                    </a:lnTo>
                    <a:lnTo>
                      <a:pt x="1120" y="203"/>
                    </a:lnTo>
                    <a:lnTo>
                      <a:pt x="1141" y="205"/>
                    </a:lnTo>
                    <a:lnTo>
                      <a:pt x="1161" y="206"/>
                    </a:lnTo>
                    <a:lnTo>
                      <a:pt x="1178" y="206"/>
                    </a:lnTo>
                    <a:lnTo>
                      <a:pt x="1198" y="208"/>
                    </a:lnTo>
                    <a:lnTo>
                      <a:pt x="1220" y="208"/>
                    </a:lnTo>
                    <a:lnTo>
                      <a:pt x="1228" y="205"/>
                    </a:lnTo>
                    <a:lnTo>
                      <a:pt x="1235" y="204"/>
                    </a:lnTo>
                    <a:lnTo>
                      <a:pt x="1241" y="202"/>
                    </a:lnTo>
                    <a:lnTo>
                      <a:pt x="1248" y="199"/>
                    </a:lnTo>
                    <a:lnTo>
                      <a:pt x="1255" y="197"/>
                    </a:lnTo>
                    <a:lnTo>
                      <a:pt x="1264" y="195"/>
                    </a:lnTo>
                    <a:lnTo>
                      <a:pt x="1273" y="191"/>
                    </a:lnTo>
                    <a:lnTo>
                      <a:pt x="1284" y="187"/>
                    </a:lnTo>
                    <a:lnTo>
                      <a:pt x="1297" y="182"/>
                    </a:lnTo>
                    <a:lnTo>
                      <a:pt x="1311" y="176"/>
                    </a:lnTo>
                    <a:lnTo>
                      <a:pt x="1330" y="169"/>
                    </a:lnTo>
                    <a:lnTo>
                      <a:pt x="1351" y="161"/>
                    </a:lnTo>
                    <a:lnTo>
                      <a:pt x="1376" y="152"/>
                    </a:lnTo>
                    <a:lnTo>
                      <a:pt x="1404" y="140"/>
                    </a:lnTo>
                    <a:lnTo>
                      <a:pt x="1436" y="128"/>
                    </a:lnTo>
                    <a:lnTo>
                      <a:pt x="1473" y="113"/>
                    </a:lnTo>
                    <a:lnTo>
                      <a:pt x="1493" y="109"/>
                    </a:lnTo>
                    <a:lnTo>
                      <a:pt x="1514" y="105"/>
                    </a:lnTo>
                    <a:lnTo>
                      <a:pt x="1534" y="100"/>
                    </a:lnTo>
                    <a:lnTo>
                      <a:pt x="1555" y="96"/>
                    </a:lnTo>
                    <a:lnTo>
                      <a:pt x="1576" y="92"/>
                    </a:lnTo>
                    <a:lnTo>
                      <a:pt x="1596" y="88"/>
                    </a:lnTo>
                    <a:lnTo>
                      <a:pt x="1617" y="84"/>
                    </a:lnTo>
                    <a:lnTo>
                      <a:pt x="1637" y="79"/>
                    </a:lnTo>
                    <a:lnTo>
                      <a:pt x="1651" y="74"/>
                    </a:lnTo>
                    <a:lnTo>
                      <a:pt x="1662" y="70"/>
                    </a:lnTo>
                    <a:lnTo>
                      <a:pt x="1671" y="67"/>
                    </a:lnTo>
                    <a:lnTo>
                      <a:pt x="1680" y="63"/>
                    </a:lnTo>
                    <a:lnTo>
                      <a:pt x="1691" y="60"/>
                    </a:lnTo>
                    <a:lnTo>
                      <a:pt x="1703" y="56"/>
                    </a:lnTo>
                    <a:lnTo>
                      <a:pt x="1717" y="53"/>
                    </a:lnTo>
                    <a:lnTo>
                      <a:pt x="1736" y="47"/>
                    </a:lnTo>
                    <a:lnTo>
                      <a:pt x="1791" y="35"/>
                    </a:lnTo>
                    <a:lnTo>
                      <a:pt x="1833" y="27"/>
                    </a:lnTo>
                    <a:lnTo>
                      <a:pt x="1865" y="20"/>
                    </a:lnTo>
                    <a:lnTo>
                      <a:pt x="1887" y="15"/>
                    </a:lnTo>
                    <a:lnTo>
                      <a:pt x="1903" y="12"/>
                    </a:lnTo>
                    <a:lnTo>
                      <a:pt x="1916" y="8"/>
                    </a:lnTo>
                    <a:lnTo>
                      <a:pt x="1925" y="5"/>
                    </a:lnTo>
                    <a:lnTo>
                      <a:pt x="1937" y="0"/>
                    </a:lnTo>
                    <a:lnTo>
                      <a:pt x="1942" y="0"/>
                    </a:lnTo>
                    <a:lnTo>
                      <a:pt x="1949" y="1"/>
                    </a:lnTo>
                    <a:lnTo>
                      <a:pt x="1954" y="1"/>
                    </a:lnTo>
                    <a:lnTo>
                      <a:pt x="1960" y="1"/>
                    </a:lnTo>
                    <a:lnTo>
                      <a:pt x="1966" y="3"/>
                    </a:lnTo>
                    <a:lnTo>
                      <a:pt x="1971" y="3"/>
                    </a:lnTo>
                    <a:lnTo>
                      <a:pt x="1977" y="3"/>
                    </a:lnTo>
                    <a:lnTo>
                      <a:pt x="1982" y="3"/>
                    </a:lnTo>
                    <a:lnTo>
                      <a:pt x="1983" y="51"/>
                    </a:lnTo>
                    <a:lnTo>
                      <a:pt x="1985" y="78"/>
                    </a:lnTo>
                    <a:lnTo>
                      <a:pt x="1986" y="92"/>
                    </a:lnTo>
                    <a:lnTo>
                      <a:pt x="1985" y="100"/>
                    </a:lnTo>
                    <a:lnTo>
                      <a:pt x="1982" y="100"/>
                    </a:lnTo>
                    <a:lnTo>
                      <a:pt x="1981" y="102"/>
                    </a:lnTo>
                    <a:lnTo>
                      <a:pt x="1978" y="102"/>
                    </a:lnTo>
                    <a:lnTo>
                      <a:pt x="1975" y="103"/>
                    </a:lnTo>
                    <a:lnTo>
                      <a:pt x="1974" y="109"/>
                    </a:lnTo>
                    <a:lnTo>
                      <a:pt x="1974" y="114"/>
                    </a:lnTo>
                    <a:lnTo>
                      <a:pt x="1973" y="121"/>
                    </a:lnTo>
                    <a:lnTo>
                      <a:pt x="1971" y="128"/>
                    </a:lnTo>
                    <a:lnTo>
                      <a:pt x="1981" y="171"/>
                    </a:lnTo>
                    <a:lnTo>
                      <a:pt x="1989" y="205"/>
                    </a:lnTo>
                    <a:lnTo>
                      <a:pt x="1995" y="234"/>
                    </a:lnTo>
                    <a:lnTo>
                      <a:pt x="2000" y="262"/>
                    </a:lnTo>
                    <a:lnTo>
                      <a:pt x="2006" y="293"/>
                    </a:lnTo>
                    <a:lnTo>
                      <a:pt x="2012" y="329"/>
                    </a:lnTo>
                    <a:lnTo>
                      <a:pt x="2019" y="375"/>
                    </a:lnTo>
                    <a:lnTo>
                      <a:pt x="2028" y="433"/>
                    </a:lnTo>
                    <a:lnTo>
                      <a:pt x="2029" y="454"/>
                    </a:lnTo>
                    <a:lnTo>
                      <a:pt x="2031" y="493"/>
                    </a:lnTo>
                    <a:lnTo>
                      <a:pt x="2031" y="566"/>
                    </a:lnTo>
                    <a:lnTo>
                      <a:pt x="2028" y="694"/>
                    </a:lnTo>
                    <a:lnTo>
                      <a:pt x="2029" y="714"/>
                    </a:lnTo>
                    <a:lnTo>
                      <a:pt x="2031" y="734"/>
                    </a:lnTo>
                    <a:lnTo>
                      <a:pt x="2032" y="754"/>
                    </a:lnTo>
                    <a:lnTo>
                      <a:pt x="2033" y="773"/>
                    </a:lnTo>
                    <a:lnTo>
                      <a:pt x="2045" y="813"/>
                    </a:lnTo>
                    <a:lnTo>
                      <a:pt x="2053" y="837"/>
                    </a:lnTo>
                    <a:lnTo>
                      <a:pt x="2061" y="858"/>
                    </a:lnTo>
                    <a:lnTo>
                      <a:pt x="2072" y="885"/>
                    </a:lnTo>
                    <a:lnTo>
                      <a:pt x="2077" y="897"/>
                    </a:lnTo>
                    <a:lnTo>
                      <a:pt x="2082" y="907"/>
                    </a:lnTo>
                    <a:lnTo>
                      <a:pt x="2089" y="919"/>
                    </a:lnTo>
                    <a:lnTo>
                      <a:pt x="2094" y="931"/>
                    </a:lnTo>
                    <a:lnTo>
                      <a:pt x="2101" y="942"/>
                    </a:lnTo>
                    <a:lnTo>
                      <a:pt x="2106" y="953"/>
                    </a:lnTo>
                    <a:lnTo>
                      <a:pt x="2112" y="964"/>
                    </a:lnTo>
                    <a:lnTo>
                      <a:pt x="2118" y="976"/>
                    </a:lnTo>
                    <a:lnTo>
                      <a:pt x="2122" y="978"/>
                    </a:lnTo>
                    <a:lnTo>
                      <a:pt x="2126" y="982"/>
                    </a:lnTo>
                    <a:lnTo>
                      <a:pt x="2130" y="985"/>
                    </a:lnTo>
                    <a:lnTo>
                      <a:pt x="2132" y="989"/>
                    </a:lnTo>
                    <a:lnTo>
                      <a:pt x="2138" y="1004"/>
                    </a:lnTo>
                    <a:lnTo>
                      <a:pt x="2141" y="1019"/>
                    </a:lnTo>
                    <a:lnTo>
                      <a:pt x="2147" y="1035"/>
                    </a:lnTo>
                    <a:lnTo>
                      <a:pt x="2151" y="1052"/>
                    </a:lnTo>
                    <a:lnTo>
                      <a:pt x="2148" y="1061"/>
                    </a:lnTo>
                    <a:lnTo>
                      <a:pt x="2144" y="1067"/>
                    </a:lnTo>
                    <a:lnTo>
                      <a:pt x="2139" y="1073"/>
                    </a:lnTo>
                    <a:lnTo>
                      <a:pt x="2130" y="1082"/>
                    </a:lnTo>
                    <a:lnTo>
                      <a:pt x="2120" y="1083"/>
                    </a:lnTo>
                    <a:lnTo>
                      <a:pt x="2111" y="1084"/>
                    </a:lnTo>
                    <a:lnTo>
                      <a:pt x="2101" y="1085"/>
                    </a:lnTo>
                    <a:lnTo>
                      <a:pt x="2087" y="1085"/>
                    </a:lnTo>
                    <a:lnTo>
                      <a:pt x="2069" y="1087"/>
                    </a:lnTo>
                    <a:lnTo>
                      <a:pt x="2043" y="1087"/>
                    </a:lnTo>
                    <a:lnTo>
                      <a:pt x="2007" y="1087"/>
                    </a:lnTo>
                    <a:lnTo>
                      <a:pt x="1961" y="1087"/>
                    </a:lnTo>
                    <a:lnTo>
                      <a:pt x="1936" y="1084"/>
                    </a:lnTo>
                    <a:lnTo>
                      <a:pt x="1912" y="1083"/>
                    </a:lnTo>
                    <a:lnTo>
                      <a:pt x="1887" y="1081"/>
                    </a:lnTo>
                    <a:lnTo>
                      <a:pt x="1862" y="1079"/>
                    </a:lnTo>
                    <a:lnTo>
                      <a:pt x="1837" y="1077"/>
                    </a:lnTo>
                    <a:lnTo>
                      <a:pt x="1813" y="1075"/>
                    </a:lnTo>
                    <a:lnTo>
                      <a:pt x="1788" y="1074"/>
                    </a:lnTo>
                    <a:lnTo>
                      <a:pt x="1763" y="1072"/>
                    </a:lnTo>
                    <a:lnTo>
                      <a:pt x="1738" y="1069"/>
                    </a:lnTo>
                    <a:lnTo>
                      <a:pt x="1715" y="1068"/>
                    </a:lnTo>
                    <a:lnTo>
                      <a:pt x="1689" y="1066"/>
                    </a:lnTo>
                    <a:lnTo>
                      <a:pt x="1664" y="1065"/>
                    </a:lnTo>
                    <a:lnTo>
                      <a:pt x="1641" y="1062"/>
                    </a:lnTo>
                    <a:lnTo>
                      <a:pt x="1616" y="1060"/>
                    </a:lnTo>
                    <a:lnTo>
                      <a:pt x="1592" y="1059"/>
                    </a:lnTo>
                    <a:lnTo>
                      <a:pt x="1567" y="1056"/>
                    </a:lnTo>
                    <a:lnTo>
                      <a:pt x="1543" y="1056"/>
                    </a:lnTo>
                    <a:lnTo>
                      <a:pt x="1521" y="1056"/>
                    </a:lnTo>
                    <a:lnTo>
                      <a:pt x="1498" y="1056"/>
                    </a:lnTo>
                    <a:lnTo>
                      <a:pt x="1475" y="1056"/>
                    </a:lnTo>
                    <a:lnTo>
                      <a:pt x="1452" y="1056"/>
                    </a:lnTo>
                    <a:lnTo>
                      <a:pt x="1430" y="1056"/>
                    </a:lnTo>
                    <a:lnTo>
                      <a:pt x="1407" y="1056"/>
                    </a:lnTo>
                    <a:lnTo>
                      <a:pt x="1385" y="1056"/>
                    </a:lnTo>
                    <a:lnTo>
                      <a:pt x="1360" y="1059"/>
                    </a:lnTo>
                    <a:lnTo>
                      <a:pt x="1336" y="1060"/>
                    </a:lnTo>
                    <a:lnTo>
                      <a:pt x="1311" y="1062"/>
                    </a:lnTo>
                    <a:lnTo>
                      <a:pt x="1286" y="1065"/>
                    </a:lnTo>
                    <a:lnTo>
                      <a:pt x="1261" y="1067"/>
                    </a:lnTo>
                    <a:lnTo>
                      <a:pt x="1237" y="1069"/>
                    </a:lnTo>
                    <a:lnTo>
                      <a:pt x="1212" y="1072"/>
                    </a:lnTo>
                    <a:lnTo>
                      <a:pt x="1187" y="1074"/>
                    </a:lnTo>
                    <a:lnTo>
                      <a:pt x="1161" y="1074"/>
                    </a:lnTo>
                    <a:lnTo>
                      <a:pt x="1136" y="1074"/>
                    </a:lnTo>
                    <a:lnTo>
                      <a:pt x="1110" y="1075"/>
                    </a:lnTo>
                    <a:lnTo>
                      <a:pt x="1083" y="1075"/>
                    </a:lnTo>
                    <a:lnTo>
                      <a:pt x="1057" y="1075"/>
                    </a:lnTo>
                    <a:lnTo>
                      <a:pt x="1032" y="1075"/>
                    </a:lnTo>
                    <a:lnTo>
                      <a:pt x="1006" y="1075"/>
                    </a:lnTo>
                    <a:lnTo>
                      <a:pt x="979" y="1075"/>
                    </a:lnTo>
                    <a:lnTo>
                      <a:pt x="953" y="1076"/>
                    </a:lnTo>
                    <a:lnTo>
                      <a:pt x="927" y="1076"/>
                    </a:lnTo>
                    <a:lnTo>
                      <a:pt x="900" y="1076"/>
                    </a:lnTo>
                    <a:lnTo>
                      <a:pt x="874" y="1076"/>
                    </a:lnTo>
                    <a:lnTo>
                      <a:pt x="849" y="1076"/>
                    </a:lnTo>
                    <a:lnTo>
                      <a:pt x="822" y="1077"/>
                    </a:lnTo>
                    <a:lnTo>
                      <a:pt x="796" y="1077"/>
                    </a:lnTo>
                    <a:lnTo>
                      <a:pt x="770" y="1077"/>
                    </a:lnTo>
                    <a:lnTo>
                      <a:pt x="757" y="1080"/>
                    </a:lnTo>
                    <a:lnTo>
                      <a:pt x="742" y="1082"/>
                    </a:lnTo>
                    <a:lnTo>
                      <a:pt x="729" y="1084"/>
                    </a:lnTo>
                    <a:lnTo>
                      <a:pt x="714" y="1085"/>
                    </a:lnTo>
                    <a:lnTo>
                      <a:pt x="701" y="1088"/>
                    </a:lnTo>
                    <a:lnTo>
                      <a:pt x="687" y="1090"/>
                    </a:lnTo>
                    <a:lnTo>
                      <a:pt x="672" y="1092"/>
                    </a:lnTo>
                    <a:lnTo>
                      <a:pt x="658" y="1095"/>
                    </a:lnTo>
                    <a:lnTo>
                      <a:pt x="627" y="1105"/>
                    </a:lnTo>
                    <a:lnTo>
                      <a:pt x="604" y="1115"/>
                    </a:lnTo>
                    <a:lnTo>
                      <a:pt x="584" y="1122"/>
                    </a:lnTo>
                    <a:lnTo>
                      <a:pt x="567" y="1127"/>
                    </a:lnTo>
                    <a:lnTo>
                      <a:pt x="548" y="1134"/>
                    </a:lnTo>
                    <a:lnTo>
                      <a:pt x="526" y="1141"/>
                    </a:lnTo>
                    <a:lnTo>
                      <a:pt x="500" y="1150"/>
                    </a:lnTo>
                    <a:lnTo>
                      <a:pt x="465" y="1161"/>
                    </a:lnTo>
                    <a:lnTo>
                      <a:pt x="422" y="1168"/>
                    </a:lnTo>
                    <a:lnTo>
                      <a:pt x="388" y="1173"/>
                    </a:lnTo>
                    <a:lnTo>
                      <a:pt x="361" y="1177"/>
                    </a:lnTo>
                    <a:lnTo>
                      <a:pt x="343" y="1181"/>
                    </a:lnTo>
                    <a:lnTo>
                      <a:pt x="328" y="1183"/>
                    </a:lnTo>
                    <a:lnTo>
                      <a:pt x="316" y="1184"/>
                    </a:lnTo>
                    <a:lnTo>
                      <a:pt x="307" y="1186"/>
                    </a:lnTo>
                    <a:lnTo>
                      <a:pt x="297" y="1186"/>
                    </a:lnTo>
                    <a:lnTo>
                      <a:pt x="273" y="1191"/>
                    </a:lnTo>
                    <a:lnTo>
                      <a:pt x="256" y="1195"/>
                    </a:lnTo>
                    <a:lnTo>
                      <a:pt x="243" y="1198"/>
                    </a:lnTo>
                    <a:lnTo>
                      <a:pt x="232" y="1200"/>
                    </a:lnTo>
                    <a:lnTo>
                      <a:pt x="224" y="1202"/>
                    </a:lnTo>
                    <a:lnTo>
                      <a:pt x="218" y="1203"/>
                    </a:lnTo>
                    <a:lnTo>
                      <a:pt x="210" y="1203"/>
                    </a:lnTo>
                    <a:lnTo>
                      <a:pt x="202" y="1204"/>
                    </a:lnTo>
                    <a:close/>
                  </a:path>
                </a:pathLst>
              </a:custGeom>
              <a:solidFill>
                <a:srgbClr val="000000"/>
              </a:solidFill>
              <a:ln w="9525">
                <a:noFill/>
                <a:round/>
                <a:headEnd/>
                <a:tailEnd/>
              </a:ln>
            </p:spPr>
            <p:txBody>
              <a:bodyPr/>
              <a:lstStyle/>
              <a:p>
                <a:endParaRPr lang="en-US"/>
              </a:p>
            </p:txBody>
          </p:sp>
          <p:sp>
            <p:nvSpPr>
              <p:cNvPr id="56358" name="Freeform 7"/>
              <p:cNvSpPr>
                <a:spLocks/>
              </p:cNvSpPr>
              <p:nvPr/>
            </p:nvSpPr>
            <p:spPr bwMode="auto">
              <a:xfrm>
                <a:off x="1895" y="2447"/>
                <a:ext cx="2077" cy="1165"/>
              </a:xfrm>
              <a:custGeom>
                <a:avLst/>
                <a:gdLst>
                  <a:gd name="T0" fmla="*/ 138 w 2077"/>
                  <a:gd name="T1" fmla="*/ 1081 h 1165"/>
                  <a:gd name="T2" fmla="*/ 298 w 2077"/>
                  <a:gd name="T3" fmla="*/ 1054 h 1165"/>
                  <a:gd name="T4" fmla="*/ 132 w 2077"/>
                  <a:gd name="T5" fmla="*/ 1040 h 1165"/>
                  <a:gd name="T6" fmla="*/ 130 w 2077"/>
                  <a:gd name="T7" fmla="*/ 979 h 1165"/>
                  <a:gd name="T8" fmla="*/ 283 w 2077"/>
                  <a:gd name="T9" fmla="*/ 939 h 1165"/>
                  <a:gd name="T10" fmla="*/ 163 w 2077"/>
                  <a:gd name="T11" fmla="*/ 953 h 1165"/>
                  <a:gd name="T12" fmla="*/ 129 w 2077"/>
                  <a:gd name="T13" fmla="*/ 935 h 1165"/>
                  <a:gd name="T14" fmla="*/ 235 w 2077"/>
                  <a:gd name="T15" fmla="*/ 901 h 1165"/>
                  <a:gd name="T16" fmla="*/ 116 w 2077"/>
                  <a:gd name="T17" fmla="*/ 921 h 1165"/>
                  <a:gd name="T18" fmla="*/ 285 w 2077"/>
                  <a:gd name="T19" fmla="*/ 731 h 1165"/>
                  <a:gd name="T20" fmla="*/ 424 w 2077"/>
                  <a:gd name="T21" fmla="*/ 696 h 1165"/>
                  <a:gd name="T22" fmla="*/ 245 w 2077"/>
                  <a:gd name="T23" fmla="*/ 726 h 1165"/>
                  <a:gd name="T24" fmla="*/ 119 w 2077"/>
                  <a:gd name="T25" fmla="*/ 752 h 1165"/>
                  <a:gd name="T26" fmla="*/ 271 w 2077"/>
                  <a:gd name="T27" fmla="*/ 679 h 1165"/>
                  <a:gd name="T28" fmla="*/ 125 w 2077"/>
                  <a:gd name="T29" fmla="*/ 698 h 1165"/>
                  <a:gd name="T30" fmla="*/ 212 w 2077"/>
                  <a:gd name="T31" fmla="*/ 638 h 1165"/>
                  <a:gd name="T32" fmla="*/ 111 w 2077"/>
                  <a:gd name="T33" fmla="*/ 645 h 1165"/>
                  <a:gd name="T34" fmla="*/ 98 w 2077"/>
                  <a:gd name="T35" fmla="*/ 443 h 1165"/>
                  <a:gd name="T36" fmla="*/ 264 w 2077"/>
                  <a:gd name="T37" fmla="*/ 435 h 1165"/>
                  <a:gd name="T38" fmla="*/ 171 w 2077"/>
                  <a:gd name="T39" fmla="*/ 420 h 1165"/>
                  <a:gd name="T40" fmla="*/ 69 w 2077"/>
                  <a:gd name="T41" fmla="*/ 390 h 1165"/>
                  <a:gd name="T42" fmla="*/ 161 w 2077"/>
                  <a:gd name="T43" fmla="*/ 344 h 1165"/>
                  <a:gd name="T44" fmla="*/ 62 w 2077"/>
                  <a:gd name="T45" fmla="*/ 325 h 1165"/>
                  <a:gd name="T46" fmla="*/ 1 w 2077"/>
                  <a:gd name="T47" fmla="*/ 113 h 1165"/>
                  <a:gd name="T48" fmla="*/ 184 w 2077"/>
                  <a:gd name="T49" fmla="*/ 120 h 1165"/>
                  <a:gd name="T50" fmla="*/ 336 w 2077"/>
                  <a:gd name="T51" fmla="*/ 148 h 1165"/>
                  <a:gd name="T52" fmla="*/ 445 w 2077"/>
                  <a:gd name="T53" fmla="*/ 145 h 1165"/>
                  <a:gd name="T54" fmla="*/ 580 w 2077"/>
                  <a:gd name="T55" fmla="*/ 138 h 1165"/>
                  <a:gd name="T56" fmla="*/ 830 w 2077"/>
                  <a:gd name="T57" fmla="*/ 169 h 1165"/>
                  <a:gd name="T58" fmla="*/ 1066 w 2077"/>
                  <a:gd name="T59" fmla="*/ 198 h 1165"/>
                  <a:gd name="T60" fmla="*/ 1254 w 2077"/>
                  <a:gd name="T61" fmla="*/ 185 h 1165"/>
                  <a:gd name="T62" fmla="*/ 1369 w 2077"/>
                  <a:gd name="T63" fmla="*/ 128 h 1165"/>
                  <a:gd name="T64" fmla="*/ 1583 w 2077"/>
                  <a:gd name="T65" fmla="*/ 73 h 1165"/>
                  <a:gd name="T66" fmla="*/ 1813 w 2077"/>
                  <a:gd name="T67" fmla="*/ 21 h 1165"/>
                  <a:gd name="T68" fmla="*/ 1911 w 2077"/>
                  <a:gd name="T69" fmla="*/ 3 h 1165"/>
                  <a:gd name="T70" fmla="*/ 1845 w 2077"/>
                  <a:gd name="T71" fmla="*/ 109 h 1165"/>
                  <a:gd name="T72" fmla="*/ 1901 w 2077"/>
                  <a:gd name="T73" fmla="*/ 127 h 1165"/>
                  <a:gd name="T74" fmla="*/ 1875 w 2077"/>
                  <a:gd name="T75" fmla="*/ 254 h 1165"/>
                  <a:gd name="T76" fmla="*/ 1934 w 2077"/>
                  <a:gd name="T77" fmla="*/ 276 h 1165"/>
                  <a:gd name="T78" fmla="*/ 1820 w 2077"/>
                  <a:gd name="T79" fmla="*/ 363 h 1165"/>
                  <a:gd name="T80" fmla="*/ 1946 w 2077"/>
                  <a:gd name="T81" fmla="*/ 376 h 1165"/>
                  <a:gd name="T82" fmla="*/ 1770 w 2077"/>
                  <a:gd name="T83" fmla="*/ 454 h 1165"/>
                  <a:gd name="T84" fmla="*/ 1924 w 2077"/>
                  <a:gd name="T85" fmla="*/ 453 h 1165"/>
                  <a:gd name="T86" fmla="*/ 1966 w 2077"/>
                  <a:gd name="T87" fmla="*/ 474 h 1165"/>
                  <a:gd name="T88" fmla="*/ 1809 w 2077"/>
                  <a:gd name="T89" fmla="*/ 498 h 1165"/>
                  <a:gd name="T90" fmla="*/ 1797 w 2077"/>
                  <a:gd name="T91" fmla="*/ 510 h 1165"/>
                  <a:gd name="T92" fmla="*/ 1969 w 2077"/>
                  <a:gd name="T93" fmla="*/ 500 h 1165"/>
                  <a:gd name="T94" fmla="*/ 1863 w 2077"/>
                  <a:gd name="T95" fmla="*/ 715 h 1165"/>
                  <a:gd name="T96" fmla="*/ 1862 w 2077"/>
                  <a:gd name="T97" fmla="*/ 733 h 1165"/>
                  <a:gd name="T98" fmla="*/ 1966 w 2077"/>
                  <a:gd name="T99" fmla="*/ 757 h 1165"/>
                  <a:gd name="T100" fmla="*/ 2058 w 2077"/>
                  <a:gd name="T101" fmla="*/ 959 h 1165"/>
                  <a:gd name="T102" fmla="*/ 2074 w 2077"/>
                  <a:gd name="T103" fmla="*/ 1043 h 1165"/>
                  <a:gd name="T104" fmla="*/ 1851 w 2077"/>
                  <a:gd name="T105" fmla="*/ 1047 h 1165"/>
                  <a:gd name="T106" fmla="*/ 1560 w 2077"/>
                  <a:gd name="T107" fmla="*/ 1026 h 1165"/>
                  <a:gd name="T108" fmla="*/ 1262 w 2077"/>
                  <a:gd name="T109" fmla="*/ 1030 h 1165"/>
                  <a:gd name="T110" fmla="*/ 959 w 2077"/>
                  <a:gd name="T111" fmla="*/ 1042 h 1165"/>
                  <a:gd name="T112" fmla="*/ 683 w 2077"/>
                  <a:gd name="T113" fmla="*/ 1051 h 1165"/>
                  <a:gd name="T114" fmla="*/ 435 w 2077"/>
                  <a:gd name="T115" fmla="*/ 1121 h 1165"/>
                  <a:gd name="T116" fmla="*/ 184 w 2077"/>
                  <a:gd name="T117" fmla="*/ 1164 h 1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77"/>
                  <a:gd name="T178" fmla="*/ 0 h 1165"/>
                  <a:gd name="T179" fmla="*/ 2077 w 2077"/>
                  <a:gd name="T180" fmla="*/ 1165 h 1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77" h="1165">
                    <a:moveTo>
                      <a:pt x="175" y="1165"/>
                    </a:moveTo>
                    <a:lnTo>
                      <a:pt x="173" y="1165"/>
                    </a:lnTo>
                    <a:lnTo>
                      <a:pt x="171" y="1164"/>
                    </a:lnTo>
                    <a:lnTo>
                      <a:pt x="169" y="1164"/>
                    </a:lnTo>
                    <a:lnTo>
                      <a:pt x="166" y="1163"/>
                    </a:lnTo>
                    <a:lnTo>
                      <a:pt x="161" y="1151"/>
                    </a:lnTo>
                    <a:lnTo>
                      <a:pt x="154" y="1141"/>
                    </a:lnTo>
                    <a:lnTo>
                      <a:pt x="146" y="1128"/>
                    </a:lnTo>
                    <a:lnTo>
                      <a:pt x="140" y="1113"/>
                    </a:lnTo>
                    <a:lnTo>
                      <a:pt x="140" y="1102"/>
                    </a:lnTo>
                    <a:lnTo>
                      <a:pt x="140" y="1092"/>
                    </a:lnTo>
                    <a:lnTo>
                      <a:pt x="138" y="1081"/>
                    </a:lnTo>
                    <a:lnTo>
                      <a:pt x="138" y="1071"/>
                    </a:lnTo>
                    <a:lnTo>
                      <a:pt x="155" y="1069"/>
                    </a:lnTo>
                    <a:lnTo>
                      <a:pt x="169" y="1067"/>
                    </a:lnTo>
                    <a:lnTo>
                      <a:pt x="182" y="1066"/>
                    </a:lnTo>
                    <a:lnTo>
                      <a:pt x="196" y="1065"/>
                    </a:lnTo>
                    <a:lnTo>
                      <a:pt x="212" y="1064"/>
                    </a:lnTo>
                    <a:lnTo>
                      <a:pt x="233" y="1063"/>
                    </a:lnTo>
                    <a:lnTo>
                      <a:pt x="262" y="1062"/>
                    </a:lnTo>
                    <a:lnTo>
                      <a:pt x="298" y="1059"/>
                    </a:lnTo>
                    <a:lnTo>
                      <a:pt x="298" y="1057"/>
                    </a:lnTo>
                    <a:lnTo>
                      <a:pt x="298" y="1055"/>
                    </a:lnTo>
                    <a:lnTo>
                      <a:pt x="298" y="1054"/>
                    </a:lnTo>
                    <a:lnTo>
                      <a:pt x="298" y="1051"/>
                    </a:lnTo>
                    <a:lnTo>
                      <a:pt x="277" y="1052"/>
                    </a:lnTo>
                    <a:lnTo>
                      <a:pt x="256" y="1054"/>
                    </a:lnTo>
                    <a:lnTo>
                      <a:pt x="235" y="1055"/>
                    </a:lnTo>
                    <a:lnTo>
                      <a:pt x="213" y="1055"/>
                    </a:lnTo>
                    <a:lnTo>
                      <a:pt x="192" y="1056"/>
                    </a:lnTo>
                    <a:lnTo>
                      <a:pt x="171" y="1057"/>
                    </a:lnTo>
                    <a:lnTo>
                      <a:pt x="149" y="1058"/>
                    </a:lnTo>
                    <a:lnTo>
                      <a:pt x="128" y="1059"/>
                    </a:lnTo>
                    <a:lnTo>
                      <a:pt x="129" y="1054"/>
                    </a:lnTo>
                    <a:lnTo>
                      <a:pt x="130" y="1047"/>
                    </a:lnTo>
                    <a:lnTo>
                      <a:pt x="132" y="1040"/>
                    </a:lnTo>
                    <a:lnTo>
                      <a:pt x="133" y="1034"/>
                    </a:lnTo>
                    <a:lnTo>
                      <a:pt x="130" y="1035"/>
                    </a:lnTo>
                    <a:lnTo>
                      <a:pt x="126" y="1037"/>
                    </a:lnTo>
                    <a:lnTo>
                      <a:pt x="124" y="1038"/>
                    </a:lnTo>
                    <a:lnTo>
                      <a:pt x="120" y="1041"/>
                    </a:lnTo>
                    <a:lnTo>
                      <a:pt x="116" y="1024"/>
                    </a:lnTo>
                    <a:lnTo>
                      <a:pt x="113" y="1013"/>
                    </a:lnTo>
                    <a:lnTo>
                      <a:pt x="111" y="1000"/>
                    </a:lnTo>
                    <a:lnTo>
                      <a:pt x="109" y="980"/>
                    </a:lnTo>
                    <a:lnTo>
                      <a:pt x="116" y="979"/>
                    </a:lnTo>
                    <a:lnTo>
                      <a:pt x="124" y="979"/>
                    </a:lnTo>
                    <a:lnTo>
                      <a:pt x="130" y="979"/>
                    </a:lnTo>
                    <a:lnTo>
                      <a:pt x="138" y="978"/>
                    </a:lnTo>
                    <a:lnTo>
                      <a:pt x="141" y="977"/>
                    </a:lnTo>
                    <a:lnTo>
                      <a:pt x="142" y="974"/>
                    </a:lnTo>
                    <a:lnTo>
                      <a:pt x="145" y="972"/>
                    </a:lnTo>
                    <a:lnTo>
                      <a:pt x="148" y="970"/>
                    </a:lnTo>
                    <a:lnTo>
                      <a:pt x="167" y="965"/>
                    </a:lnTo>
                    <a:lnTo>
                      <a:pt x="187" y="962"/>
                    </a:lnTo>
                    <a:lnTo>
                      <a:pt x="206" y="957"/>
                    </a:lnTo>
                    <a:lnTo>
                      <a:pt x="225" y="952"/>
                    </a:lnTo>
                    <a:lnTo>
                      <a:pt x="245" y="949"/>
                    </a:lnTo>
                    <a:lnTo>
                      <a:pt x="264" y="944"/>
                    </a:lnTo>
                    <a:lnTo>
                      <a:pt x="283" y="939"/>
                    </a:lnTo>
                    <a:lnTo>
                      <a:pt x="303" y="935"/>
                    </a:lnTo>
                    <a:lnTo>
                      <a:pt x="303" y="932"/>
                    </a:lnTo>
                    <a:lnTo>
                      <a:pt x="303" y="930"/>
                    </a:lnTo>
                    <a:lnTo>
                      <a:pt x="303" y="929"/>
                    </a:lnTo>
                    <a:lnTo>
                      <a:pt x="303" y="927"/>
                    </a:lnTo>
                    <a:lnTo>
                      <a:pt x="283" y="930"/>
                    </a:lnTo>
                    <a:lnTo>
                      <a:pt x="264" y="935"/>
                    </a:lnTo>
                    <a:lnTo>
                      <a:pt x="244" y="938"/>
                    </a:lnTo>
                    <a:lnTo>
                      <a:pt x="224" y="942"/>
                    </a:lnTo>
                    <a:lnTo>
                      <a:pt x="203" y="946"/>
                    </a:lnTo>
                    <a:lnTo>
                      <a:pt x="183" y="950"/>
                    </a:lnTo>
                    <a:lnTo>
                      <a:pt x="163" y="953"/>
                    </a:lnTo>
                    <a:lnTo>
                      <a:pt x="144" y="957"/>
                    </a:lnTo>
                    <a:lnTo>
                      <a:pt x="134" y="957"/>
                    </a:lnTo>
                    <a:lnTo>
                      <a:pt x="126" y="957"/>
                    </a:lnTo>
                    <a:lnTo>
                      <a:pt x="119" y="957"/>
                    </a:lnTo>
                    <a:lnTo>
                      <a:pt x="109" y="956"/>
                    </a:lnTo>
                    <a:lnTo>
                      <a:pt x="111" y="953"/>
                    </a:lnTo>
                    <a:lnTo>
                      <a:pt x="111" y="950"/>
                    </a:lnTo>
                    <a:lnTo>
                      <a:pt x="111" y="946"/>
                    </a:lnTo>
                    <a:lnTo>
                      <a:pt x="112" y="943"/>
                    </a:lnTo>
                    <a:lnTo>
                      <a:pt x="117" y="941"/>
                    </a:lnTo>
                    <a:lnTo>
                      <a:pt x="123" y="937"/>
                    </a:lnTo>
                    <a:lnTo>
                      <a:pt x="129" y="935"/>
                    </a:lnTo>
                    <a:lnTo>
                      <a:pt x="134" y="931"/>
                    </a:lnTo>
                    <a:lnTo>
                      <a:pt x="140" y="929"/>
                    </a:lnTo>
                    <a:lnTo>
                      <a:pt x="146" y="925"/>
                    </a:lnTo>
                    <a:lnTo>
                      <a:pt x="152" y="923"/>
                    </a:lnTo>
                    <a:lnTo>
                      <a:pt x="157" y="920"/>
                    </a:lnTo>
                    <a:lnTo>
                      <a:pt x="167" y="917"/>
                    </a:lnTo>
                    <a:lnTo>
                      <a:pt x="179" y="914"/>
                    </a:lnTo>
                    <a:lnTo>
                      <a:pt x="190" y="911"/>
                    </a:lnTo>
                    <a:lnTo>
                      <a:pt x="202" y="909"/>
                    </a:lnTo>
                    <a:lnTo>
                      <a:pt x="212" y="907"/>
                    </a:lnTo>
                    <a:lnTo>
                      <a:pt x="223" y="903"/>
                    </a:lnTo>
                    <a:lnTo>
                      <a:pt x="235" y="901"/>
                    </a:lnTo>
                    <a:lnTo>
                      <a:pt x="245" y="897"/>
                    </a:lnTo>
                    <a:lnTo>
                      <a:pt x="245" y="895"/>
                    </a:lnTo>
                    <a:lnTo>
                      <a:pt x="245" y="893"/>
                    </a:lnTo>
                    <a:lnTo>
                      <a:pt x="245" y="890"/>
                    </a:lnTo>
                    <a:lnTo>
                      <a:pt x="245" y="888"/>
                    </a:lnTo>
                    <a:lnTo>
                      <a:pt x="207" y="899"/>
                    </a:lnTo>
                    <a:lnTo>
                      <a:pt x="177" y="907"/>
                    </a:lnTo>
                    <a:lnTo>
                      <a:pt x="155" y="913"/>
                    </a:lnTo>
                    <a:lnTo>
                      <a:pt x="140" y="916"/>
                    </a:lnTo>
                    <a:lnTo>
                      <a:pt x="129" y="918"/>
                    </a:lnTo>
                    <a:lnTo>
                      <a:pt x="121" y="920"/>
                    </a:lnTo>
                    <a:lnTo>
                      <a:pt x="116" y="921"/>
                    </a:lnTo>
                    <a:lnTo>
                      <a:pt x="109" y="922"/>
                    </a:lnTo>
                    <a:lnTo>
                      <a:pt x="107" y="887"/>
                    </a:lnTo>
                    <a:lnTo>
                      <a:pt x="105" y="851"/>
                    </a:lnTo>
                    <a:lnTo>
                      <a:pt x="103" y="816"/>
                    </a:lnTo>
                    <a:lnTo>
                      <a:pt x="100" y="781"/>
                    </a:lnTo>
                    <a:lnTo>
                      <a:pt x="149" y="767"/>
                    </a:lnTo>
                    <a:lnTo>
                      <a:pt x="188" y="757"/>
                    </a:lnTo>
                    <a:lnTo>
                      <a:pt x="220" y="748"/>
                    </a:lnTo>
                    <a:lnTo>
                      <a:pt x="246" y="741"/>
                    </a:lnTo>
                    <a:lnTo>
                      <a:pt x="265" y="737"/>
                    </a:lnTo>
                    <a:lnTo>
                      <a:pt x="277" y="733"/>
                    </a:lnTo>
                    <a:lnTo>
                      <a:pt x="285" y="731"/>
                    </a:lnTo>
                    <a:lnTo>
                      <a:pt x="289" y="729"/>
                    </a:lnTo>
                    <a:lnTo>
                      <a:pt x="306" y="725"/>
                    </a:lnTo>
                    <a:lnTo>
                      <a:pt x="323" y="723"/>
                    </a:lnTo>
                    <a:lnTo>
                      <a:pt x="339" y="719"/>
                    </a:lnTo>
                    <a:lnTo>
                      <a:pt x="356" y="716"/>
                    </a:lnTo>
                    <a:lnTo>
                      <a:pt x="373" y="713"/>
                    </a:lnTo>
                    <a:lnTo>
                      <a:pt x="390" y="710"/>
                    </a:lnTo>
                    <a:lnTo>
                      <a:pt x="407" y="707"/>
                    </a:lnTo>
                    <a:lnTo>
                      <a:pt x="424" y="703"/>
                    </a:lnTo>
                    <a:lnTo>
                      <a:pt x="424" y="701"/>
                    </a:lnTo>
                    <a:lnTo>
                      <a:pt x="424" y="698"/>
                    </a:lnTo>
                    <a:lnTo>
                      <a:pt x="424" y="696"/>
                    </a:lnTo>
                    <a:lnTo>
                      <a:pt x="424" y="694"/>
                    </a:lnTo>
                    <a:lnTo>
                      <a:pt x="397" y="700"/>
                    </a:lnTo>
                    <a:lnTo>
                      <a:pt x="372" y="704"/>
                    </a:lnTo>
                    <a:lnTo>
                      <a:pt x="351" y="708"/>
                    </a:lnTo>
                    <a:lnTo>
                      <a:pt x="331" y="711"/>
                    </a:lnTo>
                    <a:lnTo>
                      <a:pt x="315" y="715"/>
                    </a:lnTo>
                    <a:lnTo>
                      <a:pt x="299" y="717"/>
                    </a:lnTo>
                    <a:lnTo>
                      <a:pt x="287" y="719"/>
                    </a:lnTo>
                    <a:lnTo>
                      <a:pt x="275" y="722"/>
                    </a:lnTo>
                    <a:lnTo>
                      <a:pt x="265" y="723"/>
                    </a:lnTo>
                    <a:lnTo>
                      <a:pt x="254" y="725"/>
                    </a:lnTo>
                    <a:lnTo>
                      <a:pt x="245" y="726"/>
                    </a:lnTo>
                    <a:lnTo>
                      <a:pt x="235" y="727"/>
                    </a:lnTo>
                    <a:lnTo>
                      <a:pt x="225" y="729"/>
                    </a:lnTo>
                    <a:lnTo>
                      <a:pt x="213" y="730"/>
                    </a:lnTo>
                    <a:lnTo>
                      <a:pt x="202" y="732"/>
                    </a:lnTo>
                    <a:lnTo>
                      <a:pt x="188" y="733"/>
                    </a:lnTo>
                    <a:lnTo>
                      <a:pt x="171" y="739"/>
                    </a:lnTo>
                    <a:lnTo>
                      <a:pt x="159" y="743"/>
                    </a:lnTo>
                    <a:lnTo>
                      <a:pt x="149" y="746"/>
                    </a:lnTo>
                    <a:lnTo>
                      <a:pt x="141" y="748"/>
                    </a:lnTo>
                    <a:lnTo>
                      <a:pt x="134" y="750"/>
                    </a:lnTo>
                    <a:lnTo>
                      <a:pt x="126" y="751"/>
                    </a:lnTo>
                    <a:lnTo>
                      <a:pt x="119" y="752"/>
                    </a:lnTo>
                    <a:lnTo>
                      <a:pt x="109" y="753"/>
                    </a:lnTo>
                    <a:lnTo>
                      <a:pt x="111" y="733"/>
                    </a:lnTo>
                    <a:lnTo>
                      <a:pt x="113" y="723"/>
                    </a:lnTo>
                    <a:lnTo>
                      <a:pt x="116" y="717"/>
                    </a:lnTo>
                    <a:lnTo>
                      <a:pt x="120" y="712"/>
                    </a:lnTo>
                    <a:lnTo>
                      <a:pt x="141" y="708"/>
                    </a:lnTo>
                    <a:lnTo>
                      <a:pt x="163" y="703"/>
                    </a:lnTo>
                    <a:lnTo>
                      <a:pt x="184" y="698"/>
                    </a:lnTo>
                    <a:lnTo>
                      <a:pt x="207" y="693"/>
                    </a:lnTo>
                    <a:lnTo>
                      <a:pt x="228" y="688"/>
                    </a:lnTo>
                    <a:lnTo>
                      <a:pt x="249" y="683"/>
                    </a:lnTo>
                    <a:lnTo>
                      <a:pt x="271" y="679"/>
                    </a:lnTo>
                    <a:lnTo>
                      <a:pt x="293" y="674"/>
                    </a:lnTo>
                    <a:lnTo>
                      <a:pt x="293" y="672"/>
                    </a:lnTo>
                    <a:lnTo>
                      <a:pt x="293" y="669"/>
                    </a:lnTo>
                    <a:lnTo>
                      <a:pt x="293" y="667"/>
                    </a:lnTo>
                    <a:lnTo>
                      <a:pt x="293" y="665"/>
                    </a:lnTo>
                    <a:lnTo>
                      <a:pt x="250" y="673"/>
                    </a:lnTo>
                    <a:lnTo>
                      <a:pt x="219" y="679"/>
                    </a:lnTo>
                    <a:lnTo>
                      <a:pt x="194" y="683"/>
                    </a:lnTo>
                    <a:lnTo>
                      <a:pt x="174" y="687"/>
                    </a:lnTo>
                    <a:lnTo>
                      <a:pt x="158" y="690"/>
                    </a:lnTo>
                    <a:lnTo>
                      <a:pt x="142" y="694"/>
                    </a:lnTo>
                    <a:lnTo>
                      <a:pt x="125" y="698"/>
                    </a:lnTo>
                    <a:lnTo>
                      <a:pt x="105" y="703"/>
                    </a:lnTo>
                    <a:lnTo>
                      <a:pt x="105" y="697"/>
                    </a:lnTo>
                    <a:lnTo>
                      <a:pt x="105" y="693"/>
                    </a:lnTo>
                    <a:lnTo>
                      <a:pt x="105" y="687"/>
                    </a:lnTo>
                    <a:lnTo>
                      <a:pt x="105" y="682"/>
                    </a:lnTo>
                    <a:lnTo>
                      <a:pt x="128" y="672"/>
                    </a:lnTo>
                    <a:lnTo>
                      <a:pt x="145" y="663"/>
                    </a:lnTo>
                    <a:lnTo>
                      <a:pt x="158" y="658"/>
                    </a:lnTo>
                    <a:lnTo>
                      <a:pt x="171" y="652"/>
                    </a:lnTo>
                    <a:lnTo>
                      <a:pt x="183" y="648"/>
                    </a:lnTo>
                    <a:lnTo>
                      <a:pt x="196" y="644"/>
                    </a:lnTo>
                    <a:lnTo>
                      <a:pt x="212" y="638"/>
                    </a:lnTo>
                    <a:lnTo>
                      <a:pt x="232" y="632"/>
                    </a:lnTo>
                    <a:lnTo>
                      <a:pt x="232" y="630"/>
                    </a:lnTo>
                    <a:lnTo>
                      <a:pt x="232" y="626"/>
                    </a:lnTo>
                    <a:lnTo>
                      <a:pt x="232" y="623"/>
                    </a:lnTo>
                    <a:lnTo>
                      <a:pt x="232" y="619"/>
                    </a:lnTo>
                    <a:lnTo>
                      <a:pt x="211" y="625"/>
                    </a:lnTo>
                    <a:lnTo>
                      <a:pt x="190" y="630"/>
                    </a:lnTo>
                    <a:lnTo>
                      <a:pt x="170" y="633"/>
                    </a:lnTo>
                    <a:lnTo>
                      <a:pt x="152" y="637"/>
                    </a:lnTo>
                    <a:lnTo>
                      <a:pt x="134" y="640"/>
                    </a:lnTo>
                    <a:lnTo>
                      <a:pt x="121" y="642"/>
                    </a:lnTo>
                    <a:lnTo>
                      <a:pt x="111" y="645"/>
                    </a:lnTo>
                    <a:lnTo>
                      <a:pt x="105" y="646"/>
                    </a:lnTo>
                    <a:lnTo>
                      <a:pt x="98" y="646"/>
                    </a:lnTo>
                    <a:lnTo>
                      <a:pt x="92" y="645"/>
                    </a:lnTo>
                    <a:lnTo>
                      <a:pt x="87" y="642"/>
                    </a:lnTo>
                    <a:lnTo>
                      <a:pt x="82" y="638"/>
                    </a:lnTo>
                    <a:lnTo>
                      <a:pt x="79" y="590"/>
                    </a:lnTo>
                    <a:lnTo>
                      <a:pt x="75" y="542"/>
                    </a:lnTo>
                    <a:lnTo>
                      <a:pt x="71" y="495"/>
                    </a:lnTo>
                    <a:lnTo>
                      <a:pt x="69" y="446"/>
                    </a:lnTo>
                    <a:lnTo>
                      <a:pt x="79" y="445"/>
                    </a:lnTo>
                    <a:lnTo>
                      <a:pt x="88" y="443"/>
                    </a:lnTo>
                    <a:lnTo>
                      <a:pt x="98" y="443"/>
                    </a:lnTo>
                    <a:lnTo>
                      <a:pt x="105" y="442"/>
                    </a:lnTo>
                    <a:lnTo>
                      <a:pt x="113" y="441"/>
                    </a:lnTo>
                    <a:lnTo>
                      <a:pt x="123" y="441"/>
                    </a:lnTo>
                    <a:lnTo>
                      <a:pt x="130" y="440"/>
                    </a:lnTo>
                    <a:lnTo>
                      <a:pt x="141" y="440"/>
                    </a:lnTo>
                    <a:lnTo>
                      <a:pt x="152" y="440"/>
                    </a:lnTo>
                    <a:lnTo>
                      <a:pt x="165" y="439"/>
                    </a:lnTo>
                    <a:lnTo>
                      <a:pt x="179" y="439"/>
                    </a:lnTo>
                    <a:lnTo>
                      <a:pt x="196" y="438"/>
                    </a:lnTo>
                    <a:lnTo>
                      <a:pt x="216" y="436"/>
                    </a:lnTo>
                    <a:lnTo>
                      <a:pt x="238" y="436"/>
                    </a:lnTo>
                    <a:lnTo>
                      <a:pt x="264" y="435"/>
                    </a:lnTo>
                    <a:lnTo>
                      <a:pt x="293" y="434"/>
                    </a:lnTo>
                    <a:lnTo>
                      <a:pt x="293" y="432"/>
                    </a:lnTo>
                    <a:lnTo>
                      <a:pt x="293" y="429"/>
                    </a:lnTo>
                    <a:lnTo>
                      <a:pt x="293" y="428"/>
                    </a:lnTo>
                    <a:lnTo>
                      <a:pt x="293" y="426"/>
                    </a:lnTo>
                    <a:lnTo>
                      <a:pt x="267" y="425"/>
                    </a:lnTo>
                    <a:lnTo>
                      <a:pt x="246" y="424"/>
                    </a:lnTo>
                    <a:lnTo>
                      <a:pt x="228" y="424"/>
                    </a:lnTo>
                    <a:lnTo>
                      <a:pt x="211" y="422"/>
                    </a:lnTo>
                    <a:lnTo>
                      <a:pt x="196" y="421"/>
                    </a:lnTo>
                    <a:lnTo>
                      <a:pt x="183" y="421"/>
                    </a:lnTo>
                    <a:lnTo>
                      <a:pt x="171" y="420"/>
                    </a:lnTo>
                    <a:lnTo>
                      <a:pt x="162" y="420"/>
                    </a:lnTo>
                    <a:lnTo>
                      <a:pt x="152" y="419"/>
                    </a:lnTo>
                    <a:lnTo>
                      <a:pt x="142" y="418"/>
                    </a:lnTo>
                    <a:lnTo>
                      <a:pt x="134" y="418"/>
                    </a:lnTo>
                    <a:lnTo>
                      <a:pt x="125" y="417"/>
                    </a:lnTo>
                    <a:lnTo>
                      <a:pt x="116" y="415"/>
                    </a:lnTo>
                    <a:lnTo>
                      <a:pt x="105" y="414"/>
                    </a:lnTo>
                    <a:lnTo>
                      <a:pt x="95" y="412"/>
                    </a:lnTo>
                    <a:lnTo>
                      <a:pt x="82" y="411"/>
                    </a:lnTo>
                    <a:lnTo>
                      <a:pt x="78" y="407"/>
                    </a:lnTo>
                    <a:lnTo>
                      <a:pt x="74" y="401"/>
                    </a:lnTo>
                    <a:lnTo>
                      <a:pt x="69" y="390"/>
                    </a:lnTo>
                    <a:lnTo>
                      <a:pt x="61" y="368"/>
                    </a:lnTo>
                    <a:lnTo>
                      <a:pt x="61" y="361"/>
                    </a:lnTo>
                    <a:lnTo>
                      <a:pt x="62" y="354"/>
                    </a:lnTo>
                    <a:lnTo>
                      <a:pt x="62" y="348"/>
                    </a:lnTo>
                    <a:lnTo>
                      <a:pt x="63" y="341"/>
                    </a:lnTo>
                    <a:lnTo>
                      <a:pt x="87" y="341"/>
                    </a:lnTo>
                    <a:lnTo>
                      <a:pt x="104" y="341"/>
                    </a:lnTo>
                    <a:lnTo>
                      <a:pt x="119" y="341"/>
                    </a:lnTo>
                    <a:lnTo>
                      <a:pt x="129" y="341"/>
                    </a:lnTo>
                    <a:lnTo>
                      <a:pt x="140" y="342"/>
                    </a:lnTo>
                    <a:lnTo>
                      <a:pt x="150" y="343"/>
                    </a:lnTo>
                    <a:lnTo>
                      <a:pt x="161" y="344"/>
                    </a:lnTo>
                    <a:lnTo>
                      <a:pt x="175" y="346"/>
                    </a:lnTo>
                    <a:lnTo>
                      <a:pt x="177" y="343"/>
                    </a:lnTo>
                    <a:lnTo>
                      <a:pt x="178" y="340"/>
                    </a:lnTo>
                    <a:lnTo>
                      <a:pt x="179" y="337"/>
                    </a:lnTo>
                    <a:lnTo>
                      <a:pt x="181" y="335"/>
                    </a:lnTo>
                    <a:lnTo>
                      <a:pt x="148" y="333"/>
                    </a:lnTo>
                    <a:lnTo>
                      <a:pt x="123" y="330"/>
                    </a:lnTo>
                    <a:lnTo>
                      <a:pt x="104" y="329"/>
                    </a:lnTo>
                    <a:lnTo>
                      <a:pt x="91" y="328"/>
                    </a:lnTo>
                    <a:lnTo>
                      <a:pt x="79" y="327"/>
                    </a:lnTo>
                    <a:lnTo>
                      <a:pt x="70" y="326"/>
                    </a:lnTo>
                    <a:lnTo>
                      <a:pt x="62" y="325"/>
                    </a:lnTo>
                    <a:lnTo>
                      <a:pt x="51" y="322"/>
                    </a:lnTo>
                    <a:lnTo>
                      <a:pt x="47" y="297"/>
                    </a:lnTo>
                    <a:lnTo>
                      <a:pt x="42" y="270"/>
                    </a:lnTo>
                    <a:lnTo>
                      <a:pt x="37" y="244"/>
                    </a:lnTo>
                    <a:lnTo>
                      <a:pt x="32" y="219"/>
                    </a:lnTo>
                    <a:lnTo>
                      <a:pt x="20" y="187"/>
                    </a:lnTo>
                    <a:lnTo>
                      <a:pt x="11" y="166"/>
                    </a:lnTo>
                    <a:lnTo>
                      <a:pt x="4" y="152"/>
                    </a:lnTo>
                    <a:lnTo>
                      <a:pt x="0" y="139"/>
                    </a:lnTo>
                    <a:lnTo>
                      <a:pt x="0" y="130"/>
                    </a:lnTo>
                    <a:lnTo>
                      <a:pt x="1" y="121"/>
                    </a:lnTo>
                    <a:lnTo>
                      <a:pt x="1" y="113"/>
                    </a:lnTo>
                    <a:lnTo>
                      <a:pt x="3" y="103"/>
                    </a:lnTo>
                    <a:lnTo>
                      <a:pt x="13" y="103"/>
                    </a:lnTo>
                    <a:lnTo>
                      <a:pt x="25" y="103"/>
                    </a:lnTo>
                    <a:lnTo>
                      <a:pt x="36" y="103"/>
                    </a:lnTo>
                    <a:lnTo>
                      <a:pt x="46" y="103"/>
                    </a:lnTo>
                    <a:lnTo>
                      <a:pt x="57" y="103"/>
                    </a:lnTo>
                    <a:lnTo>
                      <a:pt x="69" y="103"/>
                    </a:lnTo>
                    <a:lnTo>
                      <a:pt x="79" y="103"/>
                    </a:lnTo>
                    <a:lnTo>
                      <a:pt x="91" y="103"/>
                    </a:lnTo>
                    <a:lnTo>
                      <a:pt x="126" y="109"/>
                    </a:lnTo>
                    <a:lnTo>
                      <a:pt x="158" y="115"/>
                    </a:lnTo>
                    <a:lnTo>
                      <a:pt x="184" y="120"/>
                    </a:lnTo>
                    <a:lnTo>
                      <a:pt x="208" y="123"/>
                    </a:lnTo>
                    <a:lnTo>
                      <a:pt x="229" y="128"/>
                    </a:lnTo>
                    <a:lnTo>
                      <a:pt x="246" y="130"/>
                    </a:lnTo>
                    <a:lnTo>
                      <a:pt x="261" y="132"/>
                    </a:lnTo>
                    <a:lnTo>
                      <a:pt x="274" y="135"/>
                    </a:lnTo>
                    <a:lnTo>
                      <a:pt x="285" y="137"/>
                    </a:lnTo>
                    <a:lnTo>
                      <a:pt x="295" y="139"/>
                    </a:lnTo>
                    <a:lnTo>
                      <a:pt x="303" y="141"/>
                    </a:lnTo>
                    <a:lnTo>
                      <a:pt x="311" y="143"/>
                    </a:lnTo>
                    <a:lnTo>
                      <a:pt x="319" y="144"/>
                    </a:lnTo>
                    <a:lnTo>
                      <a:pt x="327" y="146"/>
                    </a:lnTo>
                    <a:lnTo>
                      <a:pt x="336" y="148"/>
                    </a:lnTo>
                    <a:lnTo>
                      <a:pt x="345" y="150"/>
                    </a:lnTo>
                    <a:lnTo>
                      <a:pt x="354" y="150"/>
                    </a:lnTo>
                    <a:lnTo>
                      <a:pt x="364" y="150"/>
                    </a:lnTo>
                    <a:lnTo>
                      <a:pt x="373" y="150"/>
                    </a:lnTo>
                    <a:lnTo>
                      <a:pt x="382" y="150"/>
                    </a:lnTo>
                    <a:lnTo>
                      <a:pt x="391" y="150"/>
                    </a:lnTo>
                    <a:lnTo>
                      <a:pt x="401" y="150"/>
                    </a:lnTo>
                    <a:lnTo>
                      <a:pt x="410" y="150"/>
                    </a:lnTo>
                    <a:lnTo>
                      <a:pt x="419" y="150"/>
                    </a:lnTo>
                    <a:lnTo>
                      <a:pt x="427" y="149"/>
                    </a:lnTo>
                    <a:lnTo>
                      <a:pt x="436" y="148"/>
                    </a:lnTo>
                    <a:lnTo>
                      <a:pt x="445" y="145"/>
                    </a:lnTo>
                    <a:lnTo>
                      <a:pt x="455" y="144"/>
                    </a:lnTo>
                    <a:lnTo>
                      <a:pt x="463" y="143"/>
                    </a:lnTo>
                    <a:lnTo>
                      <a:pt x="472" y="141"/>
                    </a:lnTo>
                    <a:lnTo>
                      <a:pt x="481" y="139"/>
                    </a:lnTo>
                    <a:lnTo>
                      <a:pt x="490" y="138"/>
                    </a:lnTo>
                    <a:lnTo>
                      <a:pt x="503" y="138"/>
                    </a:lnTo>
                    <a:lnTo>
                      <a:pt x="517" y="138"/>
                    </a:lnTo>
                    <a:lnTo>
                      <a:pt x="528" y="138"/>
                    </a:lnTo>
                    <a:lnTo>
                      <a:pt x="542" y="138"/>
                    </a:lnTo>
                    <a:lnTo>
                      <a:pt x="555" y="138"/>
                    </a:lnTo>
                    <a:lnTo>
                      <a:pt x="568" y="138"/>
                    </a:lnTo>
                    <a:lnTo>
                      <a:pt x="580" y="138"/>
                    </a:lnTo>
                    <a:lnTo>
                      <a:pt x="593" y="138"/>
                    </a:lnTo>
                    <a:lnTo>
                      <a:pt x="613" y="141"/>
                    </a:lnTo>
                    <a:lnTo>
                      <a:pt x="633" y="144"/>
                    </a:lnTo>
                    <a:lnTo>
                      <a:pt x="652" y="146"/>
                    </a:lnTo>
                    <a:lnTo>
                      <a:pt x="673" y="150"/>
                    </a:lnTo>
                    <a:lnTo>
                      <a:pt x="693" y="152"/>
                    </a:lnTo>
                    <a:lnTo>
                      <a:pt x="713" y="156"/>
                    </a:lnTo>
                    <a:lnTo>
                      <a:pt x="733" y="159"/>
                    </a:lnTo>
                    <a:lnTo>
                      <a:pt x="752" y="163"/>
                    </a:lnTo>
                    <a:lnTo>
                      <a:pt x="779" y="165"/>
                    </a:lnTo>
                    <a:lnTo>
                      <a:pt x="805" y="166"/>
                    </a:lnTo>
                    <a:lnTo>
                      <a:pt x="830" y="169"/>
                    </a:lnTo>
                    <a:lnTo>
                      <a:pt x="857" y="171"/>
                    </a:lnTo>
                    <a:lnTo>
                      <a:pt x="882" y="172"/>
                    </a:lnTo>
                    <a:lnTo>
                      <a:pt x="908" y="174"/>
                    </a:lnTo>
                    <a:lnTo>
                      <a:pt x="933" y="177"/>
                    </a:lnTo>
                    <a:lnTo>
                      <a:pt x="959" y="179"/>
                    </a:lnTo>
                    <a:lnTo>
                      <a:pt x="975" y="181"/>
                    </a:lnTo>
                    <a:lnTo>
                      <a:pt x="990" y="184"/>
                    </a:lnTo>
                    <a:lnTo>
                      <a:pt x="1005" y="186"/>
                    </a:lnTo>
                    <a:lnTo>
                      <a:pt x="1020" y="190"/>
                    </a:lnTo>
                    <a:lnTo>
                      <a:pt x="1036" y="192"/>
                    </a:lnTo>
                    <a:lnTo>
                      <a:pt x="1050" y="194"/>
                    </a:lnTo>
                    <a:lnTo>
                      <a:pt x="1066" y="198"/>
                    </a:lnTo>
                    <a:lnTo>
                      <a:pt x="1082" y="200"/>
                    </a:lnTo>
                    <a:lnTo>
                      <a:pt x="1098" y="200"/>
                    </a:lnTo>
                    <a:lnTo>
                      <a:pt x="1113" y="200"/>
                    </a:lnTo>
                    <a:lnTo>
                      <a:pt x="1129" y="200"/>
                    </a:lnTo>
                    <a:lnTo>
                      <a:pt x="1146" y="200"/>
                    </a:lnTo>
                    <a:lnTo>
                      <a:pt x="1162" y="200"/>
                    </a:lnTo>
                    <a:lnTo>
                      <a:pt x="1179" y="200"/>
                    </a:lnTo>
                    <a:lnTo>
                      <a:pt x="1195" y="200"/>
                    </a:lnTo>
                    <a:lnTo>
                      <a:pt x="1212" y="200"/>
                    </a:lnTo>
                    <a:lnTo>
                      <a:pt x="1227" y="195"/>
                    </a:lnTo>
                    <a:lnTo>
                      <a:pt x="1240" y="190"/>
                    </a:lnTo>
                    <a:lnTo>
                      <a:pt x="1254" y="185"/>
                    </a:lnTo>
                    <a:lnTo>
                      <a:pt x="1269" y="179"/>
                    </a:lnTo>
                    <a:lnTo>
                      <a:pt x="1282" y="174"/>
                    </a:lnTo>
                    <a:lnTo>
                      <a:pt x="1297" y="169"/>
                    </a:lnTo>
                    <a:lnTo>
                      <a:pt x="1310" y="164"/>
                    </a:lnTo>
                    <a:lnTo>
                      <a:pt x="1324" y="158"/>
                    </a:lnTo>
                    <a:lnTo>
                      <a:pt x="1332" y="152"/>
                    </a:lnTo>
                    <a:lnTo>
                      <a:pt x="1339" y="146"/>
                    </a:lnTo>
                    <a:lnTo>
                      <a:pt x="1347" y="139"/>
                    </a:lnTo>
                    <a:lnTo>
                      <a:pt x="1353" y="134"/>
                    </a:lnTo>
                    <a:lnTo>
                      <a:pt x="1359" y="131"/>
                    </a:lnTo>
                    <a:lnTo>
                      <a:pt x="1364" y="129"/>
                    </a:lnTo>
                    <a:lnTo>
                      <a:pt x="1369" y="128"/>
                    </a:lnTo>
                    <a:lnTo>
                      <a:pt x="1374" y="125"/>
                    </a:lnTo>
                    <a:lnTo>
                      <a:pt x="1378" y="123"/>
                    </a:lnTo>
                    <a:lnTo>
                      <a:pt x="1384" y="121"/>
                    </a:lnTo>
                    <a:lnTo>
                      <a:pt x="1389" y="118"/>
                    </a:lnTo>
                    <a:lnTo>
                      <a:pt x="1394" y="116"/>
                    </a:lnTo>
                    <a:lnTo>
                      <a:pt x="1431" y="108"/>
                    </a:lnTo>
                    <a:lnTo>
                      <a:pt x="1464" y="100"/>
                    </a:lnTo>
                    <a:lnTo>
                      <a:pt x="1493" y="93"/>
                    </a:lnTo>
                    <a:lnTo>
                      <a:pt x="1519" y="87"/>
                    </a:lnTo>
                    <a:lnTo>
                      <a:pt x="1542" y="82"/>
                    </a:lnTo>
                    <a:lnTo>
                      <a:pt x="1563" y="78"/>
                    </a:lnTo>
                    <a:lnTo>
                      <a:pt x="1583" y="73"/>
                    </a:lnTo>
                    <a:lnTo>
                      <a:pt x="1601" y="70"/>
                    </a:lnTo>
                    <a:lnTo>
                      <a:pt x="1619" y="65"/>
                    </a:lnTo>
                    <a:lnTo>
                      <a:pt x="1638" y="61"/>
                    </a:lnTo>
                    <a:lnTo>
                      <a:pt x="1658" y="58"/>
                    </a:lnTo>
                    <a:lnTo>
                      <a:pt x="1679" y="53"/>
                    </a:lnTo>
                    <a:lnTo>
                      <a:pt x="1703" y="50"/>
                    </a:lnTo>
                    <a:lnTo>
                      <a:pt x="1728" y="45"/>
                    </a:lnTo>
                    <a:lnTo>
                      <a:pt x="1755" y="39"/>
                    </a:lnTo>
                    <a:lnTo>
                      <a:pt x="1788" y="33"/>
                    </a:lnTo>
                    <a:lnTo>
                      <a:pt x="1797" y="28"/>
                    </a:lnTo>
                    <a:lnTo>
                      <a:pt x="1805" y="24"/>
                    </a:lnTo>
                    <a:lnTo>
                      <a:pt x="1813" y="21"/>
                    </a:lnTo>
                    <a:lnTo>
                      <a:pt x="1821" y="17"/>
                    </a:lnTo>
                    <a:lnTo>
                      <a:pt x="1829" y="14"/>
                    </a:lnTo>
                    <a:lnTo>
                      <a:pt x="1841" y="10"/>
                    </a:lnTo>
                    <a:lnTo>
                      <a:pt x="1855" y="6"/>
                    </a:lnTo>
                    <a:lnTo>
                      <a:pt x="1874" y="0"/>
                    </a:lnTo>
                    <a:lnTo>
                      <a:pt x="1879" y="0"/>
                    </a:lnTo>
                    <a:lnTo>
                      <a:pt x="1884" y="1"/>
                    </a:lnTo>
                    <a:lnTo>
                      <a:pt x="1890" y="1"/>
                    </a:lnTo>
                    <a:lnTo>
                      <a:pt x="1895" y="1"/>
                    </a:lnTo>
                    <a:lnTo>
                      <a:pt x="1900" y="2"/>
                    </a:lnTo>
                    <a:lnTo>
                      <a:pt x="1905" y="2"/>
                    </a:lnTo>
                    <a:lnTo>
                      <a:pt x="1911" y="3"/>
                    </a:lnTo>
                    <a:lnTo>
                      <a:pt x="1916" y="3"/>
                    </a:lnTo>
                    <a:lnTo>
                      <a:pt x="1915" y="22"/>
                    </a:lnTo>
                    <a:lnTo>
                      <a:pt x="1913" y="40"/>
                    </a:lnTo>
                    <a:lnTo>
                      <a:pt x="1912" y="60"/>
                    </a:lnTo>
                    <a:lnTo>
                      <a:pt x="1911" y="79"/>
                    </a:lnTo>
                    <a:lnTo>
                      <a:pt x="1892" y="88"/>
                    </a:lnTo>
                    <a:lnTo>
                      <a:pt x="1878" y="95"/>
                    </a:lnTo>
                    <a:lnTo>
                      <a:pt x="1867" y="101"/>
                    </a:lnTo>
                    <a:lnTo>
                      <a:pt x="1859" y="105"/>
                    </a:lnTo>
                    <a:lnTo>
                      <a:pt x="1854" y="107"/>
                    </a:lnTo>
                    <a:lnTo>
                      <a:pt x="1849" y="108"/>
                    </a:lnTo>
                    <a:lnTo>
                      <a:pt x="1845" y="109"/>
                    </a:lnTo>
                    <a:lnTo>
                      <a:pt x="1840" y="110"/>
                    </a:lnTo>
                    <a:lnTo>
                      <a:pt x="1840" y="113"/>
                    </a:lnTo>
                    <a:lnTo>
                      <a:pt x="1840" y="116"/>
                    </a:lnTo>
                    <a:lnTo>
                      <a:pt x="1840" y="120"/>
                    </a:lnTo>
                    <a:lnTo>
                      <a:pt x="1840" y="123"/>
                    </a:lnTo>
                    <a:lnTo>
                      <a:pt x="1847" y="123"/>
                    </a:lnTo>
                    <a:lnTo>
                      <a:pt x="1857" y="124"/>
                    </a:lnTo>
                    <a:lnTo>
                      <a:pt x="1866" y="124"/>
                    </a:lnTo>
                    <a:lnTo>
                      <a:pt x="1875" y="125"/>
                    </a:lnTo>
                    <a:lnTo>
                      <a:pt x="1883" y="125"/>
                    </a:lnTo>
                    <a:lnTo>
                      <a:pt x="1892" y="127"/>
                    </a:lnTo>
                    <a:lnTo>
                      <a:pt x="1901" y="127"/>
                    </a:lnTo>
                    <a:lnTo>
                      <a:pt x="1911" y="128"/>
                    </a:lnTo>
                    <a:lnTo>
                      <a:pt x="1916" y="164"/>
                    </a:lnTo>
                    <a:lnTo>
                      <a:pt x="1921" y="194"/>
                    </a:lnTo>
                    <a:lnTo>
                      <a:pt x="1924" y="217"/>
                    </a:lnTo>
                    <a:lnTo>
                      <a:pt x="1924" y="237"/>
                    </a:lnTo>
                    <a:lnTo>
                      <a:pt x="1917" y="240"/>
                    </a:lnTo>
                    <a:lnTo>
                      <a:pt x="1911" y="241"/>
                    </a:lnTo>
                    <a:lnTo>
                      <a:pt x="1903" y="243"/>
                    </a:lnTo>
                    <a:lnTo>
                      <a:pt x="1896" y="245"/>
                    </a:lnTo>
                    <a:lnTo>
                      <a:pt x="1890" y="248"/>
                    </a:lnTo>
                    <a:lnTo>
                      <a:pt x="1883" y="251"/>
                    </a:lnTo>
                    <a:lnTo>
                      <a:pt x="1875" y="254"/>
                    </a:lnTo>
                    <a:lnTo>
                      <a:pt x="1869" y="256"/>
                    </a:lnTo>
                    <a:lnTo>
                      <a:pt x="1869" y="258"/>
                    </a:lnTo>
                    <a:lnTo>
                      <a:pt x="1869" y="262"/>
                    </a:lnTo>
                    <a:lnTo>
                      <a:pt x="1869" y="265"/>
                    </a:lnTo>
                    <a:lnTo>
                      <a:pt x="1869" y="268"/>
                    </a:lnTo>
                    <a:lnTo>
                      <a:pt x="1878" y="269"/>
                    </a:lnTo>
                    <a:lnTo>
                      <a:pt x="1887" y="270"/>
                    </a:lnTo>
                    <a:lnTo>
                      <a:pt x="1896" y="271"/>
                    </a:lnTo>
                    <a:lnTo>
                      <a:pt x="1905" y="272"/>
                    </a:lnTo>
                    <a:lnTo>
                      <a:pt x="1915" y="273"/>
                    </a:lnTo>
                    <a:lnTo>
                      <a:pt x="1925" y="275"/>
                    </a:lnTo>
                    <a:lnTo>
                      <a:pt x="1934" y="276"/>
                    </a:lnTo>
                    <a:lnTo>
                      <a:pt x="1944" y="277"/>
                    </a:lnTo>
                    <a:lnTo>
                      <a:pt x="1948" y="292"/>
                    </a:lnTo>
                    <a:lnTo>
                      <a:pt x="1949" y="302"/>
                    </a:lnTo>
                    <a:lnTo>
                      <a:pt x="1949" y="313"/>
                    </a:lnTo>
                    <a:lnTo>
                      <a:pt x="1948" y="327"/>
                    </a:lnTo>
                    <a:lnTo>
                      <a:pt x="1915" y="337"/>
                    </a:lnTo>
                    <a:lnTo>
                      <a:pt x="1888" y="344"/>
                    </a:lnTo>
                    <a:lnTo>
                      <a:pt x="1869" y="350"/>
                    </a:lnTo>
                    <a:lnTo>
                      <a:pt x="1854" y="355"/>
                    </a:lnTo>
                    <a:lnTo>
                      <a:pt x="1842" y="357"/>
                    </a:lnTo>
                    <a:lnTo>
                      <a:pt x="1832" y="361"/>
                    </a:lnTo>
                    <a:lnTo>
                      <a:pt x="1820" y="363"/>
                    </a:lnTo>
                    <a:lnTo>
                      <a:pt x="1807" y="365"/>
                    </a:lnTo>
                    <a:lnTo>
                      <a:pt x="1807" y="368"/>
                    </a:lnTo>
                    <a:lnTo>
                      <a:pt x="1805" y="370"/>
                    </a:lnTo>
                    <a:lnTo>
                      <a:pt x="1804" y="373"/>
                    </a:lnTo>
                    <a:lnTo>
                      <a:pt x="1803" y="376"/>
                    </a:lnTo>
                    <a:lnTo>
                      <a:pt x="1822" y="376"/>
                    </a:lnTo>
                    <a:lnTo>
                      <a:pt x="1844" y="376"/>
                    </a:lnTo>
                    <a:lnTo>
                      <a:pt x="1863" y="376"/>
                    </a:lnTo>
                    <a:lnTo>
                      <a:pt x="1884" y="376"/>
                    </a:lnTo>
                    <a:lnTo>
                      <a:pt x="1905" y="376"/>
                    </a:lnTo>
                    <a:lnTo>
                      <a:pt x="1925" y="376"/>
                    </a:lnTo>
                    <a:lnTo>
                      <a:pt x="1946" y="376"/>
                    </a:lnTo>
                    <a:lnTo>
                      <a:pt x="1966" y="376"/>
                    </a:lnTo>
                    <a:lnTo>
                      <a:pt x="1967" y="384"/>
                    </a:lnTo>
                    <a:lnTo>
                      <a:pt x="1967" y="392"/>
                    </a:lnTo>
                    <a:lnTo>
                      <a:pt x="1969" y="400"/>
                    </a:lnTo>
                    <a:lnTo>
                      <a:pt x="1969" y="408"/>
                    </a:lnTo>
                    <a:lnTo>
                      <a:pt x="1923" y="419"/>
                    </a:lnTo>
                    <a:lnTo>
                      <a:pt x="1882" y="427"/>
                    </a:lnTo>
                    <a:lnTo>
                      <a:pt x="1849" y="435"/>
                    </a:lnTo>
                    <a:lnTo>
                      <a:pt x="1821" y="441"/>
                    </a:lnTo>
                    <a:lnTo>
                      <a:pt x="1799" y="447"/>
                    </a:lnTo>
                    <a:lnTo>
                      <a:pt x="1782" y="450"/>
                    </a:lnTo>
                    <a:lnTo>
                      <a:pt x="1770" y="454"/>
                    </a:lnTo>
                    <a:lnTo>
                      <a:pt x="1760" y="455"/>
                    </a:lnTo>
                    <a:lnTo>
                      <a:pt x="1760" y="457"/>
                    </a:lnTo>
                    <a:lnTo>
                      <a:pt x="1760" y="461"/>
                    </a:lnTo>
                    <a:lnTo>
                      <a:pt x="1760" y="463"/>
                    </a:lnTo>
                    <a:lnTo>
                      <a:pt x="1760" y="467"/>
                    </a:lnTo>
                    <a:lnTo>
                      <a:pt x="1795" y="463"/>
                    </a:lnTo>
                    <a:lnTo>
                      <a:pt x="1826" y="461"/>
                    </a:lnTo>
                    <a:lnTo>
                      <a:pt x="1853" y="458"/>
                    </a:lnTo>
                    <a:lnTo>
                      <a:pt x="1875" y="456"/>
                    </a:lnTo>
                    <a:lnTo>
                      <a:pt x="1895" y="455"/>
                    </a:lnTo>
                    <a:lnTo>
                      <a:pt x="1911" y="454"/>
                    </a:lnTo>
                    <a:lnTo>
                      <a:pt x="1924" y="453"/>
                    </a:lnTo>
                    <a:lnTo>
                      <a:pt x="1936" y="452"/>
                    </a:lnTo>
                    <a:lnTo>
                      <a:pt x="1945" y="450"/>
                    </a:lnTo>
                    <a:lnTo>
                      <a:pt x="1953" y="450"/>
                    </a:lnTo>
                    <a:lnTo>
                      <a:pt x="1958" y="450"/>
                    </a:lnTo>
                    <a:lnTo>
                      <a:pt x="1963" y="450"/>
                    </a:lnTo>
                    <a:lnTo>
                      <a:pt x="1967" y="450"/>
                    </a:lnTo>
                    <a:lnTo>
                      <a:pt x="1970" y="450"/>
                    </a:lnTo>
                    <a:lnTo>
                      <a:pt x="1973" y="450"/>
                    </a:lnTo>
                    <a:lnTo>
                      <a:pt x="1977" y="450"/>
                    </a:lnTo>
                    <a:lnTo>
                      <a:pt x="1971" y="462"/>
                    </a:lnTo>
                    <a:lnTo>
                      <a:pt x="1969" y="469"/>
                    </a:lnTo>
                    <a:lnTo>
                      <a:pt x="1966" y="474"/>
                    </a:lnTo>
                    <a:lnTo>
                      <a:pt x="1963" y="477"/>
                    </a:lnTo>
                    <a:lnTo>
                      <a:pt x="1941" y="479"/>
                    </a:lnTo>
                    <a:lnTo>
                      <a:pt x="1921" y="483"/>
                    </a:lnTo>
                    <a:lnTo>
                      <a:pt x="1903" y="485"/>
                    </a:lnTo>
                    <a:lnTo>
                      <a:pt x="1887" y="486"/>
                    </a:lnTo>
                    <a:lnTo>
                      <a:pt x="1874" y="489"/>
                    </a:lnTo>
                    <a:lnTo>
                      <a:pt x="1861" y="490"/>
                    </a:lnTo>
                    <a:lnTo>
                      <a:pt x="1850" y="492"/>
                    </a:lnTo>
                    <a:lnTo>
                      <a:pt x="1840" y="493"/>
                    </a:lnTo>
                    <a:lnTo>
                      <a:pt x="1829" y="495"/>
                    </a:lnTo>
                    <a:lnTo>
                      <a:pt x="1820" y="497"/>
                    </a:lnTo>
                    <a:lnTo>
                      <a:pt x="1809" y="498"/>
                    </a:lnTo>
                    <a:lnTo>
                      <a:pt x="1799" y="500"/>
                    </a:lnTo>
                    <a:lnTo>
                      <a:pt x="1788" y="502"/>
                    </a:lnTo>
                    <a:lnTo>
                      <a:pt x="1775" y="504"/>
                    </a:lnTo>
                    <a:lnTo>
                      <a:pt x="1762" y="507"/>
                    </a:lnTo>
                    <a:lnTo>
                      <a:pt x="1746" y="510"/>
                    </a:lnTo>
                    <a:lnTo>
                      <a:pt x="1746" y="511"/>
                    </a:lnTo>
                    <a:lnTo>
                      <a:pt x="1746" y="513"/>
                    </a:lnTo>
                    <a:lnTo>
                      <a:pt x="1746" y="514"/>
                    </a:lnTo>
                    <a:lnTo>
                      <a:pt x="1746" y="517"/>
                    </a:lnTo>
                    <a:lnTo>
                      <a:pt x="1763" y="514"/>
                    </a:lnTo>
                    <a:lnTo>
                      <a:pt x="1780" y="512"/>
                    </a:lnTo>
                    <a:lnTo>
                      <a:pt x="1797" y="510"/>
                    </a:lnTo>
                    <a:lnTo>
                      <a:pt x="1815" y="507"/>
                    </a:lnTo>
                    <a:lnTo>
                      <a:pt x="1832" y="505"/>
                    </a:lnTo>
                    <a:lnTo>
                      <a:pt x="1849" y="503"/>
                    </a:lnTo>
                    <a:lnTo>
                      <a:pt x="1866" y="500"/>
                    </a:lnTo>
                    <a:lnTo>
                      <a:pt x="1883" y="498"/>
                    </a:lnTo>
                    <a:lnTo>
                      <a:pt x="1895" y="498"/>
                    </a:lnTo>
                    <a:lnTo>
                      <a:pt x="1908" y="499"/>
                    </a:lnTo>
                    <a:lnTo>
                      <a:pt x="1920" y="499"/>
                    </a:lnTo>
                    <a:lnTo>
                      <a:pt x="1932" y="499"/>
                    </a:lnTo>
                    <a:lnTo>
                      <a:pt x="1944" y="500"/>
                    </a:lnTo>
                    <a:lnTo>
                      <a:pt x="1956" y="500"/>
                    </a:lnTo>
                    <a:lnTo>
                      <a:pt x="1969" y="500"/>
                    </a:lnTo>
                    <a:lnTo>
                      <a:pt x="1981" y="500"/>
                    </a:lnTo>
                    <a:lnTo>
                      <a:pt x="1979" y="582"/>
                    </a:lnTo>
                    <a:lnTo>
                      <a:pt x="1979" y="628"/>
                    </a:lnTo>
                    <a:lnTo>
                      <a:pt x="1977" y="662"/>
                    </a:lnTo>
                    <a:lnTo>
                      <a:pt x="1974" y="698"/>
                    </a:lnTo>
                    <a:lnTo>
                      <a:pt x="1966" y="701"/>
                    </a:lnTo>
                    <a:lnTo>
                      <a:pt x="1953" y="703"/>
                    </a:lnTo>
                    <a:lnTo>
                      <a:pt x="1936" y="705"/>
                    </a:lnTo>
                    <a:lnTo>
                      <a:pt x="1916" y="708"/>
                    </a:lnTo>
                    <a:lnTo>
                      <a:pt x="1896" y="710"/>
                    </a:lnTo>
                    <a:lnTo>
                      <a:pt x="1878" y="713"/>
                    </a:lnTo>
                    <a:lnTo>
                      <a:pt x="1863" y="715"/>
                    </a:lnTo>
                    <a:lnTo>
                      <a:pt x="1854" y="717"/>
                    </a:lnTo>
                    <a:lnTo>
                      <a:pt x="1845" y="718"/>
                    </a:lnTo>
                    <a:lnTo>
                      <a:pt x="1836" y="718"/>
                    </a:lnTo>
                    <a:lnTo>
                      <a:pt x="1826" y="719"/>
                    </a:lnTo>
                    <a:lnTo>
                      <a:pt x="1817" y="719"/>
                    </a:lnTo>
                    <a:lnTo>
                      <a:pt x="1817" y="722"/>
                    </a:lnTo>
                    <a:lnTo>
                      <a:pt x="1818" y="724"/>
                    </a:lnTo>
                    <a:lnTo>
                      <a:pt x="1820" y="726"/>
                    </a:lnTo>
                    <a:lnTo>
                      <a:pt x="1821" y="729"/>
                    </a:lnTo>
                    <a:lnTo>
                      <a:pt x="1834" y="730"/>
                    </a:lnTo>
                    <a:lnTo>
                      <a:pt x="1847" y="732"/>
                    </a:lnTo>
                    <a:lnTo>
                      <a:pt x="1862" y="733"/>
                    </a:lnTo>
                    <a:lnTo>
                      <a:pt x="1875" y="736"/>
                    </a:lnTo>
                    <a:lnTo>
                      <a:pt x="1890" y="737"/>
                    </a:lnTo>
                    <a:lnTo>
                      <a:pt x="1903" y="739"/>
                    </a:lnTo>
                    <a:lnTo>
                      <a:pt x="1917" y="740"/>
                    </a:lnTo>
                    <a:lnTo>
                      <a:pt x="1930" y="741"/>
                    </a:lnTo>
                    <a:lnTo>
                      <a:pt x="1936" y="744"/>
                    </a:lnTo>
                    <a:lnTo>
                      <a:pt x="1941" y="746"/>
                    </a:lnTo>
                    <a:lnTo>
                      <a:pt x="1946" y="748"/>
                    </a:lnTo>
                    <a:lnTo>
                      <a:pt x="1952" y="750"/>
                    </a:lnTo>
                    <a:lnTo>
                      <a:pt x="1956" y="752"/>
                    </a:lnTo>
                    <a:lnTo>
                      <a:pt x="1961" y="754"/>
                    </a:lnTo>
                    <a:lnTo>
                      <a:pt x="1966" y="757"/>
                    </a:lnTo>
                    <a:lnTo>
                      <a:pt x="1971" y="759"/>
                    </a:lnTo>
                    <a:lnTo>
                      <a:pt x="1975" y="765"/>
                    </a:lnTo>
                    <a:lnTo>
                      <a:pt x="1979" y="775"/>
                    </a:lnTo>
                    <a:lnTo>
                      <a:pt x="1985" y="789"/>
                    </a:lnTo>
                    <a:lnTo>
                      <a:pt x="1992" y="808"/>
                    </a:lnTo>
                    <a:lnTo>
                      <a:pt x="2000" y="830"/>
                    </a:lnTo>
                    <a:lnTo>
                      <a:pt x="2011" y="856"/>
                    </a:lnTo>
                    <a:lnTo>
                      <a:pt x="2021" y="885"/>
                    </a:lnTo>
                    <a:lnTo>
                      <a:pt x="2035" y="917"/>
                    </a:lnTo>
                    <a:lnTo>
                      <a:pt x="2042" y="931"/>
                    </a:lnTo>
                    <a:lnTo>
                      <a:pt x="2050" y="945"/>
                    </a:lnTo>
                    <a:lnTo>
                      <a:pt x="2058" y="959"/>
                    </a:lnTo>
                    <a:lnTo>
                      <a:pt x="2068" y="972"/>
                    </a:lnTo>
                    <a:lnTo>
                      <a:pt x="2068" y="986"/>
                    </a:lnTo>
                    <a:lnTo>
                      <a:pt x="2068" y="996"/>
                    </a:lnTo>
                    <a:lnTo>
                      <a:pt x="2065" y="1005"/>
                    </a:lnTo>
                    <a:lnTo>
                      <a:pt x="2062" y="1017"/>
                    </a:lnTo>
                    <a:lnTo>
                      <a:pt x="2065" y="1019"/>
                    </a:lnTo>
                    <a:lnTo>
                      <a:pt x="2069" y="1020"/>
                    </a:lnTo>
                    <a:lnTo>
                      <a:pt x="2071" y="1021"/>
                    </a:lnTo>
                    <a:lnTo>
                      <a:pt x="2075" y="1022"/>
                    </a:lnTo>
                    <a:lnTo>
                      <a:pt x="2077" y="1031"/>
                    </a:lnTo>
                    <a:lnTo>
                      <a:pt x="2075" y="1037"/>
                    </a:lnTo>
                    <a:lnTo>
                      <a:pt x="2074" y="1043"/>
                    </a:lnTo>
                    <a:lnTo>
                      <a:pt x="2070" y="1049"/>
                    </a:lnTo>
                    <a:lnTo>
                      <a:pt x="2062" y="1050"/>
                    </a:lnTo>
                    <a:lnTo>
                      <a:pt x="2056" y="1051"/>
                    </a:lnTo>
                    <a:lnTo>
                      <a:pt x="2046" y="1051"/>
                    </a:lnTo>
                    <a:lnTo>
                      <a:pt x="2035" y="1052"/>
                    </a:lnTo>
                    <a:lnTo>
                      <a:pt x="2019" y="1052"/>
                    </a:lnTo>
                    <a:lnTo>
                      <a:pt x="1996" y="1052"/>
                    </a:lnTo>
                    <a:lnTo>
                      <a:pt x="1965" y="1052"/>
                    </a:lnTo>
                    <a:lnTo>
                      <a:pt x="1924" y="1052"/>
                    </a:lnTo>
                    <a:lnTo>
                      <a:pt x="1900" y="1050"/>
                    </a:lnTo>
                    <a:lnTo>
                      <a:pt x="1875" y="1049"/>
                    </a:lnTo>
                    <a:lnTo>
                      <a:pt x="1851" y="1047"/>
                    </a:lnTo>
                    <a:lnTo>
                      <a:pt x="1828" y="1045"/>
                    </a:lnTo>
                    <a:lnTo>
                      <a:pt x="1803" y="1043"/>
                    </a:lnTo>
                    <a:lnTo>
                      <a:pt x="1779" y="1042"/>
                    </a:lnTo>
                    <a:lnTo>
                      <a:pt x="1754" y="1040"/>
                    </a:lnTo>
                    <a:lnTo>
                      <a:pt x="1730" y="1038"/>
                    </a:lnTo>
                    <a:lnTo>
                      <a:pt x="1706" y="1036"/>
                    </a:lnTo>
                    <a:lnTo>
                      <a:pt x="1681" y="1035"/>
                    </a:lnTo>
                    <a:lnTo>
                      <a:pt x="1658" y="1033"/>
                    </a:lnTo>
                    <a:lnTo>
                      <a:pt x="1634" y="1031"/>
                    </a:lnTo>
                    <a:lnTo>
                      <a:pt x="1609" y="1029"/>
                    </a:lnTo>
                    <a:lnTo>
                      <a:pt x="1585" y="1027"/>
                    </a:lnTo>
                    <a:lnTo>
                      <a:pt x="1560" y="1026"/>
                    </a:lnTo>
                    <a:lnTo>
                      <a:pt x="1536" y="1023"/>
                    </a:lnTo>
                    <a:lnTo>
                      <a:pt x="1511" y="1023"/>
                    </a:lnTo>
                    <a:lnTo>
                      <a:pt x="1485" y="1023"/>
                    </a:lnTo>
                    <a:lnTo>
                      <a:pt x="1460" y="1023"/>
                    </a:lnTo>
                    <a:lnTo>
                      <a:pt x="1435" y="1023"/>
                    </a:lnTo>
                    <a:lnTo>
                      <a:pt x="1410" y="1023"/>
                    </a:lnTo>
                    <a:lnTo>
                      <a:pt x="1385" y="1023"/>
                    </a:lnTo>
                    <a:lnTo>
                      <a:pt x="1360" y="1023"/>
                    </a:lnTo>
                    <a:lnTo>
                      <a:pt x="1335" y="1023"/>
                    </a:lnTo>
                    <a:lnTo>
                      <a:pt x="1311" y="1026"/>
                    </a:lnTo>
                    <a:lnTo>
                      <a:pt x="1286" y="1028"/>
                    </a:lnTo>
                    <a:lnTo>
                      <a:pt x="1262" y="1030"/>
                    </a:lnTo>
                    <a:lnTo>
                      <a:pt x="1239" y="1031"/>
                    </a:lnTo>
                    <a:lnTo>
                      <a:pt x="1214" y="1034"/>
                    </a:lnTo>
                    <a:lnTo>
                      <a:pt x="1190" y="1036"/>
                    </a:lnTo>
                    <a:lnTo>
                      <a:pt x="1166" y="1038"/>
                    </a:lnTo>
                    <a:lnTo>
                      <a:pt x="1142" y="1041"/>
                    </a:lnTo>
                    <a:lnTo>
                      <a:pt x="1116" y="1041"/>
                    </a:lnTo>
                    <a:lnTo>
                      <a:pt x="1090" y="1041"/>
                    </a:lnTo>
                    <a:lnTo>
                      <a:pt x="1063" y="1042"/>
                    </a:lnTo>
                    <a:lnTo>
                      <a:pt x="1038" y="1042"/>
                    </a:lnTo>
                    <a:lnTo>
                      <a:pt x="1012" y="1042"/>
                    </a:lnTo>
                    <a:lnTo>
                      <a:pt x="986" y="1042"/>
                    </a:lnTo>
                    <a:lnTo>
                      <a:pt x="959" y="1042"/>
                    </a:lnTo>
                    <a:lnTo>
                      <a:pt x="934" y="1043"/>
                    </a:lnTo>
                    <a:lnTo>
                      <a:pt x="908" y="1043"/>
                    </a:lnTo>
                    <a:lnTo>
                      <a:pt x="882" y="1043"/>
                    </a:lnTo>
                    <a:lnTo>
                      <a:pt x="855" y="1043"/>
                    </a:lnTo>
                    <a:lnTo>
                      <a:pt x="829" y="1044"/>
                    </a:lnTo>
                    <a:lnTo>
                      <a:pt x="804" y="1044"/>
                    </a:lnTo>
                    <a:lnTo>
                      <a:pt x="777" y="1044"/>
                    </a:lnTo>
                    <a:lnTo>
                      <a:pt x="751" y="1045"/>
                    </a:lnTo>
                    <a:lnTo>
                      <a:pt x="725" y="1045"/>
                    </a:lnTo>
                    <a:lnTo>
                      <a:pt x="710" y="1048"/>
                    </a:lnTo>
                    <a:lnTo>
                      <a:pt x="697" y="1049"/>
                    </a:lnTo>
                    <a:lnTo>
                      <a:pt x="683" y="1051"/>
                    </a:lnTo>
                    <a:lnTo>
                      <a:pt x="668" y="1052"/>
                    </a:lnTo>
                    <a:lnTo>
                      <a:pt x="655" y="1055"/>
                    </a:lnTo>
                    <a:lnTo>
                      <a:pt x="640" y="1057"/>
                    </a:lnTo>
                    <a:lnTo>
                      <a:pt x="626" y="1059"/>
                    </a:lnTo>
                    <a:lnTo>
                      <a:pt x="611" y="1062"/>
                    </a:lnTo>
                    <a:lnTo>
                      <a:pt x="567" y="1078"/>
                    </a:lnTo>
                    <a:lnTo>
                      <a:pt x="532" y="1090"/>
                    </a:lnTo>
                    <a:lnTo>
                      <a:pt x="506" y="1099"/>
                    </a:lnTo>
                    <a:lnTo>
                      <a:pt x="485" y="1106"/>
                    </a:lnTo>
                    <a:lnTo>
                      <a:pt x="468" y="1112"/>
                    </a:lnTo>
                    <a:lnTo>
                      <a:pt x="452" y="1116"/>
                    </a:lnTo>
                    <a:lnTo>
                      <a:pt x="435" y="1121"/>
                    </a:lnTo>
                    <a:lnTo>
                      <a:pt x="415" y="1127"/>
                    </a:lnTo>
                    <a:lnTo>
                      <a:pt x="382" y="1133"/>
                    </a:lnTo>
                    <a:lnTo>
                      <a:pt x="351" y="1139"/>
                    </a:lnTo>
                    <a:lnTo>
                      <a:pt x="320" y="1143"/>
                    </a:lnTo>
                    <a:lnTo>
                      <a:pt x="293" y="1147"/>
                    </a:lnTo>
                    <a:lnTo>
                      <a:pt x="267" y="1151"/>
                    </a:lnTo>
                    <a:lnTo>
                      <a:pt x="245" y="1155"/>
                    </a:lnTo>
                    <a:lnTo>
                      <a:pt x="228" y="1157"/>
                    </a:lnTo>
                    <a:lnTo>
                      <a:pt x="213" y="1161"/>
                    </a:lnTo>
                    <a:lnTo>
                      <a:pt x="204" y="1162"/>
                    </a:lnTo>
                    <a:lnTo>
                      <a:pt x="195" y="1163"/>
                    </a:lnTo>
                    <a:lnTo>
                      <a:pt x="184" y="1164"/>
                    </a:lnTo>
                    <a:lnTo>
                      <a:pt x="175" y="1165"/>
                    </a:lnTo>
                    <a:close/>
                  </a:path>
                </a:pathLst>
              </a:custGeom>
              <a:solidFill>
                <a:srgbClr val="FFFF99"/>
              </a:solidFill>
              <a:ln w="9525">
                <a:noFill/>
                <a:round/>
                <a:headEnd/>
                <a:tailEnd/>
              </a:ln>
            </p:spPr>
            <p:txBody>
              <a:bodyPr/>
              <a:lstStyle/>
              <a:p>
                <a:endParaRPr lang="en-US"/>
              </a:p>
            </p:txBody>
          </p:sp>
          <p:sp>
            <p:nvSpPr>
              <p:cNvPr id="56359" name="Freeform 8"/>
              <p:cNvSpPr>
                <a:spLocks/>
              </p:cNvSpPr>
              <p:nvPr/>
            </p:nvSpPr>
            <p:spPr bwMode="auto">
              <a:xfrm>
                <a:off x="2338" y="3432"/>
                <a:ext cx="104" cy="20"/>
              </a:xfrm>
              <a:custGeom>
                <a:avLst/>
                <a:gdLst>
                  <a:gd name="T0" fmla="*/ 0 w 104"/>
                  <a:gd name="T1" fmla="*/ 20 h 20"/>
                  <a:gd name="T2" fmla="*/ 0 w 104"/>
                  <a:gd name="T3" fmla="*/ 17 h 20"/>
                  <a:gd name="T4" fmla="*/ 0 w 104"/>
                  <a:gd name="T5" fmla="*/ 16 h 20"/>
                  <a:gd name="T6" fmla="*/ 0 w 104"/>
                  <a:gd name="T7" fmla="*/ 14 h 20"/>
                  <a:gd name="T8" fmla="*/ 0 w 104"/>
                  <a:gd name="T9" fmla="*/ 11 h 20"/>
                  <a:gd name="T10" fmla="*/ 13 w 104"/>
                  <a:gd name="T11" fmla="*/ 10 h 20"/>
                  <a:gd name="T12" fmla="*/ 26 w 104"/>
                  <a:gd name="T13" fmla="*/ 9 h 20"/>
                  <a:gd name="T14" fmla="*/ 39 w 104"/>
                  <a:gd name="T15" fmla="*/ 7 h 20"/>
                  <a:gd name="T16" fmla="*/ 52 w 104"/>
                  <a:gd name="T17" fmla="*/ 6 h 20"/>
                  <a:gd name="T18" fmla="*/ 64 w 104"/>
                  <a:gd name="T19" fmla="*/ 4 h 20"/>
                  <a:gd name="T20" fmla="*/ 77 w 104"/>
                  <a:gd name="T21" fmla="*/ 2 h 20"/>
                  <a:gd name="T22" fmla="*/ 91 w 104"/>
                  <a:gd name="T23" fmla="*/ 1 h 20"/>
                  <a:gd name="T24" fmla="*/ 104 w 104"/>
                  <a:gd name="T25" fmla="*/ 0 h 20"/>
                  <a:gd name="T26" fmla="*/ 103 w 104"/>
                  <a:gd name="T27" fmla="*/ 2 h 20"/>
                  <a:gd name="T28" fmla="*/ 101 w 104"/>
                  <a:gd name="T29" fmla="*/ 4 h 20"/>
                  <a:gd name="T30" fmla="*/ 100 w 104"/>
                  <a:gd name="T31" fmla="*/ 8 h 20"/>
                  <a:gd name="T32" fmla="*/ 99 w 104"/>
                  <a:gd name="T33" fmla="*/ 10 h 20"/>
                  <a:gd name="T34" fmla="*/ 87 w 104"/>
                  <a:gd name="T35" fmla="*/ 11 h 20"/>
                  <a:gd name="T36" fmla="*/ 74 w 104"/>
                  <a:gd name="T37" fmla="*/ 13 h 20"/>
                  <a:gd name="T38" fmla="*/ 62 w 104"/>
                  <a:gd name="T39" fmla="*/ 14 h 20"/>
                  <a:gd name="T40" fmla="*/ 50 w 104"/>
                  <a:gd name="T41" fmla="*/ 15 h 20"/>
                  <a:gd name="T42" fmla="*/ 37 w 104"/>
                  <a:gd name="T43" fmla="*/ 16 h 20"/>
                  <a:gd name="T44" fmla="*/ 25 w 104"/>
                  <a:gd name="T45" fmla="*/ 17 h 20"/>
                  <a:gd name="T46" fmla="*/ 12 w 104"/>
                  <a:gd name="T47" fmla="*/ 18 h 20"/>
                  <a:gd name="T48" fmla="*/ 0 w 104"/>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
                  <a:gd name="T76" fmla="*/ 0 h 20"/>
                  <a:gd name="T77" fmla="*/ 104 w 104"/>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 h="20">
                    <a:moveTo>
                      <a:pt x="0" y="20"/>
                    </a:moveTo>
                    <a:lnTo>
                      <a:pt x="0" y="17"/>
                    </a:lnTo>
                    <a:lnTo>
                      <a:pt x="0" y="16"/>
                    </a:lnTo>
                    <a:lnTo>
                      <a:pt x="0" y="14"/>
                    </a:lnTo>
                    <a:lnTo>
                      <a:pt x="0" y="11"/>
                    </a:lnTo>
                    <a:lnTo>
                      <a:pt x="13" y="10"/>
                    </a:lnTo>
                    <a:lnTo>
                      <a:pt x="26" y="9"/>
                    </a:lnTo>
                    <a:lnTo>
                      <a:pt x="39" y="7"/>
                    </a:lnTo>
                    <a:lnTo>
                      <a:pt x="52" y="6"/>
                    </a:lnTo>
                    <a:lnTo>
                      <a:pt x="64" y="4"/>
                    </a:lnTo>
                    <a:lnTo>
                      <a:pt x="77" y="2"/>
                    </a:lnTo>
                    <a:lnTo>
                      <a:pt x="91" y="1"/>
                    </a:lnTo>
                    <a:lnTo>
                      <a:pt x="104" y="0"/>
                    </a:lnTo>
                    <a:lnTo>
                      <a:pt x="103" y="2"/>
                    </a:lnTo>
                    <a:lnTo>
                      <a:pt x="101" y="4"/>
                    </a:lnTo>
                    <a:lnTo>
                      <a:pt x="100" y="8"/>
                    </a:lnTo>
                    <a:lnTo>
                      <a:pt x="99" y="10"/>
                    </a:lnTo>
                    <a:lnTo>
                      <a:pt x="87" y="11"/>
                    </a:lnTo>
                    <a:lnTo>
                      <a:pt x="74" y="13"/>
                    </a:lnTo>
                    <a:lnTo>
                      <a:pt x="62" y="14"/>
                    </a:lnTo>
                    <a:lnTo>
                      <a:pt x="50" y="15"/>
                    </a:lnTo>
                    <a:lnTo>
                      <a:pt x="37" y="16"/>
                    </a:lnTo>
                    <a:lnTo>
                      <a:pt x="25" y="17"/>
                    </a:lnTo>
                    <a:lnTo>
                      <a:pt x="12" y="18"/>
                    </a:lnTo>
                    <a:lnTo>
                      <a:pt x="0" y="20"/>
                    </a:lnTo>
                    <a:close/>
                  </a:path>
                </a:pathLst>
              </a:custGeom>
              <a:solidFill>
                <a:srgbClr val="000000"/>
              </a:solidFill>
              <a:ln w="9525">
                <a:noFill/>
                <a:round/>
                <a:headEnd/>
                <a:tailEnd/>
              </a:ln>
            </p:spPr>
            <p:txBody>
              <a:bodyPr/>
              <a:lstStyle/>
              <a:p>
                <a:endParaRPr lang="en-US"/>
              </a:p>
            </p:txBody>
          </p:sp>
          <p:sp>
            <p:nvSpPr>
              <p:cNvPr id="56360" name="Freeform 9"/>
              <p:cNvSpPr>
                <a:spLocks/>
              </p:cNvSpPr>
              <p:nvPr/>
            </p:nvSpPr>
            <p:spPr bwMode="auto">
              <a:xfrm>
                <a:off x="3342" y="3360"/>
                <a:ext cx="551" cy="78"/>
              </a:xfrm>
              <a:custGeom>
                <a:avLst/>
                <a:gdLst>
                  <a:gd name="T0" fmla="*/ 501 w 551"/>
                  <a:gd name="T1" fmla="*/ 76 h 78"/>
                  <a:gd name="T2" fmla="*/ 480 w 551"/>
                  <a:gd name="T3" fmla="*/ 75 h 78"/>
                  <a:gd name="T4" fmla="*/ 458 w 551"/>
                  <a:gd name="T5" fmla="*/ 73 h 78"/>
                  <a:gd name="T6" fmla="*/ 437 w 551"/>
                  <a:gd name="T7" fmla="*/ 71 h 78"/>
                  <a:gd name="T8" fmla="*/ 414 w 551"/>
                  <a:gd name="T9" fmla="*/ 66 h 78"/>
                  <a:gd name="T10" fmla="*/ 387 w 551"/>
                  <a:gd name="T11" fmla="*/ 59 h 78"/>
                  <a:gd name="T12" fmla="*/ 361 w 551"/>
                  <a:gd name="T13" fmla="*/ 52 h 78"/>
                  <a:gd name="T14" fmla="*/ 336 w 551"/>
                  <a:gd name="T15" fmla="*/ 44 h 78"/>
                  <a:gd name="T16" fmla="*/ 312 w 551"/>
                  <a:gd name="T17" fmla="*/ 40 h 78"/>
                  <a:gd name="T18" fmla="*/ 290 w 551"/>
                  <a:gd name="T19" fmla="*/ 40 h 78"/>
                  <a:gd name="T20" fmla="*/ 266 w 551"/>
                  <a:gd name="T21" fmla="*/ 42 h 78"/>
                  <a:gd name="T22" fmla="*/ 240 w 551"/>
                  <a:gd name="T23" fmla="*/ 42 h 78"/>
                  <a:gd name="T24" fmla="*/ 208 w 551"/>
                  <a:gd name="T25" fmla="*/ 43 h 78"/>
                  <a:gd name="T26" fmla="*/ 170 w 551"/>
                  <a:gd name="T27" fmla="*/ 43 h 78"/>
                  <a:gd name="T28" fmla="*/ 124 w 551"/>
                  <a:gd name="T29" fmla="*/ 44 h 78"/>
                  <a:gd name="T30" fmla="*/ 66 w 551"/>
                  <a:gd name="T31" fmla="*/ 44 h 78"/>
                  <a:gd name="T32" fmla="*/ 29 w 551"/>
                  <a:gd name="T33" fmla="*/ 46 h 78"/>
                  <a:gd name="T34" fmla="*/ 21 w 551"/>
                  <a:gd name="T35" fmla="*/ 51 h 78"/>
                  <a:gd name="T36" fmla="*/ 13 w 551"/>
                  <a:gd name="T37" fmla="*/ 52 h 78"/>
                  <a:gd name="T38" fmla="*/ 4 w 551"/>
                  <a:gd name="T39" fmla="*/ 51 h 78"/>
                  <a:gd name="T40" fmla="*/ 5 w 551"/>
                  <a:gd name="T41" fmla="*/ 39 h 78"/>
                  <a:gd name="T42" fmla="*/ 17 w 551"/>
                  <a:gd name="T43" fmla="*/ 18 h 78"/>
                  <a:gd name="T44" fmla="*/ 46 w 551"/>
                  <a:gd name="T45" fmla="*/ 8 h 78"/>
                  <a:gd name="T46" fmla="*/ 92 w 551"/>
                  <a:gd name="T47" fmla="*/ 10 h 78"/>
                  <a:gd name="T48" fmla="*/ 137 w 551"/>
                  <a:gd name="T49" fmla="*/ 12 h 78"/>
                  <a:gd name="T50" fmla="*/ 183 w 551"/>
                  <a:gd name="T51" fmla="*/ 15 h 78"/>
                  <a:gd name="T52" fmla="*/ 211 w 551"/>
                  <a:gd name="T53" fmla="*/ 11 h 78"/>
                  <a:gd name="T54" fmla="*/ 223 w 551"/>
                  <a:gd name="T55" fmla="*/ 3 h 78"/>
                  <a:gd name="T56" fmla="*/ 258 w 551"/>
                  <a:gd name="T57" fmla="*/ 1 h 78"/>
                  <a:gd name="T58" fmla="*/ 302 w 551"/>
                  <a:gd name="T59" fmla="*/ 4 h 78"/>
                  <a:gd name="T60" fmla="*/ 337 w 551"/>
                  <a:gd name="T61" fmla="*/ 8 h 78"/>
                  <a:gd name="T62" fmla="*/ 379 w 551"/>
                  <a:gd name="T63" fmla="*/ 12 h 78"/>
                  <a:gd name="T64" fmla="*/ 416 w 551"/>
                  <a:gd name="T65" fmla="*/ 18 h 78"/>
                  <a:gd name="T66" fmla="*/ 435 w 551"/>
                  <a:gd name="T67" fmla="*/ 23 h 78"/>
                  <a:gd name="T68" fmla="*/ 454 w 551"/>
                  <a:gd name="T69" fmla="*/ 29 h 78"/>
                  <a:gd name="T70" fmla="*/ 474 w 551"/>
                  <a:gd name="T71" fmla="*/ 33 h 78"/>
                  <a:gd name="T72" fmla="*/ 491 w 551"/>
                  <a:gd name="T73" fmla="*/ 36 h 78"/>
                  <a:gd name="T74" fmla="*/ 510 w 551"/>
                  <a:gd name="T75" fmla="*/ 36 h 78"/>
                  <a:gd name="T76" fmla="*/ 524 w 551"/>
                  <a:gd name="T77" fmla="*/ 33 h 78"/>
                  <a:gd name="T78" fmla="*/ 534 w 551"/>
                  <a:gd name="T79" fmla="*/ 28 h 78"/>
                  <a:gd name="T80" fmla="*/ 541 w 551"/>
                  <a:gd name="T81" fmla="*/ 37 h 78"/>
                  <a:gd name="T82" fmla="*/ 547 w 551"/>
                  <a:gd name="T83" fmla="*/ 60 h 78"/>
                  <a:gd name="T84" fmla="*/ 544 w 551"/>
                  <a:gd name="T85" fmla="*/ 74 h 78"/>
                  <a:gd name="T86" fmla="*/ 534 w 551"/>
                  <a:gd name="T87" fmla="*/ 76 h 78"/>
                  <a:gd name="T88" fmla="*/ 526 w 551"/>
                  <a:gd name="T89" fmla="*/ 78 h 78"/>
                  <a:gd name="T90" fmla="*/ 518 w 551"/>
                  <a:gd name="T91" fmla="*/ 78 h 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1"/>
                  <a:gd name="T139" fmla="*/ 0 h 78"/>
                  <a:gd name="T140" fmla="*/ 551 w 551"/>
                  <a:gd name="T141" fmla="*/ 78 h 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1" h="78">
                    <a:moveTo>
                      <a:pt x="511" y="78"/>
                    </a:moveTo>
                    <a:lnTo>
                      <a:pt x="501" y="76"/>
                    </a:lnTo>
                    <a:lnTo>
                      <a:pt x="490" y="75"/>
                    </a:lnTo>
                    <a:lnTo>
                      <a:pt x="480" y="75"/>
                    </a:lnTo>
                    <a:lnTo>
                      <a:pt x="469" y="74"/>
                    </a:lnTo>
                    <a:lnTo>
                      <a:pt x="458" y="73"/>
                    </a:lnTo>
                    <a:lnTo>
                      <a:pt x="448" y="72"/>
                    </a:lnTo>
                    <a:lnTo>
                      <a:pt x="437" y="71"/>
                    </a:lnTo>
                    <a:lnTo>
                      <a:pt x="427" y="69"/>
                    </a:lnTo>
                    <a:lnTo>
                      <a:pt x="414" y="66"/>
                    </a:lnTo>
                    <a:lnTo>
                      <a:pt x="400" y="62"/>
                    </a:lnTo>
                    <a:lnTo>
                      <a:pt x="387" y="59"/>
                    </a:lnTo>
                    <a:lnTo>
                      <a:pt x="374" y="56"/>
                    </a:lnTo>
                    <a:lnTo>
                      <a:pt x="361" y="52"/>
                    </a:lnTo>
                    <a:lnTo>
                      <a:pt x="349" y="49"/>
                    </a:lnTo>
                    <a:lnTo>
                      <a:pt x="336" y="44"/>
                    </a:lnTo>
                    <a:lnTo>
                      <a:pt x="323" y="40"/>
                    </a:lnTo>
                    <a:lnTo>
                      <a:pt x="312" y="40"/>
                    </a:lnTo>
                    <a:lnTo>
                      <a:pt x="300" y="40"/>
                    </a:lnTo>
                    <a:lnTo>
                      <a:pt x="290" y="40"/>
                    </a:lnTo>
                    <a:lnTo>
                      <a:pt x="278" y="40"/>
                    </a:lnTo>
                    <a:lnTo>
                      <a:pt x="266" y="42"/>
                    </a:lnTo>
                    <a:lnTo>
                      <a:pt x="254" y="42"/>
                    </a:lnTo>
                    <a:lnTo>
                      <a:pt x="240" y="42"/>
                    </a:lnTo>
                    <a:lnTo>
                      <a:pt x="225" y="42"/>
                    </a:lnTo>
                    <a:lnTo>
                      <a:pt x="208" y="43"/>
                    </a:lnTo>
                    <a:lnTo>
                      <a:pt x="191" y="43"/>
                    </a:lnTo>
                    <a:lnTo>
                      <a:pt x="170" y="43"/>
                    </a:lnTo>
                    <a:lnTo>
                      <a:pt x="147" y="44"/>
                    </a:lnTo>
                    <a:lnTo>
                      <a:pt x="124" y="44"/>
                    </a:lnTo>
                    <a:lnTo>
                      <a:pt x="96" y="44"/>
                    </a:lnTo>
                    <a:lnTo>
                      <a:pt x="66" y="44"/>
                    </a:lnTo>
                    <a:lnTo>
                      <a:pt x="31" y="44"/>
                    </a:lnTo>
                    <a:lnTo>
                      <a:pt x="29" y="46"/>
                    </a:lnTo>
                    <a:lnTo>
                      <a:pt x="25" y="49"/>
                    </a:lnTo>
                    <a:lnTo>
                      <a:pt x="21" y="51"/>
                    </a:lnTo>
                    <a:lnTo>
                      <a:pt x="17" y="53"/>
                    </a:lnTo>
                    <a:lnTo>
                      <a:pt x="13" y="52"/>
                    </a:lnTo>
                    <a:lnTo>
                      <a:pt x="9" y="52"/>
                    </a:lnTo>
                    <a:lnTo>
                      <a:pt x="4" y="51"/>
                    </a:lnTo>
                    <a:lnTo>
                      <a:pt x="0" y="51"/>
                    </a:lnTo>
                    <a:lnTo>
                      <a:pt x="5" y="39"/>
                    </a:lnTo>
                    <a:lnTo>
                      <a:pt x="10" y="29"/>
                    </a:lnTo>
                    <a:lnTo>
                      <a:pt x="17" y="18"/>
                    </a:lnTo>
                    <a:lnTo>
                      <a:pt x="22" y="7"/>
                    </a:lnTo>
                    <a:lnTo>
                      <a:pt x="46" y="8"/>
                    </a:lnTo>
                    <a:lnTo>
                      <a:pt x="68" y="9"/>
                    </a:lnTo>
                    <a:lnTo>
                      <a:pt x="92" y="10"/>
                    </a:lnTo>
                    <a:lnTo>
                      <a:pt x="115" y="11"/>
                    </a:lnTo>
                    <a:lnTo>
                      <a:pt x="137" y="12"/>
                    </a:lnTo>
                    <a:lnTo>
                      <a:pt x="159" y="14"/>
                    </a:lnTo>
                    <a:lnTo>
                      <a:pt x="183" y="15"/>
                    </a:lnTo>
                    <a:lnTo>
                      <a:pt x="205" y="16"/>
                    </a:lnTo>
                    <a:lnTo>
                      <a:pt x="211" y="11"/>
                    </a:lnTo>
                    <a:lnTo>
                      <a:pt x="217" y="8"/>
                    </a:lnTo>
                    <a:lnTo>
                      <a:pt x="223" y="3"/>
                    </a:lnTo>
                    <a:lnTo>
                      <a:pt x="229" y="0"/>
                    </a:lnTo>
                    <a:lnTo>
                      <a:pt x="258" y="1"/>
                    </a:lnTo>
                    <a:lnTo>
                      <a:pt x="282" y="2"/>
                    </a:lnTo>
                    <a:lnTo>
                      <a:pt x="302" y="4"/>
                    </a:lnTo>
                    <a:lnTo>
                      <a:pt x="320" y="5"/>
                    </a:lnTo>
                    <a:lnTo>
                      <a:pt x="337" y="8"/>
                    </a:lnTo>
                    <a:lnTo>
                      <a:pt x="357" y="10"/>
                    </a:lnTo>
                    <a:lnTo>
                      <a:pt x="379" y="12"/>
                    </a:lnTo>
                    <a:lnTo>
                      <a:pt x="407" y="16"/>
                    </a:lnTo>
                    <a:lnTo>
                      <a:pt x="416" y="18"/>
                    </a:lnTo>
                    <a:lnTo>
                      <a:pt x="425" y="21"/>
                    </a:lnTo>
                    <a:lnTo>
                      <a:pt x="435" y="23"/>
                    </a:lnTo>
                    <a:lnTo>
                      <a:pt x="445" y="25"/>
                    </a:lnTo>
                    <a:lnTo>
                      <a:pt x="454" y="29"/>
                    </a:lnTo>
                    <a:lnTo>
                      <a:pt x="464" y="31"/>
                    </a:lnTo>
                    <a:lnTo>
                      <a:pt x="474" y="33"/>
                    </a:lnTo>
                    <a:lnTo>
                      <a:pt x="483" y="36"/>
                    </a:lnTo>
                    <a:lnTo>
                      <a:pt x="491" y="36"/>
                    </a:lnTo>
                    <a:lnTo>
                      <a:pt x="501" y="36"/>
                    </a:lnTo>
                    <a:lnTo>
                      <a:pt x="510" y="36"/>
                    </a:lnTo>
                    <a:lnTo>
                      <a:pt x="519" y="36"/>
                    </a:lnTo>
                    <a:lnTo>
                      <a:pt x="524" y="33"/>
                    </a:lnTo>
                    <a:lnTo>
                      <a:pt x="530" y="31"/>
                    </a:lnTo>
                    <a:lnTo>
                      <a:pt x="534" y="28"/>
                    </a:lnTo>
                    <a:lnTo>
                      <a:pt x="539" y="25"/>
                    </a:lnTo>
                    <a:lnTo>
                      <a:pt x="541" y="37"/>
                    </a:lnTo>
                    <a:lnTo>
                      <a:pt x="544" y="49"/>
                    </a:lnTo>
                    <a:lnTo>
                      <a:pt x="547" y="60"/>
                    </a:lnTo>
                    <a:lnTo>
                      <a:pt x="551" y="72"/>
                    </a:lnTo>
                    <a:lnTo>
                      <a:pt x="544" y="74"/>
                    </a:lnTo>
                    <a:lnTo>
                      <a:pt x="539" y="75"/>
                    </a:lnTo>
                    <a:lnTo>
                      <a:pt x="534" y="76"/>
                    </a:lnTo>
                    <a:lnTo>
                      <a:pt x="530" y="76"/>
                    </a:lnTo>
                    <a:lnTo>
                      <a:pt x="526" y="78"/>
                    </a:lnTo>
                    <a:lnTo>
                      <a:pt x="522" y="78"/>
                    </a:lnTo>
                    <a:lnTo>
                      <a:pt x="518" y="78"/>
                    </a:lnTo>
                    <a:lnTo>
                      <a:pt x="511" y="78"/>
                    </a:lnTo>
                    <a:close/>
                  </a:path>
                </a:pathLst>
              </a:custGeom>
              <a:solidFill>
                <a:srgbClr val="000000"/>
              </a:solidFill>
              <a:ln w="9525">
                <a:noFill/>
                <a:round/>
                <a:headEnd/>
                <a:tailEnd/>
              </a:ln>
            </p:spPr>
            <p:txBody>
              <a:bodyPr/>
              <a:lstStyle/>
              <a:p>
                <a:endParaRPr lang="en-US"/>
              </a:p>
            </p:txBody>
          </p:sp>
          <p:sp>
            <p:nvSpPr>
              <p:cNvPr id="56361" name="Freeform 10"/>
              <p:cNvSpPr>
                <a:spLocks/>
              </p:cNvSpPr>
              <p:nvPr/>
            </p:nvSpPr>
            <p:spPr bwMode="auto">
              <a:xfrm>
                <a:off x="3529" y="3367"/>
                <a:ext cx="347" cy="58"/>
              </a:xfrm>
              <a:custGeom>
                <a:avLst/>
                <a:gdLst>
                  <a:gd name="T0" fmla="*/ 256 w 347"/>
                  <a:gd name="T1" fmla="*/ 54 h 58"/>
                  <a:gd name="T2" fmla="*/ 208 w 347"/>
                  <a:gd name="T3" fmla="*/ 44 h 58"/>
                  <a:gd name="T4" fmla="*/ 161 w 347"/>
                  <a:gd name="T5" fmla="*/ 32 h 58"/>
                  <a:gd name="T6" fmla="*/ 119 w 347"/>
                  <a:gd name="T7" fmla="*/ 24 h 58"/>
                  <a:gd name="T8" fmla="*/ 90 w 347"/>
                  <a:gd name="T9" fmla="*/ 23 h 58"/>
                  <a:gd name="T10" fmla="*/ 65 w 347"/>
                  <a:gd name="T11" fmla="*/ 25 h 58"/>
                  <a:gd name="T12" fmla="*/ 38 w 347"/>
                  <a:gd name="T13" fmla="*/ 28 h 58"/>
                  <a:gd name="T14" fmla="*/ 13 w 347"/>
                  <a:gd name="T15" fmla="*/ 30 h 58"/>
                  <a:gd name="T16" fmla="*/ 1 w 347"/>
                  <a:gd name="T17" fmla="*/ 29 h 58"/>
                  <a:gd name="T18" fmla="*/ 3 w 347"/>
                  <a:gd name="T19" fmla="*/ 24 h 58"/>
                  <a:gd name="T20" fmla="*/ 13 w 347"/>
                  <a:gd name="T21" fmla="*/ 18 h 58"/>
                  <a:gd name="T22" fmla="*/ 26 w 347"/>
                  <a:gd name="T23" fmla="*/ 14 h 58"/>
                  <a:gd name="T24" fmla="*/ 36 w 347"/>
                  <a:gd name="T25" fmla="*/ 10 h 58"/>
                  <a:gd name="T26" fmla="*/ 42 w 347"/>
                  <a:gd name="T27" fmla="*/ 4 h 58"/>
                  <a:gd name="T28" fmla="*/ 65 w 347"/>
                  <a:gd name="T29" fmla="*/ 1 h 58"/>
                  <a:gd name="T30" fmla="*/ 98 w 347"/>
                  <a:gd name="T31" fmla="*/ 4 h 58"/>
                  <a:gd name="T32" fmla="*/ 132 w 347"/>
                  <a:gd name="T33" fmla="*/ 8 h 58"/>
                  <a:gd name="T34" fmla="*/ 166 w 347"/>
                  <a:gd name="T35" fmla="*/ 11 h 58"/>
                  <a:gd name="T36" fmla="*/ 196 w 347"/>
                  <a:gd name="T37" fmla="*/ 16 h 58"/>
                  <a:gd name="T38" fmla="*/ 221 w 347"/>
                  <a:gd name="T39" fmla="*/ 22 h 58"/>
                  <a:gd name="T40" fmla="*/ 248 w 347"/>
                  <a:gd name="T41" fmla="*/ 28 h 58"/>
                  <a:gd name="T42" fmla="*/ 273 w 347"/>
                  <a:gd name="T43" fmla="*/ 33 h 58"/>
                  <a:gd name="T44" fmla="*/ 294 w 347"/>
                  <a:gd name="T45" fmla="*/ 38 h 58"/>
                  <a:gd name="T46" fmla="*/ 310 w 347"/>
                  <a:gd name="T47" fmla="*/ 39 h 58"/>
                  <a:gd name="T48" fmla="*/ 324 w 347"/>
                  <a:gd name="T49" fmla="*/ 42 h 58"/>
                  <a:gd name="T50" fmla="*/ 339 w 347"/>
                  <a:gd name="T51" fmla="*/ 43 h 58"/>
                  <a:gd name="T52" fmla="*/ 347 w 347"/>
                  <a:gd name="T53" fmla="*/ 46 h 58"/>
                  <a:gd name="T54" fmla="*/ 344 w 347"/>
                  <a:gd name="T55" fmla="*/ 51 h 58"/>
                  <a:gd name="T56" fmla="*/ 335 w 347"/>
                  <a:gd name="T57" fmla="*/ 54 h 58"/>
                  <a:gd name="T58" fmla="*/ 319 w 347"/>
                  <a:gd name="T59" fmla="*/ 55 h 58"/>
                  <a:gd name="T60" fmla="*/ 302 w 347"/>
                  <a:gd name="T61" fmla="*/ 57 h 58"/>
                  <a:gd name="T62" fmla="*/ 285 w 347"/>
                  <a:gd name="T63" fmla="*/ 58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7"/>
                  <a:gd name="T97" fmla="*/ 0 h 58"/>
                  <a:gd name="T98" fmla="*/ 347 w 347"/>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7" h="58">
                    <a:moveTo>
                      <a:pt x="277" y="58"/>
                    </a:moveTo>
                    <a:lnTo>
                      <a:pt x="256" y="54"/>
                    </a:lnTo>
                    <a:lnTo>
                      <a:pt x="233" y="50"/>
                    </a:lnTo>
                    <a:lnTo>
                      <a:pt x="208" y="44"/>
                    </a:lnTo>
                    <a:lnTo>
                      <a:pt x="184" y="38"/>
                    </a:lnTo>
                    <a:lnTo>
                      <a:pt x="161" y="32"/>
                    </a:lnTo>
                    <a:lnTo>
                      <a:pt x="138" y="28"/>
                    </a:lnTo>
                    <a:lnTo>
                      <a:pt x="119" y="24"/>
                    </a:lnTo>
                    <a:lnTo>
                      <a:pt x="103" y="22"/>
                    </a:lnTo>
                    <a:lnTo>
                      <a:pt x="90" y="23"/>
                    </a:lnTo>
                    <a:lnTo>
                      <a:pt x="78" y="24"/>
                    </a:lnTo>
                    <a:lnTo>
                      <a:pt x="65" y="25"/>
                    </a:lnTo>
                    <a:lnTo>
                      <a:pt x="51" y="26"/>
                    </a:lnTo>
                    <a:lnTo>
                      <a:pt x="38" y="28"/>
                    </a:lnTo>
                    <a:lnTo>
                      <a:pt x="26" y="29"/>
                    </a:lnTo>
                    <a:lnTo>
                      <a:pt x="13" y="30"/>
                    </a:lnTo>
                    <a:lnTo>
                      <a:pt x="0" y="31"/>
                    </a:lnTo>
                    <a:lnTo>
                      <a:pt x="1" y="29"/>
                    </a:lnTo>
                    <a:lnTo>
                      <a:pt x="3" y="26"/>
                    </a:lnTo>
                    <a:lnTo>
                      <a:pt x="3" y="24"/>
                    </a:lnTo>
                    <a:lnTo>
                      <a:pt x="4" y="22"/>
                    </a:lnTo>
                    <a:lnTo>
                      <a:pt x="13" y="18"/>
                    </a:lnTo>
                    <a:lnTo>
                      <a:pt x="21" y="16"/>
                    </a:lnTo>
                    <a:lnTo>
                      <a:pt x="26" y="14"/>
                    </a:lnTo>
                    <a:lnTo>
                      <a:pt x="32" y="12"/>
                    </a:lnTo>
                    <a:lnTo>
                      <a:pt x="36" y="10"/>
                    </a:lnTo>
                    <a:lnTo>
                      <a:pt x="38" y="7"/>
                    </a:lnTo>
                    <a:lnTo>
                      <a:pt x="42" y="4"/>
                    </a:lnTo>
                    <a:lnTo>
                      <a:pt x="47" y="0"/>
                    </a:lnTo>
                    <a:lnTo>
                      <a:pt x="65" y="1"/>
                    </a:lnTo>
                    <a:lnTo>
                      <a:pt x="82" y="2"/>
                    </a:lnTo>
                    <a:lnTo>
                      <a:pt x="98" y="4"/>
                    </a:lnTo>
                    <a:lnTo>
                      <a:pt x="115" y="5"/>
                    </a:lnTo>
                    <a:lnTo>
                      <a:pt x="132" y="8"/>
                    </a:lnTo>
                    <a:lnTo>
                      <a:pt x="149" y="9"/>
                    </a:lnTo>
                    <a:lnTo>
                      <a:pt x="166" y="11"/>
                    </a:lnTo>
                    <a:lnTo>
                      <a:pt x="183" y="12"/>
                    </a:lnTo>
                    <a:lnTo>
                      <a:pt x="196" y="16"/>
                    </a:lnTo>
                    <a:lnTo>
                      <a:pt x="210" y="18"/>
                    </a:lnTo>
                    <a:lnTo>
                      <a:pt x="221" y="22"/>
                    </a:lnTo>
                    <a:lnTo>
                      <a:pt x="235" y="24"/>
                    </a:lnTo>
                    <a:lnTo>
                      <a:pt x="248" y="28"/>
                    </a:lnTo>
                    <a:lnTo>
                      <a:pt x="261" y="31"/>
                    </a:lnTo>
                    <a:lnTo>
                      <a:pt x="273" y="33"/>
                    </a:lnTo>
                    <a:lnTo>
                      <a:pt x="286" y="37"/>
                    </a:lnTo>
                    <a:lnTo>
                      <a:pt x="294" y="38"/>
                    </a:lnTo>
                    <a:lnTo>
                      <a:pt x="302" y="38"/>
                    </a:lnTo>
                    <a:lnTo>
                      <a:pt x="310" y="39"/>
                    </a:lnTo>
                    <a:lnTo>
                      <a:pt x="316" y="40"/>
                    </a:lnTo>
                    <a:lnTo>
                      <a:pt x="324" y="42"/>
                    </a:lnTo>
                    <a:lnTo>
                      <a:pt x="332" y="42"/>
                    </a:lnTo>
                    <a:lnTo>
                      <a:pt x="339" y="43"/>
                    </a:lnTo>
                    <a:lnTo>
                      <a:pt x="347" y="44"/>
                    </a:lnTo>
                    <a:lnTo>
                      <a:pt x="347" y="46"/>
                    </a:lnTo>
                    <a:lnTo>
                      <a:pt x="345" y="49"/>
                    </a:lnTo>
                    <a:lnTo>
                      <a:pt x="344" y="51"/>
                    </a:lnTo>
                    <a:lnTo>
                      <a:pt x="343" y="53"/>
                    </a:lnTo>
                    <a:lnTo>
                      <a:pt x="335" y="54"/>
                    </a:lnTo>
                    <a:lnTo>
                      <a:pt x="327" y="54"/>
                    </a:lnTo>
                    <a:lnTo>
                      <a:pt x="319" y="55"/>
                    </a:lnTo>
                    <a:lnTo>
                      <a:pt x="310" y="55"/>
                    </a:lnTo>
                    <a:lnTo>
                      <a:pt x="302" y="57"/>
                    </a:lnTo>
                    <a:lnTo>
                      <a:pt x="294" y="57"/>
                    </a:lnTo>
                    <a:lnTo>
                      <a:pt x="285" y="58"/>
                    </a:lnTo>
                    <a:lnTo>
                      <a:pt x="277" y="58"/>
                    </a:lnTo>
                    <a:close/>
                  </a:path>
                </a:pathLst>
              </a:custGeom>
              <a:solidFill>
                <a:srgbClr val="663300"/>
              </a:solidFill>
              <a:ln w="9525">
                <a:noFill/>
                <a:round/>
                <a:headEnd/>
                <a:tailEnd/>
              </a:ln>
            </p:spPr>
            <p:txBody>
              <a:bodyPr/>
              <a:lstStyle/>
              <a:p>
                <a:endParaRPr lang="en-US"/>
              </a:p>
            </p:txBody>
          </p:sp>
          <p:sp>
            <p:nvSpPr>
              <p:cNvPr id="56362" name="Freeform 11"/>
              <p:cNvSpPr>
                <a:spLocks/>
              </p:cNvSpPr>
              <p:nvPr/>
            </p:nvSpPr>
            <p:spPr bwMode="auto">
              <a:xfrm>
                <a:off x="2634" y="3376"/>
                <a:ext cx="427" cy="41"/>
              </a:xfrm>
              <a:custGeom>
                <a:avLst/>
                <a:gdLst>
                  <a:gd name="T0" fmla="*/ 19 w 427"/>
                  <a:gd name="T1" fmla="*/ 38 h 41"/>
                  <a:gd name="T2" fmla="*/ 9 w 427"/>
                  <a:gd name="T3" fmla="*/ 35 h 41"/>
                  <a:gd name="T4" fmla="*/ 4 w 427"/>
                  <a:gd name="T5" fmla="*/ 29 h 41"/>
                  <a:gd name="T6" fmla="*/ 0 w 427"/>
                  <a:gd name="T7" fmla="*/ 22 h 41"/>
                  <a:gd name="T8" fmla="*/ 17 w 427"/>
                  <a:gd name="T9" fmla="*/ 17 h 41"/>
                  <a:gd name="T10" fmla="*/ 56 w 427"/>
                  <a:gd name="T11" fmla="*/ 16 h 41"/>
                  <a:gd name="T12" fmla="*/ 96 w 427"/>
                  <a:gd name="T13" fmla="*/ 14 h 41"/>
                  <a:gd name="T14" fmla="*/ 140 w 427"/>
                  <a:gd name="T15" fmla="*/ 13 h 41"/>
                  <a:gd name="T16" fmla="*/ 182 w 427"/>
                  <a:gd name="T17" fmla="*/ 12 h 41"/>
                  <a:gd name="T18" fmla="*/ 224 w 427"/>
                  <a:gd name="T19" fmla="*/ 10 h 41"/>
                  <a:gd name="T20" fmla="*/ 264 w 427"/>
                  <a:gd name="T21" fmla="*/ 8 h 41"/>
                  <a:gd name="T22" fmla="*/ 299 w 427"/>
                  <a:gd name="T23" fmla="*/ 5 h 41"/>
                  <a:gd name="T24" fmla="*/ 324 w 427"/>
                  <a:gd name="T25" fmla="*/ 3 h 41"/>
                  <a:gd name="T26" fmla="*/ 343 w 427"/>
                  <a:gd name="T27" fmla="*/ 2 h 41"/>
                  <a:gd name="T28" fmla="*/ 361 w 427"/>
                  <a:gd name="T29" fmla="*/ 1 h 41"/>
                  <a:gd name="T30" fmla="*/ 380 w 427"/>
                  <a:gd name="T31" fmla="*/ 0 h 41"/>
                  <a:gd name="T32" fmla="*/ 401 w 427"/>
                  <a:gd name="T33" fmla="*/ 8 h 41"/>
                  <a:gd name="T34" fmla="*/ 411 w 427"/>
                  <a:gd name="T35" fmla="*/ 17 h 41"/>
                  <a:gd name="T36" fmla="*/ 415 w 427"/>
                  <a:gd name="T37" fmla="*/ 22 h 41"/>
                  <a:gd name="T38" fmla="*/ 423 w 427"/>
                  <a:gd name="T39" fmla="*/ 22 h 41"/>
                  <a:gd name="T40" fmla="*/ 426 w 427"/>
                  <a:gd name="T41" fmla="*/ 24 h 41"/>
                  <a:gd name="T42" fmla="*/ 423 w 427"/>
                  <a:gd name="T43" fmla="*/ 29 h 41"/>
                  <a:gd name="T44" fmla="*/ 401 w 427"/>
                  <a:gd name="T45" fmla="*/ 35 h 41"/>
                  <a:gd name="T46" fmla="*/ 373 w 427"/>
                  <a:gd name="T47" fmla="*/ 38 h 41"/>
                  <a:gd name="T48" fmla="*/ 353 w 427"/>
                  <a:gd name="T49" fmla="*/ 41 h 41"/>
                  <a:gd name="T50" fmla="*/ 332 w 427"/>
                  <a:gd name="T51" fmla="*/ 41 h 41"/>
                  <a:gd name="T52" fmla="*/ 313 w 427"/>
                  <a:gd name="T53" fmla="*/ 38 h 41"/>
                  <a:gd name="T54" fmla="*/ 297 w 427"/>
                  <a:gd name="T55" fmla="*/ 33 h 41"/>
                  <a:gd name="T56" fmla="*/ 280 w 427"/>
                  <a:gd name="T57" fmla="*/ 28 h 41"/>
                  <a:gd name="T58" fmla="*/ 259 w 427"/>
                  <a:gd name="T59" fmla="*/ 28 h 41"/>
                  <a:gd name="T60" fmla="*/ 239 w 427"/>
                  <a:gd name="T61" fmla="*/ 28 h 41"/>
                  <a:gd name="T62" fmla="*/ 218 w 427"/>
                  <a:gd name="T63" fmla="*/ 28 h 41"/>
                  <a:gd name="T64" fmla="*/ 170 w 427"/>
                  <a:gd name="T65" fmla="*/ 33 h 41"/>
                  <a:gd name="T66" fmla="*/ 118 w 427"/>
                  <a:gd name="T67" fmla="*/ 37 h 41"/>
                  <a:gd name="T68" fmla="*/ 82 w 427"/>
                  <a:gd name="T69" fmla="*/ 40 h 41"/>
                  <a:gd name="T70" fmla="*/ 46 w 427"/>
                  <a:gd name="T71" fmla="*/ 41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7"/>
                  <a:gd name="T109" fmla="*/ 0 h 41"/>
                  <a:gd name="T110" fmla="*/ 427 w 427"/>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7" h="41">
                    <a:moveTo>
                      <a:pt x="23" y="41"/>
                    </a:moveTo>
                    <a:lnTo>
                      <a:pt x="19" y="38"/>
                    </a:lnTo>
                    <a:lnTo>
                      <a:pt x="15" y="36"/>
                    </a:lnTo>
                    <a:lnTo>
                      <a:pt x="9" y="35"/>
                    </a:lnTo>
                    <a:lnTo>
                      <a:pt x="6" y="33"/>
                    </a:lnTo>
                    <a:lnTo>
                      <a:pt x="4" y="29"/>
                    </a:lnTo>
                    <a:lnTo>
                      <a:pt x="2" y="26"/>
                    </a:lnTo>
                    <a:lnTo>
                      <a:pt x="0" y="22"/>
                    </a:lnTo>
                    <a:lnTo>
                      <a:pt x="0" y="19"/>
                    </a:lnTo>
                    <a:lnTo>
                      <a:pt x="17" y="17"/>
                    </a:lnTo>
                    <a:lnTo>
                      <a:pt x="36" y="16"/>
                    </a:lnTo>
                    <a:lnTo>
                      <a:pt x="56" y="16"/>
                    </a:lnTo>
                    <a:lnTo>
                      <a:pt x="75" y="15"/>
                    </a:lnTo>
                    <a:lnTo>
                      <a:pt x="96" y="14"/>
                    </a:lnTo>
                    <a:lnTo>
                      <a:pt x="118" y="14"/>
                    </a:lnTo>
                    <a:lnTo>
                      <a:pt x="140" y="13"/>
                    </a:lnTo>
                    <a:lnTo>
                      <a:pt x="161" y="13"/>
                    </a:lnTo>
                    <a:lnTo>
                      <a:pt x="182" y="12"/>
                    </a:lnTo>
                    <a:lnTo>
                      <a:pt x="204" y="10"/>
                    </a:lnTo>
                    <a:lnTo>
                      <a:pt x="224" y="10"/>
                    </a:lnTo>
                    <a:lnTo>
                      <a:pt x="244" y="9"/>
                    </a:lnTo>
                    <a:lnTo>
                      <a:pt x="264" y="8"/>
                    </a:lnTo>
                    <a:lnTo>
                      <a:pt x="282" y="7"/>
                    </a:lnTo>
                    <a:lnTo>
                      <a:pt x="299" y="5"/>
                    </a:lnTo>
                    <a:lnTo>
                      <a:pt x="315" y="3"/>
                    </a:lnTo>
                    <a:lnTo>
                      <a:pt x="324" y="3"/>
                    </a:lnTo>
                    <a:lnTo>
                      <a:pt x="334" y="3"/>
                    </a:lnTo>
                    <a:lnTo>
                      <a:pt x="343" y="2"/>
                    </a:lnTo>
                    <a:lnTo>
                      <a:pt x="352" y="2"/>
                    </a:lnTo>
                    <a:lnTo>
                      <a:pt x="361" y="1"/>
                    </a:lnTo>
                    <a:lnTo>
                      <a:pt x="371" y="1"/>
                    </a:lnTo>
                    <a:lnTo>
                      <a:pt x="380" y="0"/>
                    </a:lnTo>
                    <a:lnTo>
                      <a:pt x="389" y="0"/>
                    </a:lnTo>
                    <a:lnTo>
                      <a:pt x="401" y="8"/>
                    </a:lnTo>
                    <a:lnTo>
                      <a:pt x="407" y="13"/>
                    </a:lnTo>
                    <a:lnTo>
                      <a:pt x="411" y="17"/>
                    </a:lnTo>
                    <a:lnTo>
                      <a:pt x="413" y="22"/>
                    </a:lnTo>
                    <a:lnTo>
                      <a:pt x="415" y="22"/>
                    </a:lnTo>
                    <a:lnTo>
                      <a:pt x="419" y="22"/>
                    </a:lnTo>
                    <a:lnTo>
                      <a:pt x="423" y="22"/>
                    </a:lnTo>
                    <a:lnTo>
                      <a:pt x="427" y="22"/>
                    </a:lnTo>
                    <a:lnTo>
                      <a:pt x="426" y="24"/>
                    </a:lnTo>
                    <a:lnTo>
                      <a:pt x="425" y="27"/>
                    </a:lnTo>
                    <a:lnTo>
                      <a:pt x="423" y="29"/>
                    </a:lnTo>
                    <a:lnTo>
                      <a:pt x="422" y="33"/>
                    </a:lnTo>
                    <a:lnTo>
                      <a:pt x="401" y="35"/>
                    </a:lnTo>
                    <a:lnTo>
                      <a:pt x="385" y="37"/>
                    </a:lnTo>
                    <a:lnTo>
                      <a:pt x="373" y="38"/>
                    </a:lnTo>
                    <a:lnTo>
                      <a:pt x="363" y="40"/>
                    </a:lnTo>
                    <a:lnTo>
                      <a:pt x="353" y="41"/>
                    </a:lnTo>
                    <a:lnTo>
                      <a:pt x="344" y="41"/>
                    </a:lnTo>
                    <a:lnTo>
                      <a:pt x="332" y="41"/>
                    </a:lnTo>
                    <a:lnTo>
                      <a:pt x="319" y="41"/>
                    </a:lnTo>
                    <a:lnTo>
                      <a:pt x="313" y="38"/>
                    </a:lnTo>
                    <a:lnTo>
                      <a:pt x="305" y="36"/>
                    </a:lnTo>
                    <a:lnTo>
                      <a:pt x="297" y="33"/>
                    </a:lnTo>
                    <a:lnTo>
                      <a:pt x="290" y="28"/>
                    </a:lnTo>
                    <a:lnTo>
                      <a:pt x="280" y="28"/>
                    </a:lnTo>
                    <a:lnTo>
                      <a:pt x="269" y="28"/>
                    </a:lnTo>
                    <a:lnTo>
                      <a:pt x="259" y="28"/>
                    </a:lnTo>
                    <a:lnTo>
                      <a:pt x="249" y="28"/>
                    </a:lnTo>
                    <a:lnTo>
                      <a:pt x="239" y="28"/>
                    </a:lnTo>
                    <a:lnTo>
                      <a:pt x="228" y="28"/>
                    </a:lnTo>
                    <a:lnTo>
                      <a:pt x="218" y="28"/>
                    </a:lnTo>
                    <a:lnTo>
                      <a:pt x="207" y="28"/>
                    </a:lnTo>
                    <a:lnTo>
                      <a:pt x="170" y="33"/>
                    </a:lnTo>
                    <a:lnTo>
                      <a:pt x="140" y="35"/>
                    </a:lnTo>
                    <a:lnTo>
                      <a:pt x="118" y="37"/>
                    </a:lnTo>
                    <a:lnTo>
                      <a:pt x="99" y="40"/>
                    </a:lnTo>
                    <a:lnTo>
                      <a:pt x="82" y="40"/>
                    </a:lnTo>
                    <a:lnTo>
                      <a:pt x="66" y="41"/>
                    </a:lnTo>
                    <a:lnTo>
                      <a:pt x="46" y="41"/>
                    </a:lnTo>
                    <a:lnTo>
                      <a:pt x="23" y="41"/>
                    </a:lnTo>
                    <a:close/>
                  </a:path>
                </a:pathLst>
              </a:custGeom>
              <a:solidFill>
                <a:srgbClr val="000000"/>
              </a:solidFill>
              <a:ln w="9525">
                <a:noFill/>
                <a:round/>
                <a:headEnd/>
                <a:tailEnd/>
              </a:ln>
            </p:spPr>
            <p:txBody>
              <a:bodyPr/>
              <a:lstStyle/>
              <a:p>
                <a:endParaRPr lang="en-US"/>
              </a:p>
            </p:txBody>
          </p:sp>
          <p:sp>
            <p:nvSpPr>
              <p:cNvPr id="56363" name="Freeform 12"/>
              <p:cNvSpPr>
                <a:spLocks/>
              </p:cNvSpPr>
              <p:nvPr/>
            </p:nvSpPr>
            <p:spPr bwMode="auto">
              <a:xfrm>
                <a:off x="2680" y="3400"/>
                <a:ext cx="86" cy="11"/>
              </a:xfrm>
              <a:custGeom>
                <a:avLst/>
                <a:gdLst>
                  <a:gd name="T0" fmla="*/ 0 w 86"/>
                  <a:gd name="T1" fmla="*/ 11 h 11"/>
                  <a:gd name="T2" fmla="*/ 2 w 86"/>
                  <a:gd name="T3" fmla="*/ 9 h 11"/>
                  <a:gd name="T4" fmla="*/ 3 w 86"/>
                  <a:gd name="T5" fmla="*/ 5 h 11"/>
                  <a:gd name="T6" fmla="*/ 4 w 86"/>
                  <a:gd name="T7" fmla="*/ 3 h 11"/>
                  <a:gd name="T8" fmla="*/ 4 w 86"/>
                  <a:gd name="T9" fmla="*/ 0 h 11"/>
                  <a:gd name="T10" fmla="*/ 32 w 86"/>
                  <a:gd name="T11" fmla="*/ 0 h 11"/>
                  <a:gd name="T12" fmla="*/ 54 w 86"/>
                  <a:gd name="T13" fmla="*/ 0 h 11"/>
                  <a:gd name="T14" fmla="*/ 69 w 86"/>
                  <a:gd name="T15" fmla="*/ 0 h 11"/>
                  <a:gd name="T16" fmla="*/ 78 w 86"/>
                  <a:gd name="T17" fmla="*/ 0 h 11"/>
                  <a:gd name="T18" fmla="*/ 85 w 86"/>
                  <a:gd name="T19" fmla="*/ 2 h 11"/>
                  <a:gd name="T20" fmla="*/ 86 w 86"/>
                  <a:gd name="T21" fmla="*/ 2 h 11"/>
                  <a:gd name="T22" fmla="*/ 86 w 86"/>
                  <a:gd name="T23" fmla="*/ 3 h 11"/>
                  <a:gd name="T24" fmla="*/ 85 w 86"/>
                  <a:gd name="T25" fmla="*/ 4 h 11"/>
                  <a:gd name="T26" fmla="*/ 74 w 86"/>
                  <a:gd name="T27" fmla="*/ 5 h 11"/>
                  <a:gd name="T28" fmla="*/ 64 w 86"/>
                  <a:gd name="T29" fmla="*/ 5 h 11"/>
                  <a:gd name="T30" fmla="*/ 53 w 86"/>
                  <a:gd name="T31" fmla="*/ 6 h 11"/>
                  <a:gd name="T32" fmla="*/ 43 w 86"/>
                  <a:gd name="T33" fmla="*/ 7 h 11"/>
                  <a:gd name="T34" fmla="*/ 32 w 86"/>
                  <a:gd name="T35" fmla="*/ 9 h 11"/>
                  <a:gd name="T36" fmla="*/ 21 w 86"/>
                  <a:gd name="T37" fmla="*/ 9 h 11"/>
                  <a:gd name="T38" fmla="*/ 11 w 86"/>
                  <a:gd name="T39" fmla="*/ 10 h 11"/>
                  <a:gd name="T40" fmla="*/ 0 w 86"/>
                  <a:gd name="T41" fmla="*/ 11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1"/>
                  <a:gd name="T65" fmla="*/ 86 w 8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1">
                    <a:moveTo>
                      <a:pt x="0" y="11"/>
                    </a:moveTo>
                    <a:lnTo>
                      <a:pt x="2" y="9"/>
                    </a:lnTo>
                    <a:lnTo>
                      <a:pt x="3" y="5"/>
                    </a:lnTo>
                    <a:lnTo>
                      <a:pt x="4" y="3"/>
                    </a:lnTo>
                    <a:lnTo>
                      <a:pt x="4" y="0"/>
                    </a:lnTo>
                    <a:lnTo>
                      <a:pt x="32" y="0"/>
                    </a:lnTo>
                    <a:lnTo>
                      <a:pt x="54" y="0"/>
                    </a:lnTo>
                    <a:lnTo>
                      <a:pt x="69" y="0"/>
                    </a:lnTo>
                    <a:lnTo>
                      <a:pt x="78" y="0"/>
                    </a:lnTo>
                    <a:lnTo>
                      <a:pt x="85" y="2"/>
                    </a:lnTo>
                    <a:lnTo>
                      <a:pt x="86" y="2"/>
                    </a:lnTo>
                    <a:lnTo>
                      <a:pt x="86" y="3"/>
                    </a:lnTo>
                    <a:lnTo>
                      <a:pt x="85" y="4"/>
                    </a:lnTo>
                    <a:lnTo>
                      <a:pt x="74" y="5"/>
                    </a:lnTo>
                    <a:lnTo>
                      <a:pt x="64" y="5"/>
                    </a:lnTo>
                    <a:lnTo>
                      <a:pt x="53" y="6"/>
                    </a:lnTo>
                    <a:lnTo>
                      <a:pt x="43" y="7"/>
                    </a:lnTo>
                    <a:lnTo>
                      <a:pt x="32" y="9"/>
                    </a:lnTo>
                    <a:lnTo>
                      <a:pt x="21" y="9"/>
                    </a:lnTo>
                    <a:lnTo>
                      <a:pt x="11" y="10"/>
                    </a:lnTo>
                    <a:lnTo>
                      <a:pt x="0" y="11"/>
                    </a:lnTo>
                    <a:close/>
                  </a:path>
                </a:pathLst>
              </a:custGeom>
              <a:solidFill>
                <a:srgbClr val="663300"/>
              </a:solidFill>
              <a:ln w="9525">
                <a:noFill/>
                <a:round/>
                <a:headEnd/>
                <a:tailEnd/>
              </a:ln>
            </p:spPr>
            <p:txBody>
              <a:bodyPr/>
              <a:lstStyle/>
              <a:p>
                <a:endParaRPr lang="en-US"/>
              </a:p>
            </p:txBody>
          </p:sp>
          <p:sp>
            <p:nvSpPr>
              <p:cNvPr id="56364" name="Freeform 13"/>
              <p:cNvSpPr>
                <a:spLocks/>
              </p:cNvSpPr>
              <p:nvPr/>
            </p:nvSpPr>
            <p:spPr bwMode="auto">
              <a:xfrm>
                <a:off x="2966" y="3405"/>
                <a:ext cx="25" cy="4"/>
              </a:xfrm>
              <a:custGeom>
                <a:avLst/>
                <a:gdLst>
                  <a:gd name="T0" fmla="*/ 0 w 25"/>
                  <a:gd name="T1" fmla="*/ 4 h 4"/>
                  <a:gd name="T2" fmla="*/ 7 w 25"/>
                  <a:gd name="T3" fmla="*/ 1 h 4"/>
                  <a:gd name="T4" fmla="*/ 17 w 25"/>
                  <a:gd name="T5" fmla="*/ 0 h 4"/>
                  <a:gd name="T6" fmla="*/ 25 w 25"/>
                  <a:gd name="T7" fmla="*/ 1 h 4"/>
                  <a:gd name="T8" fmla="*/ 24 w 25"/>
                  <a:gd name="T9" fmla="*/ 4 h 4"/>
                  <a:gd name="T10" fmla="*/ 19 w 25"/>
                  <a:gd name="T11" fmla="*/ 4 h 4"/>
                  <a:gd name="T12" fmla="*/ 12 w 25"/>
                  <a:gd name="T13" fmla="*/ 4 h 4"/>
                  <a:gd name="T14" fmla="*/ 7 w 25"/>
                  <a:gd name="T15" fmla="*/ 4 h 4"/>
                  <a:gd name="T16" fmla="*/ 0 w 25"/>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
                  <a:gd name="T29" fmla="*/ 25 w 2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
                    <a:moveTo>
                      <a:pt x="0" y="4"/>
                    </a:moveTo>
                    <a:lnTo>
                      <a:pt x="7" y="1"/>
                    </a:lnTo>
                    <a:lnTo>
                      <a:pt x="17" y="0"/>
                    </a:lnTo>
                    <a:lnTo>
                      <a:pt x="25" y="1"/>
                    </a:lnTo>
                    <a:lnTo>
                      <a:pt x="24" y="4"/>
                    </a:lnTo>
                    <a:lnTo>
                      <a:pt x="19" y="4"/>
                    </a:lnTo>
                    <a:lnTo>
                      <a:pt x="12" y="4"/>
                    </a:lnTo>
                    <a:lnTo>
                      <a:pt x="7" y="4"/>
                    </a:lnTo>
                    <a:lnTo>
                      <a:pt x="0" y="4"/>
                    </a:lnTo>
                    <a:close/>
                  </a:path>
                </a:pathLst>
              </a:custGeom>
              <a:solidFill>
                <a:srgbClr val="663300"/>
              </a:solidFill>
              <a:ln w="9525">
                <a:noFill/>
                <a:round/>
                <a:headEnd/>
                <a:tailEnd/>
              </a:ln>
            </p:spPr>
            <p:txBody>
              <a:bodyPr/>
              <a:lstStyle/>
              <a:p>
                <a:endParaRPr lang="en-US"/>
              </a:p>
            </p:txBody>
          </p:sp>
          <p:sp>
            <p:nvSpPr>
              <p:cNvPr id="56365" name="Freeform 14"/>
              <p:cNvSpPr>
                <a:spLocks/>
              </p:cNvSpPr>
              <p:nvPr/>
            </p:nvSpPr>
            <p:spPr bwMode="auto">
              <a:xfrm>
                <a:off x="2929" y="3390"/>
                <a:ext cx="37" cy="14"/>
              </a:xfrm>
              <a:custGeom>
                <a:avLst/>
                <a:gdLst>
                  <a:gd name="T0" fmla="*/ 20 w 37"/>
                  <a:gd name="T1" fmla="*/ 14 h 14"/>
                  <a:gd name="T2" fmla="*/ 16 w 37"/>
                  <a:gd name="T3" fmla="*/ 12 h 14"/>
                  <a:gd name="T4" fmla="*/ 12 w 37"/>
                  <a:gd name="T5" fmla="*/ 10 h 14"/>
                  <a:gd name="T6" fmla="*/ 8 w 37"/>
                  <a:gd name="T7" fmla="*/ 9 h 14"/>
                  <a:gd name="T8" fmla="*/ 0 w 37"/>
                  <a:gd name="T9" fmla="*/ 8 h 14"/>
                  <a:gd name="T10" fmla="*/ 0 w 37"/>
                  <a:gd name="T11" fmla="*/ 6 h 14"/>
                  <a:gd name="T12" fmla="*/ 0 w 37"/>
                  <a:gd name="T13" fmla="*/ 5 h 14"/>
                  <a:gd name="T14" fmla="*/ 0 w 37"/>
                  <a:gd name="T15" fmla="*/ 2 h 14"/>
                  <a:gd name="T16" fmla="*/ 0 w 37"/>
                  <a:gd name="T17" fmla="*/ 0 h 14"/>
                  <a:gd name="T18" fmla="*/ 10 w 37"/>
                  <a:gd name="T19" fmla="*/ 0 h 14"/>
                  <a:gd name="T20" fmla="*/ 19 w 37"/>
                  <a:gd name="T21" fmla="*/ 1 h 14"/>
                  <a:gd name="T22" fmla="*/ 28 w 37"/>
                  <a:gd name="T23" fmla="*/ 1 h 14"/>
                  <a:gd name="T24" fmla="*/ 37 w 37"/>
                  <a:gd name="T25" fmla="*/ 2 h 14"/>
                  <a:gd name="T26" fmla="*/ 33 w 37"/>
                  <a:gd name="T27" fmla="*/ 8 h 14"/>
                  <a:gd name="T28" fmla="*/ 31 w 37"/>
                  <a:gd name="T29" fmla="*/ 12 h 14"/>
                  <a:gd name="T30" fmla="*/ 27 w 37"/>
                  <a:gd name="T31" fmla="*/ 13 h 14"/>
                  <a:gd name="T32" fmla="*/ 20 w 37"/>
                  <a:gd name="T33" fmla="*/ 14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4"/>
                  <a:gd name="T53" fmla="*/ 37 w 3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4">
                    <a:moveTo>
                      <a:pt x="20" y="14"/>
                    </a:moveTo>
                    <a:lnTo>
                      <a:pt x="16" y="12"/>
                    </a:lnTo>
                    <a:lnTo>
                      <a:pt x="12" y="10"/>
                    </a:lnTo>
                    <a:lnTo>
                      <a:pt x="8" y="9"/>
                    </a:lnTo>
                    <a:lnTo>
                      <a:pt x="0" y="8"/>
                    </a:lnTo>
                    <a:lnTo>
                      <a:pt x="0" y="6"/>
                    </a:lnTo>
                    <a:lnTo>
                      <a:pt x="0" y="5"/>
                    </a:lnTo>
                    <a:lnTo>
                      <a:pt x="0" y="2"/>
                    </a:lnTo>
                    <a:lnTo>
                      <a:pt x="0" y="0"/>
                    </a:lnTo>
                    <a:lnTo>
                      <a:pt x="10" y="0"/>
                    </a:lnTo>
                    <a:lnTo>
                      <a:pt x="19" y="1"/>
                    </a:lnTo>
                    <a:lnTo>
                      <a:pt x="28" y="1"/>
                    </a:lnTo>
                    <a:lnTo>
                      <a:pt x="37" y="2"/>
                    </a:lnTo>
                    <a:lnTo>
                      <a:pt x="33" y="8"/>
                    </a:lnTo>
                    <a:lnTo>
                      <a:pt x="31" y="12"/>
                    </a:lnTo>
                    <a:lnTo>
                      <a:pt x="27" y="13"/>
                    </a:lnTo>
                    <a:lnTo>
                      <a:pt x="20" y="14"/>
                    </a:lnTo>
                    <a:close/>
                  </a:path>
                </a:pathLst>
              </a:custGeom>
              <a:solidFill>
                <a:srgbClr val="996633"/>
              </a:solidFill>
              <a:ln w="9525">
                <a:noFill/>
                <a:round/>
                <a:headEnd/>
                <a:tailEnd/>
              </a:ln>
            </p:spPr>
            <p:txBody>
              <a:bodyPr/>
              <a:lstStyle/>
              <a:p>
                <a:endParaRPr lang="en-US"/>
              </a:p>
            </p:txBody>
          </p:sp>
          <p:sp>
            <p:nvSpPr>
              <p:cNvPr id="56366" name="Freeform 15"/>
              <p:cNvSpPr>
                <a:spLocks/>
              </p:cNvSpPr>
              <p:nvPr/>
            </p:nvSpPr>
            <p:spPr bwMode="auto">
              <a:xfrm>
                <a:off x="3370" y="3376"/>
                <a:ext cx="150" cy="20"/>
              </a:xfrm>
              <a:custGeom>
                <a:avLst/>
                <a:gdLst>
                  <a:gd name="T0" fmla="*/ 126 w 150"/>
                  <a:gd name="T1" fmla="*/ 20 h 20"/>
                  <a:gd name="T2" fmla="*/ 110 w 150"/>
                  <a:gd name="T3" fmla="*/ 20 h 20"/>
                  <a:gd name="T4" fmla="*/ 94 w 150"/>
                  <a:gd name="T5" fmla="*/ 19 h 20"/>
                  <a:gd name="T6" fmla="*/ 79 w 150"/>
                  <a:gd name="T7" fmla="*/ 19 h 20"/>
                  <a:gd name="T8" fmla="*/ 63 w 150"/>
                  <a:gd name="T9" fmla="*/ 19 h 20"/>
                  <a:gd name="T10" fmla="*/ 47 w 150"/>
                  <a:gd name="T11" fmla="*/ 19 h 20"/>
                  <a:gd name="T12" fmla="*/ 31 w 150"/>
                  <a:gd name="T13" fmla="*/ 19 h 20"/>
                  <a:gd name="T14" fmla="*/ 15 w 150"/>
                  <a:gd name="T15" fmla="*/ 19 h 20"/>
                  <a:gd name="T16" fmla="*/ 0 w 150"/>
                  <a:gd name="T17" fmla="*/ 19 h 20"/>
                  <a:gd name="T18" fmla="*/ 0 w 150"/>
                  <a:gd name="T19" fmla="*/ 14 h 20"/>
                  <a:gd name="T20" fmla="*/ 1 w 150"/>
                  <a:gd name="T21" fmla="*/ 9 h 20"/>
                  <a:gd name="T22" fmla="*/ 2 w 150"/>
                  <a:gd name="T23" fmla="*/ 5 h 20"/>
                  <a:gd name="T24" fmla="*/ 3 w 150"/>
                  <a:gd name="T25" fmla="*/ 0 h 20"/>
                  <a:gd name="T26" fmla="*/ 27 w 150"/>
                  <a:gd name="T27" fmla="*/ 1 h 20"/>
                  <a:gd name="T28" fmla="*/ 46 w 150"/>
                  <a:gd name="T29" fmla="*/ 2 h 20"/>
                  <a:gd name="T30" fmla="*/ 61 w 150"/>
                  <a:gd name="T31" fmla="*/ 3 h 20"/>
                  <a:gd name="T32" fmla="*/ 75 w 150"/>
                  <a:gd name="T33" fmla="*/ 5 h 20"/>
                  <a:gd name="T34" fmla="*/ 89 w 150"/>
                  <a:gd name="T35" fmla="*/ 7 h 20"/>
                  <a:gd name="T36" fmla="*/ 105 w 150"/>
                  <a:gd name="T37" fmla="*/ 9 h 20"/>
                  <a:gd name="T38" fmla="*/ 125 w 150"/>
                  <a:gd name="T39" fmla="*/ 12 h 20"/>
                  <a:gd name="T40" fmla="*/ 150 w 150"/>
                  <a:gd name="T41" fmla="*/ 16 h 20"/>
                  <a:gd name="T42" fmla="*/ 146 w 150"/>
                  <a:gd name="T43" fmla="*/ 19 h 20"/>
                  <a:gd name="T44" fmla="*/ 143 w 150"/>
                  <a:gd name="T45" fmla="*/ 20 h 20"/>
                  <a:gd name="T46" fmla="*/ 137 w 150"/>
                  <a:gd name="T47" fmla="*/ 20 h 20"/>
                  <a:gd name="T48" fmla="*/ 126 w 150"/>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20"/>
                  <a:gd name="T77" fmla="*/ 150 w 150"/>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20">
                    <a:moveTo>
                      <a:pt x="126" y="20"/>
                    </a:moveTo>
                    <a:lnTo>
                      <a:pt x="110" y="20"/>
                    </a:lnTo>
                    <a:lnTo>
                      <a:pt x="94" y="19"/>
                    </a:lnTo>
                    <a:lnTo>
                      <a:pt x="79" y="19"/>
                    </a:lnTo>
                    <a:lnTo>
                      <a:pt x="63" y="19"/>
                    </a:lnTo>
                    <a:lnTo>
                      <a:pt x="47" y="19"/>
                    </a:lnTo>
                    <a:lnTo>
                      <a:pt x="31" y="19"/>
                    </a:lnTo>
                    <a:lnTo>
                      <a:pt x="15" y="19"/>
                    </a:lnTo>
                    <a:lnTo>
                      <a:pt x="0" y="19"/>
                    </a:lnTo>
                    <a:lnTo>
                      <a:pt x="0" y="14"/>
                    </a:lnTo>
                    <a:lnTo>
                      <a:pt x="1" y="9"/>
                    </a:lnTo>
                    <a:lnTo>
                      <a:pt x="2" y="5"/>
                    </a:lnTo>
                    <a:lnTo>
                      <a:pt x="3" y="0"/>
                    </a:lnTo>
                    <a:lnTo>
                      <a:pt x="27" y="1"/>
                    </a:lnTo>
                    <a:lnTo>
                      <a:pt x="46" y="2"/>
                    </a:lnTo>
                    <a:lnTo>
                      <a:pt x="61" y="3"/>
                    </a:lnTo>
                    <a:lnTo>
                      <a:pt x="75" y="5"/>
                    </a:lnTo>
                    <a:lnTo>
                      <a:pt x="89" y="7"/>
                    </a:lnTo>
                    <a:lnTo>
                      <a:pt x="105" y="9"/>
                    </a:lnTo>
                    <a:lnTo>
                      <a:pt x="125" y="12"/>
                    </a:lnTo>
                    <a:lnTo>
                      <a:pt x="150" y="16"/>
                    </a:lnTo>
                    <a:lnTo>
                      <a:pt x="146" y="19"/>
                    </a:lnTo>
                    <a:lnTo>
                      <a:pt x="143" y="20"/>
                    </a:lnTo>
                    <a:lnTo>
                      <a:pt x="137" y="20"/>
                    </a:lnTo>
                    <a:lnTo>
                      <a:pt x="126" y="20"/>
                    </a:lnTo>
                    <a:close/>
                  </a:path>
                </a:pathLst>
              </a:custGeom>
              <a:solidFill>
                <a:srgbClr val="996633"/>
              </a:solidFill>
              <a:ln w="9525">
                <a:noFill/>
                <a:round/>
                <a:headEnd/>
                <a:tailEnd/>
              </a:ln>
            </p:spPr>
            <p:txBody>
              <a:bodyPr/>
              <a:lstStyle/>
              <a:p>
                <a:endParaRPr lang="en-US"/>
              </a:p>
            </p:txBody>
          </p:sp>
          <p:sp>
            <p:nvSpPr>
              <p:cNvPr id="56367" name="Freeform 16"/>
              <p:cNvSpPr>
                <a:spLocks/>
              </p:cNvSpPr>
              <p:nvPr/>
            </p:nvSpPr>
            <p:spPr bwMode="auto">
              <a:xfrm>
                <a:off x="3431" y="3268"/>
                <a:ext cx="388" cy="36"/>
              </a:xfrm>
              <a:custGeom>
                <a:avLst/>
                <a:gdLst>
                  <a:gd name="T0" fmla="*/ 119 w 388"/>
                  <a:gd name="T1" fmla="*/ 28 h 36"/>
                  <a:gd name="T2" fmla="*/ 118 w 388"/>
                  <a:gd name="T3" fmla="*/ 18 h 36"/>
                  <a:gd name="T4" fmla="*/ 102 w 388"/>
                  <a:gd name="T5" fmla="*/ 14 h 36"/>
                  <a:gd name="T6" fmla="*/ 73 w 388"/>
                  <a:gd name="T7" fmla="*/ 14 h 36"/>
                  <a:gd name="T8" fmla="*/ 44 w 388"/>
                  <a:gd name="T9" fmla="*/ 14 h 36"/>
                  <a:gd name="T10" fmla="*/ 15 w 388"/>
                  <a:gd name="T11" fmla="*/ 14 h 36"/>
                  <a:gd name="T12" fmla="*/ 0 w 388"/>
                  <a:gd name="T13" fmla="*/ 12 h 36"/>
                  <a:gd name="T14" fmla="*/ 0 w 388"/>
                  <a:gd name="T15" fmla="*/ 9 h 36"/>
                  <a:gd name="T16" fmla="*/ 7 w 388"/>
                  <a:gd name="T17" fmla="*/ 5 h 36"/>
                  <a:gd name="T18" fmla="*/ 22 w 388"/>
                  <a:gd name="T19" fmla="*/ 4 h 36"/>
                  <a:gd name="T20" fmla="*/ 37 w 388"/>
                  <a:gd name="T21" fmla="*/ 2 h 36"/>
                  <a:gd name="T22" fmla="*/ 52 w 388"/>
                  <a:gd name="T23" fmla="*/ 1 h 36"/>
                  <a:gd name="T24" fmla="*/ 105 w 388"/>
                  <a:gd name="T25" fmla="*/ 4 h 36"/>
                  <a:gd name="T26" fmla="*/ 165 w 388"/>
                  <a:gd name="T27" fmla="*/ 9 h 36"/>
                  <a:gd name="T28" fmla="*/ 199 w 388"/>
                  <a:gd name="T29" fmla="*/ 11 h 36"/>
                  <a:gd name="T30" fmla="*/ 224 w 388"/>
                  <a:gd name="T31" fmla="*/ 12 h 36"/>
                  <a:gd name="T32" fmla="*/ 247 w 388"/>
                  <a:gd name="T33" fmla="*/ 10 h 36"/>
                  <a:gd name="T34" fmla="*/ 267 w 388"/>
                  <a:gd name="T35" fmla="*/ 7 h 36"/>
                  <a:gd name="T36" fmla="*/ 289 w 388"/>
                  <a:gd name="T37" fmla="*/ 4 h 36"/>
                  <a:gd name="T38" fmla="*/ 314 w 388"/>
                  <a:gd name="T39" fmla="*/ 3 h 36"/>
                  <a:gd name="T40" fmla="*/ 340 w 388"/>
                  <a:gd name="T41" fmla="*/ 2 h 36"/>
                  <a:gd name="T42" fmla="*/ 367 w 388"/>
                  <a:gd name="T43" fmla="*/ 2 h 36"/>
                  <a:gd name="T44" fmla="*/ 383 w 388"/>
                  <a:gd name="T45" fmla="*/ 10 h 36"/>
                  <a:gd name="T46" fmla="*/ 387 w 388"/>
                  <a:gd name="T47" fmla="*/ 26 h 36"/>
                  <a:gd name="T48" fmla="*/ 371 w 388"/>
                  <a:gd name="T49" fmla="*/ 36 h 36"/>
                  <a:gd name="T50" fmla="*/ 338 w 388"/>
                  <a:gd name="T51" fmla="*/ 35 h 36"/>
                  <a:gd name="T52" fmla="*/ 305 w 388"/>
                  <a:gd name="T53" fmla="*/ 35 h 36"/>
                  <a:gd name="T54" fmla="*/ 272 w 388"/>
                  <a:gd name="T55" fmla="*/ 35 h 36"/>
                  <a:gd name="T56" fmla="*/ 238 w 388"/>
                  <a:gd name="T57" fmla="*/ 33 h 36"/>
                  <a:gd name="T58" fmla="*/ 205 w 388"/>
                  <a:gd name="T59" fmla="*/ 33 h 36"/>
                  <a:gd name="T60" fmla="*/ 170 w 388"/>
                  <a:gd name="T61" fmla="*/ 33 h 36"/>
                  <a:gd name="T62" fmla="*/ 138 w 388"/>
                  <a:gd name="T63" fmla="*/ 32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8"/>
                  <a:gd name="T97" fmla="*/ 0 h 36"/>
                  <a:gd name="T98" fmla="*/ 388 w 388"/>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8" h="36">
                    <a:moveTo>
                      <a:pt x="120" y="32"/>
                    </a:moveTo>
                    <a:lnTo>
                      <a:pt x="119" y="28"/>
                    </a:lnTo>
                    <a:lnTo>
                      <a:pt x="119" y="23"/>
                    </a:lnTo>
                    <a:lnTo>
                      <a:pt x="118" y="18"/>
                    </a:lnTo>
                    <a:lnTo>
                      <a:pt x="116" y="14"/>
                    </a:lnTo>
                    <a:lnTo>
                      <a:pt x="102" y="14"/>
                    </a:lnTo>
                    <a:lnTo>
                      <a:pt x="87" y="14"/>
                    </a:lnTo>
                    <a:lnTo>
                      <a:pt x="73" y="14"/>
                    </a:lnTo>
                    <a:lnTo>
                      <a:pt x="58" y="14"/>
                    </a:lnTo>
                    <a:lnTo>
                      <a:pt x="44" y="14"/>
                    </a:lnTo>
                    <a:lnTo>
                      <a:pt x="29" y="14"/>
                    </a:lnTo>
                    <a:lnTo>
                      <a:pt x="15" y="14"/>
                    </a:lnTo>
                    <a:lnTo>
                      <a:pt x="0" y="14"/>
                    </a:lnTo>
                    <a:lnTo>
                      <a:pt x="0" y="12"/>
                    </a:lnTo>
                    <a:lnTo>
                      <a:pt x="0" y="10"/>
                    </a:lnTo>
                    <a:lnTo>
                      <a:pt x="0" y="9"/>
                    </a:lnTo>
                    <a:lnTo>
                      <a:pt x="0" y="7"/>
                    </a:lnTo>
                    <a:lnTo>
                      <a:pt x="7" y="5"/>
                    </a:lnTo>
                    <a:lnTo>
                      <a:pt x="15" y="4"/>
                    </a:lnTo>
                    <a:lnTo>
                      <a:pt x="22" y="4"/>
                    </a:lnTo>
                    <a:lnTo>
                      <a:pt x="29" y="3"/>
                    </a:lnTo>
                    <a:lnTo>
                      <a:pt x="37" y="2"/>
                    </a:lnTo>
                    <a:lnTo>
                      <a:pt x="45" y="1"/>
                    </a:lnTo>
                    <a:lnTo>
                      <a:pt x="52" y="1"/>
                    </a:lnTo>
                    <a:lnTo>
                      <a:pt x="60" y="0"/>
                    </a:lnTo>
                    <a:lnTo>
                      <a:pt x="105" y="4"/>
                    </a:lnTo>
                    <a:lnTo>
                      <a:pt x="140" y="7"/>
                    </a:lnTo>
                    <a:lnTo>
                      <a:pt x="165" y="9"/>
                    </a:lnTo>
                    <a:lnTo>
                      <a:pt x="185" y="11"/>
                    </a:lnTo>
                    <a:lnTo>
                      <a:pt x="199" y="11"/>
                    </a:lnTo>
                    <a:lnTo>
                      <a:pt x="211" y="12"/>
                    </a:lnTo>
                    <a:lnTo>
                      <a:pt x="224" y="12"/>
                    </a:lnTo>
                    <a:lnTo>
                      <a:pt x="238" y="12"/>
                    </a:lnTo>
                    <a:lnTo>
                      <a:pt x="247" y="10"/>
                    </a:lnTo>
                    <a:lnTo>
                      <a:pt x="257" y="8"/>
                    </a:lnTo>
                    <a:lnTo>
                      <a:pt x="267" y="7"/>
                    </a:lnTo>
                    <a:lnTo>
                      <a:pt x="276" y="4"/>
                    </a:lnTo>
                    <a:lnTo>
                      <a:pt x="289" y="4"/>
                    </a:lnTo>
                    <a:lnTo>
                      <a:pt x="302" y="3"/>
                    </a:lnTo>
                    <a:lnTo>
                      <a:pt x="314" y="3"/>
                    </a:lnTo>
                    <a:lnTo>
                      <a:pt x="327" y="3"/>
                    </a:lnTo>
                    <a:lnTo>
                      <a:pt x="340" y="2"/>
                    </a:lnTo>
                    <a:lnTo>
                      <a:pt x="354" y="2"/>
                    </a:lnTo>
                    <a:lnTo>
                      <a:pt x="367" y="2"/>
                    </a:lnTo>
                    <a:lnTo>
                      <a:pt x="380" y="2"/>
                    </a:lnTo>
                    <a:lnTo>
                      <a:pt x="383" y="10"/>
                    </a:lnTo>
                    <a:lnTo>
                      <a:pt x="384" y="18"/>
                    </a:lnTo>
                    <a:lnTo>
                      <a:pt x="387" y="26"/>
                    </a:lnTo>
                    <a:lnTo>
                      <a:pt x="388" y="36"/>
                    </a:lnTo>
                    <a:lnTo>
                      <a:pt x="371" y="36"/>
                    </a:lnTo>
                    <a:lnTo>
                      <a:pt x="355" y="36"/>
                    </a:lnTo>
                    <a:lnTo>
                      <a:pt x="338" y="35"/>
                    </a:lnTo>
                    <a:lnTo>
                      <a:pt x="322" y="35"/>
                    </a:lnTo>
                    <a:lnTo>
                      <a:pt x="305" y="35"/>
                    </a:lnTo>
                    <a:lnTo>
                      <a:pt x="288" y="35"/>
                    </a:lnTo>
                    <a:lnTo>
                      <a:pt x="272" y="35"/>
                    </a:lnTo>
                    <a:lnTo>
                      <a:pt x="255" y="33"/>
                    </a:lnTo>
                    <a:lnTo>
                      <a:pt x="238" y="33"/>
                    </a:lnTo>
                    <a:lnTo>
                      <a:pt x="221" y="33"/>
                    </a:lnTo>
                    <a:lnTo>
                      <a:pt x="205" y="33"/>
                    </a:lnTo>
                    <a:lnTo>
                      <a:pt x="188" y="33"/>
                    </a:lnTo>
                    <a:lnTo>
                      <a:pt x="170" y="33"/>
                    </a:lnTo>
                    <a:lnTo>
                      <a:pt x="153" y="32"/>
                    </a:lnTo>
                    <a:lnTo>
                      <a:pt x="138" y="32"/>
                    </a:lnTo>
                    <a:lnTo>
                      <a:pt x="120" y="32"/>
                    </a:lnTo>
                    <a:close/>
                  </a:path>
                </a:pathLst>
              </a:custGeom>
              <a:solidFill>
                <a:srgbClr val="000000"/>
              </a:solidFill>
              <a:ln w="9525">
                <a:noFill/>
                <a:round/>
                <a:headEnd/>
                <a:tailEnd/>
              </a:ln>
            </p:spPr>
            <p:txBody>
              <a:bodyPr/>
              <a:lstStyle/>
              <a:p>
                <a:endParaRPr lang="en-US"/>
              </a:p>
            </p:txBody>
          </p:sp>
          <p:sp>
            <p:nvSpPr>
              <p:cNvPr id="56368" name="Freeform 17"/>
              <p:cNvSpPr>
                <a:spLocks/>
              </p:cNvSpPr>
              <p:nvPr/>
            </p:nvSpPr>
            <p:spPr bwMode="auto">
              <a:xfrm>
                <a:off x="3562" y="3286"/>
                <a:ext cx="61" cy="8"/>
              </a:xfrm>
              <a:custGeom>
                <a:avLst/>
                <a:gdLst>
                  <a:gd name="T0" fmla="*/ 0 w 61"/>
                  <a:gd name="T1" fmla="*/ 8 h 8"/>
                  <a:gd name="T2" fmla="*/ 0 w 61"/>
                  <a:gd name="T3" fmla="*/ 6 h 8"/>
                  <a:gd name="T4" fmla="*/ 0 w 61"/>
                  <a:gd name="T5" fmla="*/ 5 h 8"/>
                  <a:gd name="T6" fmla="*/ 0 w 61"/>
                  <a:gd name="T7" fmla="*/ 3 h 8"/>
                  <a:gd name="T8" fmla="*/ 0 w 61"/>
                  <a:gd name="T9" fmla="*/ 0 h 8"/>
                  <a:gd name="T10" fmla="*/ 17 w 61"/>
                  <a:gd name="T11" fmla="*/ 1 h 8"/>
                  <a:gd name="T12" fmla="*/ 30 w 61"/>
                  <a:gd name="T13" fmla="*/ 1 h 8"/>
                  <a:gd name="T14" fmla="*/ 39 w 61"/>
                  <a:gd name="T15" fmla="*/ 3 h 8"/>
                  <a:gd name="T16" fmla="*/ 46 w 61"/>
                  <a:gd name="T17" fmla="*/ 3 h 8"/>
                  <a:gd name="T18" fmla="*/ 51 w 61"/>
                  <a:gd name="T19" fmla="*/ 4 h 8"/>
                  <a:gd name="T20" fmla="*/ 54 w 61"/>
                  <a:gd name="T21" fmla="*/ 4 h 8"/>
                  <a:gd name="T22" fmla="*/ 58 w 61"/>
                  <a:gd name="T23" fmla="*/ 5 h 8"/>
                  <a:gd name="T24" fmla="*/ 61 w 61"/>
                  <a:gd name="T25" fmla="*/ 6 h 8"/>
                  <a:gd name="T26" fmla="*/ 53 w 61"/>
                  <a:gd name="T27" fmla="*/ 6 h 8"/>
                  <a:gd name="T28" fmla="*/ 46 w 61"/>
                  <a:gd name="T29" fmla="*/ 7 h 8"/>
                  <a:gd name="T30" fmla="*/ 38 w 61"/>
                  <a:gd name="T31" fmla="*/ 7 h 8"/>
                  <a:gd name="T32" fmla="*/ 30 w 61"/>
                  <a:gd name="T33" fmla="*/ 7 h 8"/>
                  <a:gd name="T34" fmla="*/ 24 w 61"/>
                  <a:gd name="T35" fmla="*/ 8 h 8"/>
                  <a:gd name="T36" fmla="*/ 16 w 61"/>
                  <a:gd name="T37" fmla="*/ 8 h 8"/>
                  <a:gd name="T38" fmla="*/ 8 w 61"/>
                  <a:gd name="T39" fmla="*/ 8 h 8"/>
                  <a:gd name="T40" fmla="*/ 0 w 61"/>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8"/>
                  <a:gd name="T65" fmla="*/ 61 w 61"/>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8">
                    <a:moveTo>
                      <a:pt x="0" y="8"/>
                    </a:moveTo>
                    <a:lnTo>
                      <a:pt x="0" y="6"/>
                    </a:lnTo>
                    <a:lnTo>
                      <a:pt x="0" y="5"/>
                    </a:lnTo>
                    <a:lnTo>
                      <a:pt x="0" y="3"/>
                    </a:lnTo>
                    <a:lnTo>
                      <a:pt x="0" y="0"/>
                    </a:lnTo>
                    <a:lnTo>
                      <a:pt x="17" y="1"/>
                    </a:lnTo>
                    <a:lnTo>
                      <a:pt x="30" y="1"/>
                    </a:lnTo>
                    <a:lnTo>
                      <a:pt x="39" y="3"/>
                    </a:lnTo>
                    <a:lnTo>
                      <a:pt x="46" y="3"/>
                    </a:lnTo>
                    <a:lnTo>
                      <a:pt x="51" y="4"/>
                    </a:lnTo>
                    <a:lnTo>
                      <a:pt x="54" y="4"/>
                    </a:lnTo>
                    <a:lnTo>
                      <a:pt x="58" y="5"/>
                    </a:lnTo>
                    <a:lnTo>
                      <a:pt x="61" y="6"/>
                    </a:lnTo>
                    <a:lnTo>
                      <a:pt x="53" y="6"/>
                    </a:lnTo>
                    <a:lnTo>
                      <a:pt x="46" y="7"/>
                    </a:lnTo>
                    <a:lnTo>
                      <a:pt x="38" y="7"/>
                    </a:lnTo>
                    <a:lnTo>
                      <a:pt x="30" y="7"/>
                    </a:lnTo>
                    <a:lnTo>
                      <a:pt x="24" y="8"/>
                    </a:lnTo>
                    <a:lnTo>
                      <a:pt x="16" y="8"/>
                    </a:lnTo>
                    <a:lnTo>
                      <a:pt x="8" y="8"/>
                    </a:lnTo>
                    <a:lnTo>
                      <a:pt x="0" y="8"/>
                    </a:lnTo>
                    <a:close/>
                  </a:path>
                </a:pathLst>
              </a:custGeom>
              <a:solidFill>
                <a:srgbClr val="663300"/>
              </a:solidFill>
              <a:ln w="9525">
                <a:noFill/>
                <a:round/>
                <a:headEnd/>
                <a:tailEnd/>
              </a:ln>
            </p:spPr>
            <p:txBody>
              <a:bodyPr/>
              <a:lstStyle/>
              <a:p>
                <a:endParaRPr lang="en-US"/>
              </a:p>
            </p:txBody>
          </p:sp>
          <p:sp>
            <p:nvSpPr>
              <p:cNvPr id="56369" name="Freeform 18"/>
              <p:cNvSpPr>
                <a:spLocks/>
              </p:cNvSpPr>
              <p:nvPr/>
            </p:nvSpPr>
            <p:spPr bwMode="auto">
              <a:xfrm>
                <a:off x="3725" y="3282"/>
                <a:ext cx="53" cy="10"/>
              </a:xfrm>
              <a:custGeom>
                <a:avLst/>
                <a:gdLst>
                  <a:gd name="T0" fmla="*/ 24 w 53"/>
                  <a:gd name="T1" fmla="*/ 10 h 10"/>
                  <a:gd name="T2" fmla="*/ 19 w 53"/>
                  <a:gd name="T3" fmla="*/ 10 h 10"/>
                  <a:gd name="T4" fmla="*/ 12 w 53"/>
                  <a:gd name="T5" fmla="*/ 9 h 10"/>
                  <a:gd name="T6" fmla="*/ 7 w 53"/>
                  <a:gd name="T7" fmla="*/ 9 h 10"/>
                  <a:gd name="T8" fmla="*/ 0 w 53"/>
                  <a:gd name="T9" fmla="*/ 9 h 10"/>
                  <a:gd name="T10" fmla="*/ 0 w 53"/>
                  <a:gd name="T11" fmla="*/ 7 h 10"/>
                  <a:gd name="T12" fmla="*/ 0 w 53"/>
                  <a:gd name="T13" fmla="*/ 4 h 10"/>
                  <a:gd name="T14" fmla="*/ 0 w 53"/>
                  <a:gd name="T15" fmla="*/ 2 h 10"/>
                  <a:gd name="T16" fmla="*/ 0 w 53"/>
                  <a:gd name="T17" fmla="*/ 0 h 10"/>
                  <a:gd name="T18" fmla="*/ 7 w 53"/>
                  <a:gd name="T19" fmla="*/ 0 h 10"/>
                  <a:gd name="T20" fmla="*/ 14 w 53"/>
                  <a:gd name="T21" fmla="*/ 0 h 10"/>
                  <a:gd name="T22" fmla="*/ 20 w 53"/>
                  <a:gd name="T23" fmla="*/ 0 h 10"/>
                  <a:gd name="T24" fmla="*/ 27 w 53"/>
                  <a:gd name="T25" fmla="*/ 0 h 10"/>
                  <a:gd name="T26" fmla="*/ 33 w 53"/>
                  <a:gd name="T27" fmla="*/ 0 h 10"/>
                  <a:gd name="T28" fmla="*/ 40 w 53"/>
                  <a:gd name="T29" fmla="*/ 0 h 10"/>
                  <a:gd name="T30" fmla="*/ 46 w 53"/>
                  <a:gd name="T31" fmla="*/ 0 h 10"/>
                  <a:gd name="T32" fmla="*/ 53 w 53"/>
                  <a:gd name="T33" fmla="*/ 0 h 10"/>
                  <a:gd name="T34" fmla="*/ 52 w 53"/>
                  <a:gd name="T35" fmla="*/ 2 h 10"/>
                  <a:gd name="T36" fmla="*/ 50 w 53"/>
                  <a:gd name="T37" fmla="*/ 4 h 10"/>
                  <a:gd name="T38" fmla="*/ 49 w 53"/>
                  <a:gd name="T39" fmla="*/ 8 h 10"/>
                  <a:gd name="T40" fmla="*/ 48 w 53"/>
                  <a:gd name="T41" fmla="*/ 10 h 10"/>
                  <a:gd name="T42" fmla="*/ 42 w 53"/>
                  <a:gd name="T43" fmla="*/ 10 h 10"/>
                  <a:gd name="T44" fmla="*/ 36 w 53"/>
                  <a:gd name="T45" fmla="*/ 10 h 10"/>
                  <a:gd name="T46" fmla="*/ 31 w 53"/>
                  <a:gd name="T47" fmla="*/ 10 h 10"/>
                  <a:gd name="T48" fmla="*/ 24 w 53"/>
                  <a:gd name="T49" fmla="*/ 10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10"/>
                  <a:gd name="T77" fmla="*/ 53 w 53"/>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10">
                    <a:moveTo>
                      <a:pt x="24" y="10"/>
                    </a:moveTo>
                    <a:lnTo>
                      <a:pt x="19" y="10"/>
                    </a:lnTo>
                    <a:lnTo>
                      <a:pt x="12" y="9"/>
                    </a:lnTo>
                    <a:lnTo>
                      <a:pt x="7" y="9"/>
                    </a:lnTo>
                    <a:lnTo>
                      <a:pt x="0" y="9"/>
                    </a:lnTo>
                    <a:lnTo>
                      <a:pt x="0" y="7"/>
                    </a:lnTo>
                    <a:lnTo>
                      <a:pt x="0" y="4"/>
                    </a:lnTo>
                    <a:lnTo>
                      <a:pt x="0" y="2"/>
                    </a:lnTo>
                    <a:lnTo>
                      <a:pt x="0" y="0"/>
                    </a:lnTo>
                    <a:lnTo>
                      <a:pt x="7" y="0"/>
                    </a:lnTo>
                    <a:lnTo>
                      <a:pt x="14" y="0"/>
                    </a:lnTo>
                    <a:lnTo>
                      <a:pt x="20" y="0"/>
                    </a:lnTo>
                    <a:lnTo>
                      <a:pt x="27" y="0"/>
                    </a:lnTo>
                    <a:lnTo>
                      <a:pt x="33" y="0"/>
                    </a:lnTo>
                    <a:lnTo>
                      <a:pt x="40" y="0"/>
                    </a:lnTo>
                    <a:lnTo>
                      <a:pt x="46" y="0"/>
                    </a:lnTo>
                    <a:lnTo>
                      <a:pt x="53" y="0"/>
                    </a:lnTo>
                    <a:lnTo>
                      <a:pt x="52" y="2"/>
                    </a:lnTo>
                    <a:lnTo>
                      <a:pt x="50" y="4"/>
                    </a:lnTo>
                    <a:lnTo>
                      <a:pt x="49" y="8"/>
                    </a:lnTo>
                    <a:lnTo>
                      <a:pt x="48" y="10"/>
                    </a:lnTo>
                    <a:lnTo>
                      <a:pt x="42" y="10"/>
                    </a:lnTo>
                    <a:lnTo>
                      <a:pt x="36" y="10"/>
                    </a:lnTo>
                    <a:lnTo>
                      <a:pt x="31" y="10"/>
                    </a:lnTo>
                    <a:lnTo>
                      <a:pt x="24" y="10"/>
                    </a:lnTo>
                    <a:close/>
                  </a:path>
                </a:pathLst>
              </a:custGeom>
              <a:solidFill>
                <a:srgbClr val="996633"/>
              </a:solidFill>
              <a:ln w="9525">
                <a:noFill/>
                <a:round/>
                <a:headEnd/>
                <a:tailEnd/>
              </a:ln>
            </p:spPr>
            <p:txBody>
              <a:bodyPr/>
              <a:lstStyle/>
              <a:p>
                <a:endParaRPr lang="en-US"/>
              </a:p>
            </p:txBody>
          </p:sp>
          <p:sp>
            <p:nvSpPr>
              <p:cNvPr id="56370" name="Freeform 19"/>
              <p:cNvSpPr>
                <a:spLocks/>
              </p:cNvSpPr>
              <p:nvPr/>
            </p:nvSpPr>
            <p:spPr bwMode="auto">
              <a:xfrm>
                <a:off x="3773" y="3162"/>
                <a:ext cx="99" cy="23"/>
              </a:xfrm>
              <a:custGeom>
                <a:avLst/>
                <a:gdLst>
                  <a:gd name="T0" fmla="*/ 66 w 99"/>
                  <a:gd name="T1" fmla="*/ 23 h 23"/>
                  <a:gd name="T2" fmla="*/ 58 w 99"/>
                  <a:gd name="T3" fmla="*/ 22 h 23"/>
                  <a:gd name="T4" fmla="*/ 50 w 99"/>
                  <a:gd name="T5" fmla="*/ 19 h 23"/>
                  <a:gd name="T6" fmla="*/ 42 w 99"/>
                  <a:gd name="T7" fmla="*/ 18 h 23"/>
                  <a:gd name="T8" fmla="*/ 33 w 99"/>
                  <a:gd name="T9" fmla="*/ 17 h 23"/>
                  <a:gd name="T10" fmla="*/ 25 w 99"/>
                  <a:gd name="T11" fmla="*/ 16 h 23"/>
                  <a:gd name="T12" fmla="*/ 17 w 99"/>
                  <a:gd name="T13" fmla="*/ 15 h 23"/>
                  <a:gd name="T14" fmla="*/ 8 w 99"/>
                  <a:gd name="T15" fmla="*/ 14 h 23"/>
                  <a:gd name="T16" fmla="*/ 0 w 99"/>
                  <a:gd name="T17" fmla="*/ 12 h 23"/>
                  <a:gd name="T18" fmla="*/ 0 w 99"/>
                  <a:gd name="T19" fmla="*/ 10 h 23"/>
                  <a:gd name="T20" fmla="*/ 0 w 99"/>
                  <a:gd name="T21" fmla="*/ 8 h 23"/>
                  <a:gd name="T22" fmla="*/ 0 w 99"/>
                  <a:gd name="T23" fmla="*/ 7 h 23"/>
                  <a:gd name="T24" fmla="*/ 0 w 99"/>
                  <a:gd name="T25" fmla="*/ 4 h 23"/>
                  <a:gd name="T26" fmla="*/ 12 w 99"/>
                  <a:gd name="T27" fmla="*/ 4 h 23"/>
                  <a:gd name="T28" fmla="*/ 25 w 99"/>
                  <a:gd name="T29" fmla="*/ 3 h 23"/>
                  <a:gd name="T30" fmla="*/ 37 w 99"/>
                  <a:gd name="T31" fmla="*/ 3 h 23"/>
                  <a:gd name="T32" fmla="*/ 50 w 99"/>
                  <a:gd name="T33" fmla="*/ 2 h 23"/>
                  <a:gd name="T34" fmla="*/ 62 w 99"/>
                  <a:gd name="T35" fmla="*/ 1 h 23"/>
                  <a:gd name="T36" fmla="*/ 74 w 99"/>
                  <a:gd name="T37" fmla="*/ 1 h 23"/>
                  <a:gd name="T38" fmla="*/ 87 w 99"/>
                  <a:gd name="T39" fmla="*/ 0 h 23"/>
                  <a:gd name="T40" fmla="*/ 99 w 99"/>
                  <a:gd name="T41" fmla="*/ 0 h 23"/>
                  <a:gd name="T42" fmla="*/ 97 w 99"/>
                  <a:gd name="T43" fmla="*/ 5 h 23"/>
                  <a:gd name="T44" fmla="*/ 96 w 99"/>
                  <a:gd name="T45" fmla="*/ 11 h 23"/>
                  <a:gd name="T46" fmla="*/ 95 w 99"/>
                  <a:gd name="T47" fmla="*/ 17 h 23"/>
                  <a:gd name="T48" fmla="*/ 93 w 99"/>
                  <a:gd name="T49" fmla="*/ 23 h 23"/>
                  <a:gd name="T50" fmla="*/ 87 w 99"/>
                  <a:gd name="T51" fmla="*/ 23 h 23"/>
                  <a:gd name="T52" fmla="*/ 80 w 99"/>
                  <a:gd name="T53" fmla="*/ 23 h 23"/>
                  <a:gd name="T54" fmla="*/ 72 w 99"/>
                  <a:gd name="T55" fmla="*/ 23 h 23"/>
                  <a:gd name="T56" fmla="*/ 66 w 99"/>
                  <a:gd name="T57" fmla="*/ 23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23"/>
                  <a:gd name="T89" fmla="*/ 99 w 99"/>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23">
                    <a:moveTo>
                      <a:pt x="66" y="23"/>
                    </a:moveTo>
                    <a:lnTo>
                      <a:pt x="58" y="22"/>
                    </a:lnTo>
                    <a:lnTo>
                      <a:pt x="50" y="19"/>
                    </a:lnTo>
                    <a:lnTo>
                      <a:pt x="42" y="18"/>
                    </a:lnTo>
                    <a:lnTo>
                      <a:pt x="33" y="17"/>
                    </a:lnTo>
                    <a:lnTo>
                      <a:pt x="25" y="16"/>
                    </a:lnTo>
                    <a:lnTo>
                      <a:pt x="17" y="15"/>
                    </a:lnTo>
                    <a:lnTo>
                      <a:pt x="8" y="14"/>
                    </a:lnTo>
                    <a:lnTo>
                      <a:pt x="0" y="12"/>
                    </a:lnTo>
                    <a:lnTo>
                      <a:pt x="0" y="10"/>
                    </a:lnTo>
                    <a:lnTo>
                      <a:pt x="0" y="8"/>
                    </a:lnTo>
                    <a:lnTo>
                      <a:pt x="0" y="7"/>
                    </a:lnTo>
                    <a:lnTo>
                      <a:pt x="0" y="4"/>
                    </a:lnTo>
                    <a:lnTo>
                      <a:pt x="12" y="4"/>
                    </a:lnTo>
                    <a:lnTo>
                      <a:pt x="25" y="3"/>
                    </a:lnTo>
                    <a:lnTo>
                      <a:pt x="37" y="3"/>
                    </a:lnTo>
                    <a:lnTo>
                      <a:pt x="50" y="2"/>
                    </a:lnTo>
                    <a:lnTo>
                      <a:pt x="62" y="1"/>
                    </a:lnTo>
                    <a:lnTo>
                      <a:pt x="74" y="1"/>
                    </a:lnTo>
                    <a:lnTo>
                      <a:pt x="87" y="0"/>
                    </a:lnTo>
                    <a:lnTo>
                      <a:pt x="99" y="0"/>
                    </a:lnTo>
                    <a:lnTo>
                      <a:pt x="97" y="5"/>
                    </a:lnTo>
                    <a:lnTo>
                      <a:pt x="96" y="11"/>
                    </a:lnTo>
                    <a:lnTo>
                      <a:pt x="95" y="17"/>
                    </a:lnTo>
                    <a:lnTo>
                      <a:pt x="93" y="23"/>
                    </a:lnTo>
                    <a:lnTo>
                      <a:pt x="87" y="23"/>
                    </a:lnTo>
                    <a:lnTo>
                      <a:pt x="80" y="23"/>
                    </a:lnTo>
                    <a:lnTo>
                      <a:pt x="72" y="23"/>
                    </a:lnTo>
                    <a:lnTo>
                      <a:pt x="66" y="23"/>
                    </a:lnTo>
                    <a:close/>
                  </a:path>
                </a:pathLst>
              </a:custGeom>
              <a:solidFill>
                <a:srgbClr val="996633"/>
              </a:solidFill>
              <a:ln w="9525">
                <a:noFill/>
                <a:round/>
                <a:headEnd/>
                <a:tailEnd/>
              </a:ln>
            </p:spPr>
            <p:txBody>
              <a:bodyPr/>
              <a:lstStyle/>
              <a:p>
                <a:endParaRPr lang="en-US"/>
              </a:p>
            </p:txBody>
          </p:sp>
          <p:sp>
            <p:nvSpPr>
              <p:cNvPr id="56371" name="Freeform 20"/>
              <p:cNvSpPr>
                <a:spLocks/>
              </p:cNvSpPr>
              <p:nvPr/>
            </p:nvSpPr>
            <p:spPr bwMode="auto">
              <a:xfrm>
                <a:off x="3729" y="2868"/>
                <a:ext cx="143" cy="28"/>
              </a:xfrm>
              <a:custGeom>
                <a:avLst/>
                <a:gdLst>
                  <a:gd name="T0" fmla="*/ 0 w 143"/>
                  <a:gd name="T1" fmla="*/ 28 h 28"/>
                  <a:gd name="T2" fmla="*/ 36 w 143"/>
                  <a:gd name="T3" fmla="*/ 20 h 28"/>
                  <a:gd name="T4" fmla="*/ 64 w 143"/>
                  <a:gd name="T5" fmla="*/ 13 h 28"/>
                  <a:gd name="T6" fmla="*/ 85 w 143"/>
                  <a:gd name="T7" fmla="*/ 8 h 28"/>
                  <a:gd name="T8" fmla="*/ 100 w 143"/>
                  <a:gd name="T9" fmla="*/ 5 h 28"/>
                  <a:gd name="T10" fmla="*/ 112 w 143"/>
                  <a:gd name="T11" fmla="*/ 4 h 28"/>
                  <a:gd name="T12" fmla="*/ 122 w 143"/>
                  <a:gd name="T13" fmla="*/ 1 h 28"/>
                  <a:gd name="T14" fmla="*/ 132 w 143"/>
                  <a:gd name="T15" fmla="*/ 1 h 28"/>
                  <a:gd name="T16" fmla="*/ 143 w 143"/>
                  <a:gd name="T17" fmla="*/ 0 h 28"/>
                  <a:gd name="T18" fmla="*/ 141 w 143"/>
                  <a:gd name="T19" fmla="*/ 4 h 28"/>
                  <a:gd name="T20" fmla="*/ 139 w 143"/>
                  <a:gd name="T21" fmla="*/ 7 h 28"/>
                  <a:gd name="T22" fmla="*/ 137 w 143"/>
                  <a:gd name="T23" fmla="*/ 11 h 28"/>
                  <a:gd name="T24" fmla="*/ 135 w 143"/>
                  <a:gd name="T25" fmla="*/ 13 h 28"/>
                  <a:gd name="T26" fmla="*/ 127 w 143"/>
                  <a:gd name="T27" fmla="*/ 15 h 28"/>
                  <a:gd name="T28" fmla="*/ 119 w 143"/>
                  <a:gd name="T29" fmla="*/ 17 h 28"/>
                  <a:gd name="T30" fmla="*/ 110 w 143"/>
                  <a:gd name="T31" fmla="*/ 18 h 28"/>
                  <a:gd name="T32" fmla="*/ 99 w 143"/>
                  <a:gd name="T33" fmla="*/ 19 h 28"/>
                  <a:gd name="T34" fmla="*/ 85 w 143"/>
                  <a:gd name="T35" fmla="*/ 21 h 28"/>
                  <a:gd name="T36" fmla="*/ 64 w 143"/>
                  <a:gd name="T37" fmla="*/ 22 h 28"/>
                  <a:gd name="T38" fmla="*/ 36 w 143"/>
                  <a:gd name="T39" fmla="*/ 25 h 28"/>
                  <a:gd name="T40" fmla="*/ 0 w 143"/>
                  <a:gd name="T41" fmla="*/ 28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28"/>
                  <a:gd name="T65" fmla="*/ 143 w 14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28">
                    <a:moveTo>
                      <a:pt x="0" y="28"/>
                    </a:moveTo>
                    <a:lnTo>
                      <a:pt x="36" y="20"/>
                    </a:lnTo>
                    <a:lnTo>
                      <a:pt x="64" y="13"/>
                    </a:lnTo>
                    <a:lnTo>
                      <a:pt x="85" y="8"/>
                    </a:lnTo>
                    <a:lnTo>
                      <a:pt x="100" y="5"/>
                    </a:lnTo>
                    <a:lnTo>
                      <a:pt x="112" y="4"/>
                    </a:lnTo>
                    <a:lnTo>
                      <a:pt x="122" y="1"/>
                    </a:lnTo>
                    <a:lnTo>
                      <a:pt x="132" y="1"/>
                    </a:lnTo>
                    <a:lnTo>
                      <a:pt x="143" y="0"/>
                    </a:lnTo>
                    <a:lnTo>
                      <a:pt x="141" y="4"/>
                    </a:lnTo>
                    <a:lnTo>
                      <a:pt x="139" y="7"/>
                    </a:lnTo>
                    <a:lnTo>
                      <a:pt x="137" y="11"/>
                    </a:lnTo>
                    <a:lnTo>
                      <a:pt x="135" y="13"/>
                    </a:lnTo>
                    <a:lnTo>
                      <a:pt x="127" y="15"/>
                    </a:lnTo>
                    <a:lnTo>
                      <a:pt x="119" y="17"/>
                    </a:lnTo>
                    <a:lnTo>
                      <a:pt x="110" y="18"/>
                    </a:lnTo>
                    <a:lnTo>
                      <a:pt x="99" y="19"/>
                    </a:lnTo>
                    <a:lnTo>
                      <a:pt x="85" y="21"/>
                    </a:lnTo>
                    <a:lnTo>
                      <a:pt x="64" y="22"/>
                    </a:lnTo>
                    <a:lnTo>
                      <a:pt x="36" y="25"/>
                    </a:lnTo>
                    <a:lnTo>
                      <a:pt x="0" y="28"/>
                    </a:lnTo>
                    <a:close/>
                  </a:path>
                </a:pathLst>
              </a:custGeom>
              <a:solidFill>
                <a:srgbClr val="663300"/>
              </a:solidFill>
              <a:ln w="9525">
                <a:noFill/>
                <a:round/>
                <a:headEnd/>
                <a:tailEnd/>
              </a:ln>
            </p:spPr>
            <p:txBody>
              <a:bodyPr/>
              <a:lstStyle/>
              <a:p>
                <a:endParaRPr lang="en-US"/>
              </a:p>
            </p:txBody>
          </p:sp>
          <p:sp>
            <p:nvSpPr>
              <p:cNvPr id="56372" name="Freeform 21"/>
              <p:cNvSpPr>
                <a:spLocks/>
              </p:cNvSpPr>
              <p:nvPr/>
            </p:nvSpPr>
            <p:spPr bwMode="auto">
              <a:xfrm>
                <a:off x="3764" y="2783"/>
                <a:ext cx="90" cy="32"/>
              </a:xfrm>
              <a:custGeom>
                <a:avLst/>
                <a:gdLst>
                  <a:gd name="T0" fmla="*/ 0 w 90"/>
                  <a:gd name="T1" fmla="*/ 32 h 32"/>
                  <a:gd name="T2" fmla="*/ 0 w 90"/>
                  <a:gd name="T3" fmla="*/ 29 h 32"/>
                  <a:gd name="T4" fmla="*/ 0 w 90"/>
                  <a:gd name="T5" fmla="*/ 27 h 32"/>
                  <a:gd name="T6" fmla="*/ 0 w 90"/>
                  <a:gd name="T7" fmla="*/ 26 h 32"/>
                  <a:gd name="T8" fmla="*/ 0 w 90"/>
                  <a:gd name="T9" fmla="*/ 24 h 32"/>
                  <a:gd name="T10" fmla="*/ 9 w 90"/>
                  <a:gd name="T11" fmla="*/ 20 h 32"/>
                  <a:gd name="T12" fmla="*/ 18 w 90"/>
                  <a:gd name="T13" fmla="*/ 18 h 32"/>
                  <a:gd name="T14" fmla="*/ 27 w 90"/>
                  <a:gd name="T15" fmla="*/ 14 h 32"/>
                  <a:gd name="T16" fmla="*/ 36 w 90"/>
                  <a:gd name="T17" fmla="*/ 12 h 32"/>
                  <a:gd name="T18" fmla="*/ 46 w 90"/>
                  <a:gd name="T19" fmla="*/ 10 h 32"/>
                  <a:gd name="T20" fmla="*/ 56 w 90"/>
                  <a:gd name="T21" fmla="*/ 6 h 32"/>
                  <a:gd name="T22" fmla="*/ 65 w 90"/>
                  <a:gd name="T23" fmla="*/ 4 h 32"/>
                  <a:gd name="T24" fmla="*/ 75 w 90"/>
                  <a:gd name="T25" fmla="*/ 0 h 32"/>
                  <a:gd name="T26" fmla="*/ 79 w 90"/>
                  <a:gd name="T27" fmla="*/ 0 h 32"/>
                  <a:gd name="T28" fmla="*/ 83 w 90"/>
                  <a:gd name="T29" fmla="*/ 1 h 32"/>
                  <a:gd name="T30" fmla="*/ 87 w 90"/>
                  <a:gd name="T31" fmla="*/ 1 h 32"/>
                  <a:gd name="T32" fmla="*/ 90 w 90"/>
                  <a:gd name="T33" fmla="*/ 3 h 32"/>
                  <a:gd name="T34" fmla="*/ 89 w 90"/>
                  <a:gd name="T35" fmla="*/ 6 h 32"/>
                  <a:gd name="T36" fmla="*/ 89 w 90"/>
                  <a:gd name="T37" fmla="*/ 10 h 32"/>
                  <a:gd name="T38" fmla="*/ 89 w 90"/>
                  <a:gd name="T39" fmla="*/ 13 h 32"/>
                  <a:gd name="T40" fmla="*/ 89 w 90"/>
                  <a:gd name="T41" fmla="*/ 17 h 32"/>
                  <a:gd name="T42" fmla="*/ 80 w 90"/>
                  <a:gd name="T43" fmla="*/ 20 h 32"/>
                  <a:gd name="T44" fmla="*/ 72 w 90"/>
                  <a:gd name="T45" fmla="*/ 22 h 32"/>
                  <a:gd name="T46" fmla="*/ 65 w 90"/>
                  <a:gd name="T47" fmla="*/ 24 h 32"/>
                  <a:gd name="T48" fmla="*/ 58 w 90"/>
                  <a:gd name="T49" fmla="*/ 26 h 32"/>
                  <a:gd name="T50" fmla="*/ 48 w 90"/>
                  <a:gd name="T51" fmla="*/ 27 h 32"/>
                  <a:gd name="T52" fmla="*/ 36 w 90"/>
                  <a:gd name="T53" fmla="*/ 28 h 32"/>
                  <a:gd name="T54" fmla="*/ 21 w 90"/>
                  <a:gd name="T55" fmla="*/ 29 h 32"/>
                  <a:gd name="T56" fmla="*/ 0 w 90"/>
                  <a:gd name="T57" fmla="*/ 3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32"/>
                  <a:gd name="T89" fmla="*/ 90 w 9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32">
                    <a:moveTo>
                      <a:pt x="0" y="32"/>
                    </a:moveTo>
                    <a:lnTo>
                      <a:pt x="0" y="29"/>
                    </a:lnTo>
                    <a:lnTo>
                      <a:pt x="0" y="27"/>
                    </a:lnTo>
                    <a:lnTo>
                      <a:pt x="0" y="26"/>
                    </a:lnTo>
                    <a:lnTo>
                      <a:pt x="0" y="24"/>
                    </a:lnTo>
                    <a:lnTo>
                      <a:pt x="9" y="20"/>
                    </a:lnTo>
                    <a:lnTo>
                      <a:pt x="18" y="18"/>
                    </a:lnTo>
                    <a:lnTo>
                      <a:pt x="27" y="14"/>
                    </a:lnTo>
                    <a:lnTo>
                      <a:pt x="36" y="12"/>
                    </a:lnTo>
                    <a:lnTo>
                      <a:pt x="46" y="10"/>
                    </a:lnTo>
                    <a:lnTo>
                      <a:pt x="56" y="6"/>
                    </a:lnTo>
                    <a:lnTo>
                      <a:pt x="65" y="4"/>
                    </a:lnTo>
                    <a:lnTo>
                      <a:pt x="75" y="0"/>
                    </a:lnTo>
                    <a:lnTo>
                      <a:pt x="79" y="0"/>
                    </a:lnTo>
                    <a:lnTo>
                      <a:pt x="83" y="1"/>
                    </a:lnTo>
                    <a:lnTo>
                      <a:pt x="87" y="1"/>
                    </a:lnTo>
                    <a:lnTo>
                      <a:pt x="90" y="3"/>
                    </a:lnTo>
                    <a:lnTo>
                      <a:pt x="89" y="6"/>
                    </a:lnTo>
                    <a:lnTo>
                      <a:pt x="89" y="10"/>
                    </a:lnTo>
                    <a:lnTo>
                      <a:pt x="89" y="13"/>
                    </a:lnTo>
                    <a:lnTo>
                      <a:pt x="89" y="17"/>
                    </a:lnTo>
                    <a:lnTo>
                      <a:pt x="80" y="20"/>
                    </a:lnTo>
                    <a:lnTo>
                      <a:pt x="72" y="22"/>
                    </a:lnTo>
                    <a:lnTo>
                      <a:pt x="65" y="24"/>
                    </a:lnTo>
                    <a:lnTo>
                      <a:pt x="58" y="26"/>
                    </a:lnTo>
                    <a:lnTo>
                      <a:pt x="48" y="27"/>
                    </a:lnTo>
                    <a:lnTo>
                      <a:pt x="36" y="28"/>
                    </a:lnTo>
                    <a:lnTo>
                      <a:pt x="21" y="29"/>
                    </a:lnTo>
                    <a:lnTo>
                      <a:pt x="0" y="32"/>
                    </a:lnTo>
                    <a:close/>
                  </a:path>
                </a:pathLst>
              </a:custGeom>
              <a:solidFill>
                <a:srgbClr val="663300"/>
              </a:solidFill>
              <a:ln w="9525">
                <a:noFill/>
                <a:round/>
                <a:headEnd/>
                <a:tailEnd/>
              </a:ln>
            </p:spPr>
            <p:txBody>
              <a:bodyPr/>
              <a:lstStyle/>
              <a:p>
                <a:endParaRPr lang="en-US"/>
              </a:p>
            </p:txBody>
          </p:sp>
          <p:sp>
            <p:nvSpPr>
              <p:cNvPr id="56373" name="Freeform 22"/>
              <p:cNvSpPr>
                <a:spLocks/>
              </p:cNvSpPr>
              <p:nvPr/>
            </p:nvSpPr>
            <p:spPr bwMode="auto">
              <a:xfrm>
                <a:off x="2667" y="2595"/>
                <a:ext cx="57" cy="10"/>
              </a:xfrm>
              <a:custGeom>
                <a:avLst/>
                <a:gdLst>
                  <a:gd name="T0" fmla="*/ 28 w 57"/>
                  <a:gd name="T1" fmla="*/ 10 h 10"/>
                  <a:gd name="T2" fmla="*/ 20 w 57"/>
                  <a:gd name="T3" fmla="*/ 10 h 10"/>
                  <a:gd name="T4" fmla="*/ 13 w 57"/>
                  <a:gd name="T5" fmla="*/ 9 h 10"/>
                  <a:gd name="T6" fmla="*/ 7 w 57"/>
                  <a:gd name="T7" fmla="*/ 9 h 10"/>
                  <a:gd name="T8" fmla="*/ 0 w 57"/>
                  <a:gd name="T9" fmla="*/ 9 h 10"/>
                  <a:gd name="T10" fmla="*/ 0 w 57"/>
                  <a:gd name="T11" fmla="*/ 7 h 10"/>
                  <a:gd name="T12" fmla="*/ 0 w 57"/>
                  <a:gd name="T13" fmla="*/ 4 h 10"/>
                  <a:gd name="T14" fmla="*/ 0 w 57"/>
                  <a:gd name="T15" fmla="*/ 2 h 10"/>
                  <a:gd name="T16" fmla="*/ 0 w 57"/>
                  <a:gd name="T17" fmla="*/ 0 h 10"/>
                  <a:gd name="T18" fmla="*/ 7 w 57"/>
                  <a:gd name="T19" fmla="*/ 1 h 10"/>
                  <a:gd name="T20" fmla="*/ 13 w 57"/>
                  <a:gd name="T21" fmla="*/ 1 h 10"/>
                  <a:gd name="T22" fmla="*/ 20 w 57"/>
                  <a:gd name="T23" fmla="*/ 2 h 10"/>
                  <a:gd name="T24" fmla="*/ 28 w 57"/>
                  <a:gd name="T25" fmla="*/ 3 h 10"/>
                  <a:gd name="T26" fmla="*/ 34 w 57"/>
                  <a:gd name="T27" fmla="*/ 4 h 10"/>
                  <a:gd name="T28" fmla="*/ 42 w 57"/>
                  <a:gd name="T29" fmla="*/ 4 h 10"/>
                  <a:gd name="T30" fmla="*/ 49 w 57"/>
                  <a:gd name="T31" fmla="*/ 5 h 10"/>
                  <a:gd name="T32" fmla="*/ 57 w 57"/>
                  <a:gd name="T33" fmla="*/ 5 h 10"/>
                  <a:gd name="T34" fmla="*/ 53 w 57"/>
                  <a:gd name="T35" fmla="*/ 8 h 10"/>
                  <a:gd name="T36" fmla="*/ 49 w 57"/>
                  <a:gd name="T37" fmla="*/ 9 h 10"/>
                  <a:gd name="T38" fmla="*/ 41 w 57"/>
                  <a:gd name="T39" fmla="*/ 10 h 10"/>
                  <a:gd name="T40" fmla="*/ 28 w 57"/>
                  <a:gd name="T41" fmla="*/ 1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0"/>
                  <a:gd name="T65" fmla="*/ 57 w 57"/>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0">
                    <a:moveTo>
                      <a:pt x="28" y="10"/>
                    </a:moveTo>
                    <a:lnTo>
                      <a:pt x="20" y="10"/>
                    </a:lnTo>
                    <a:lnTo>
                      <a:pt x="13" y="9"/>
                    </a:lnTo>
                    <a:lnTo>
                      <a:pt x="7" y="9"/>
                    </a:lnTo>
                    <a:lnTo>
                      <a:pt x="0" y="9"/>
                    </a:lnTo>
                    <a:lnTo>
                      <a:pt x="0" y="7"/>
                    </a:lnTo>
                    <a:lnTo>
                      <a:pt x="0" y="4"/>
                    </a:lnTo>
                    <a:lnTo>
                      <a:pt x="0" y="2"/>
                    </a:lnTo>
                    <a:lnTo>
                      <a:pt x="0" y="0"/>
                    </a:lnTo>
                    <a:lnTo>
                      <a:pt x="7" y="1"/>
                    </a:lnTo>
                    <a:lnTo>
                      <a:pt x="13" y="1"/>
                    </a:lnTo>
                    <a:lnTo>
                      <a:pt x="20" y="2"/>
                    </a:lnTo>
                    <a:lnTo>
                      <a:pt x="28" y="3"/>
                    </a:lnTo>
                    <a:lnTo>
                      <a:pt x="34" y="4"/>
                    </a:lnTo>
                    <a:lnTo>
                      <a:pt x="42" y="4"/>
                    </a:lnTo>
                    <a:lnTo>
                      <a:pt x="49" y="5"/>
                    </a:lnTo>
                    <a:lnTo>
                      <a:pt x="57" y="5"/>
                    </a:lnTo>
                    <a:lnTo>
                      <a:pt x="53" y="8"/>
                    </a:lnTo>
                    <a:lnTo>
                      <a:pt x="49" y="9"/>
                    </a:lnTo>
                    <a:lnTo>
                      <a:pt x="41" y="10"/>
                    </a:lnTo>
                    <a:lnTo>
                      <a:pt x="28" y="10"/>
                    </a:lnTo>
                    <a:close/>
                  </a:path>
                </a:pathLst>
              </a:custGeom>
              <a:solidFill>
                <a:srgbClr val="663300"/>
              </a:solidFill>
              <a:ln w="9525">
                <a:noFill/>
                <a:round/>
                <a:headEnd/>
                <a:tailEnd/>
              </a:ln>
            </p:spPr>
            <p:txBody>
              <a:bodyPr/>
              <a:lstStyle/>
              <a:p>
                <a:endParaRPr lang="en-US"/>
              </a:p>
            </p:txBody>
          </p:sp>
          <p:sp>
            <p:nvSpPr>
              <p:cNvPr id="56374" name="Freeform 23"/>
              <p:cNvSpPr>
                <a:spLocks/>
              </p:cNvSpPr>
              <p:nvPr/>
            </p:nvSpPr>
            <p:spPr bwMode="auto">
              <a:xfrm>
                <a:off x="1584" y="2328"/>
                <a:ext cx="614" cy="1608"/>
              </a:xfrm>
              <a:custGeom>
                <a:avLst/>
                <a:gdLst>
                  <a:gd name="T0" fmla="*/ 411 w 614"/>
                  <a:gd name="T1" fmla="*/ 1598 h 1608"/>
                  <a:gd name="T2" fmla="*/ 397 w 614"/>
                  <a:gd name="T3" fmla="*/ 1580 h 1608"/>
                  <a:gd name="T4" fmla="*/ 398 w 614"/>
                  <a:gd name="T5" fmla="*/ 1556 h 1608"/>
                  <a:gd name="T6" fmla="*/ 370 w 614"/>
                  <a:gd name="T7" fmla="*/ 1552 h 1608"/>
                  <a:gd name="T8" fmla="*/ 343 w 614"/>
                  <a:gd name="T9" fmla="*/ 1546 h 1608"/>
                  <a:gd name="T10" fmla="*/ 323 w 614"/>
                  <a:gd name="T11" fmla="*/ 1524 h 1608"/>
                  <a:gd name="T12" fmla="*/ 294 w 614"/>
                  <a:gd name="T13" fmla="*/ 1517 h 1608"/>
                  <a:gd name="T14" fmla="*/ 258 w 614"/>
                  <a:gd name="T15" fmla="*/ 1521 h 1608"/>
                  <a:gd name="T16" fmla="*/ 244 w 614"/>
                  <a:gd name="T17" fmla="*/ 1502 h 1608"/>
                  <a:gd name="T18" fmla="*/ 261 w 614"/>
                  <a:gd name="T19" fmla="*/ 1466 h 1608"/>
                  <a:gd name="T20" fmla="*/ 179 w 614"/>
                  <a:gd name="T21" fmla="*/ 936 h 1608"/>
                  <a:gd name="T22" fmla="*/ 105 w 614"/>
                  <a:gd name="T23" fmla="*/ 524 h 1608"/>
                  <a:gd name="T24" fmla="*/ 67 w 614"/>
                  <a:gd name="T25" fmla="*/ 320 h 1608"/>
                  <a:gd name="T26" fmla="*/ 45 w 614"/>
                  <a:gd name="T27" fmla="*/ 205 h 1608"/>
                  <a:gd name="T28" fmla="*/ 34 w 614"/>
                  <a:gd name="T29" fmla="*/ 166 h 1608"/>
                  <a:gd name="T30" fmla="*/ 16 w 614"/>
                  <a:gd name="T31" fmla="*/ 159 h 1608"/>
                  <a:gd name="T32" fmla="*/ 3 w 614"/>
                  <a:gd name="T33" fmla="*/ 133 h 1608"/>
                  <a:gd name="T34" fmla="*/ 5 w 614"/>
                  <a:gd name="T35" fmla="*/ 118 h 1608"/>
                  <a:gd name="T36" fmla="*/ 37 w 614"/>
                  <a:gd name="T37" fmla="*/ 102 h 1608"/>
                  <a:gd name="T38" fmla="*/ 47 w 614"/>
                  <a:gd name="T39" fmla="*/ 76 h 1608"/>
                  <a:gd name="T40" fmla="*/ 66 w 614"/>
                  <a:gd name="T41" fmla="*/ 65 h 1608"/>
                  <a:gd name="T42" fmla="*/ 90 w 614"/>
                  <a:gd name="T43" fmla="*/ 58 h 1608"/>
                  <a:gd name="T44" fmla="*/ 94 w 614"/>
                  <a:gd name="T45" fmla="*/ 42 h 1608"/>
                  <a:gd name="T46" fmla="*/ 113 w 614"/>
                  <a:gd name="T47" fmla="*/ 7 h 1608"/>
                  <a:gd name="T48" fmla="*/ 136 w 614"/>
                  <a:gd name="T49" fmla="*/ 2 h 1608"/>
                  <a:gd name="T50" fmla="*/ 155 w 614"/>
                  <a:gd name="T51" fmla="*/ 0 h 1608"/>
                  <a:gd name="T52" fmla="*/ 177 w 614"/>
                  <a:gd name="T53" fmla="*/ 7 h 1608"/>
                  <a:gd name="T54" fmla="*/ 192 w 614"/>
                  <a:gd name="T55" fmla="*/ 30 h 1608"/>
                  <a:gd name="T56" fmla="*/ 237 w 614"/>
                  <a:gd name="T57" fmla="*/ 36 h 1608"/>
                  <a:gd name="T58" fmla="*/ 258 w 614"/>
                  <a:gd name="T59" fmla="*/ 37 h 1608"/>
                  <a:gd name="T60" fmla="*/ 279 w 614"/>
                  <a:gd name="T61" fmla="*/ 55 h 1608"/>
                  <a:gd name="T62" fmla="*/ 314 w 614"/>
                  <a:gd name="T63" fmla="*/ 63 h 1608"/>
                  <a:gd name="T64" fmla="*/ 336 w 614"/>
                  <a:gd name="T65" fmla="*/ 64 h 1608"/>
                  <a:gd name="T66" fmla="*/ 354 w 614"/>
                  <a:gd name="T67" fmla="*/ 90 h 1608"/>
                  <a:gd name="T68" fmla="*/ 354 w 614"/>
                  <a:gd name="T69" fmla="*/ 105 h 1608"/>
                  <a:gd name="T70" fmla="*/ 336 w 614"/>
                  <a:gd name="T71" fmla="*/ 116 h 1608"/>
                  <a:gd name="T72" fmla="*/ 343 w 614"/>
                  <a:gd name="T73" fmla="*/ 197 h 1608"/>
                  <a:gd name="T74" fmla="*/ 373 w 614"/>
                  <a:gd name="T75" fmla="*/ 374 h 1608"/>
                  <a:gd name="T76" fmla="*/ 399 w 614"/>
                  <a:gd name="T77" fmla="*/ 513 h 1608"/>
                  <a:gd name="T78" fmla="*/ 426 w 614"/>
                  <a:gd name="T79" fmla="*/ 652 h 1608"/>
                  <a:gd name="T80" fmla="*/ 448 w 614"/>
                  <a:gd name="T81" fmla="*/ 745 h 1608"/>
                  <a:gd name="T82" fmla="*/ 469 w 614"/>
                  <a:gd name="T83" fmla="*/ 827 h 1608"/>
                  <a:gd name="T84" fmla="*/ 503 w 614"/>
                  <a:gd name="T85" fmla="*/ 1008 h 1608"/>
                  <a:gd name="T86" fmla="*/ 556 w 614"/>
                  <a:gd name="T87" fmla="*/ 1302 h 1608"/>
                  <a:gd name="T88" fmla="*/ 586 w 614"/>
                  <a:gd name="T89" fmla="*/ 1415 h 1608"/>
                  <a:gd name="T90" fmla="*/ 606 w 614"/>
                  <a:gd name="T91" fmla="*/ 1428 h 1608"/>
                  <a:gd name="T92" fmla="*/ 613 w 614"/>
                  <a:gd name="T93" fmla="*/ 1445 h 1608"/>
                  <a:gd name="T94" fmla="*/ 607 w 614"/>
                  <a:gd name="T95" fmla="*/ 1464 h 1608"/>
                  <a:gd name="T96" fmla="*/ 577 w 614"/>
                  <a:gd name="T97" fmla="*/ 1476 h 1608"/>
                  <a:gd name="T98" fmla="*/ 538 w 614"/>
                  <a:gd name="T99" fmla="*/ 1485 h 1608"/>
                  <a:gd name="T100" fmla="*/ 530 w 614"/>
                  <a:gd name="T101" fmla="*/ 1508 h 1608"/>
                  <a:gd name="T102" fmla="*/ 519 w 614"/>
                  <a:gd name="T103" fmla="*/ 1528 h 1608"/>
                  <a:gd name="T104" fmla="*/ 495 w 614"/>
                  <a:gd name="T105" fmla="*/ 1539 h 1608"/>
                  <a:gd name="T106" fmla="*/ 488 w 614"/>
                  <a:gd name="T107" fmla="*/ 1582 h 1608"/>
                  <a:gd name="T108" fmla="*/ 473 w 614"/>
                  <a:gd name="T109" fmla="*/ 1599 h 1608"/>
                  <a:gd name="T110" fmla="*/ 448 w 614"/>
                  <a:gd name="T111" fmla="*/ 1607 h 1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4"/>
                  <a:gd name="T169" fmla="*/ 0 h 1608"/>
                  <a:gd name="T170" fmla="*/ 614 w 614"/>
                  <a:gd name="T171" fmla="*/ 1608 h 1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4" h="1608">
                    <a:moveTo>
                      <a:pt x="441" y="1608"/>
                    </a:moveTo>
                    <a:lnTo>
                      <a:pt x="426" y="1602"/>
                    </a:lnTo>
                    <a:lnTo>
                      <a:pt x="418" y="1599"/>
                    </a:lnTo>
                    <a:lnTo>
                      <a:pt x="411" y="1598"/>
                    </a:lnTo>
                    <a:lnTo>
                      <a:pt x="405" y="1598"/>
                    </a:lnTo>
                    <a:lnTo>
                      <a:pt x="401" y="1592"/>
                    </a:lnTo>
                    <a:lnTo>
                      <a:pt x="398" y="1587"/>
                    </a:lnTo>
                    <a:lnTo>
                      <a:pt x="397" y="1580"/>
                    </a:lnTo>
                    <a:lnTo>
                      <a:pt x="395" y="1567"/>
                    </a:lnTo>
                    <a:lnTo>
                      <a:pt x="397" y="1564"/>
                    </a:lnTo>
                    <a:lnTo>
                      <a:pt x="397" y="1559"/>
                    </a:lnTo>
                    <a:lnTo>
                      <a:pt x="398" y="1556"/>
                    </a:lnTo>
                    <a:lnTo>
                      <a:pt x="398" y="1552"/>
                    </a:lnTo>
                    <a:lnTo>
                      <a:pt x="389" y="1552"/>
                    </a:lnTo>
                    <a:lnTo>
                      <a:pt x="380" y="1552"/>
                    </a:lnTo>
                    <a:lnTo>
                      <a:pt x="370" y="1552"/>
                    </a:lnTo>
                    <a:lnTo>
                      <a:pt x="361" y="1552"/>
                    </a:lnTo>
                    <a:lnTo>
                      <a:pt x="354" y="1550"/>
                    </a:lnTo>
                    <a:lnTo>
                      <a:pt x="349" y="1549"/>
                    </a:lnTo>
                    <a:lnTo>
                      <a:pt x="343" y="1546"/>
                    </a:lnTo>
                    <a:lnTo>
                      <a:pt x="336" y="1544"/>
                    </a:lnTo>
                    <a:lnTo>
                      <a:pt x="329" y="1536"/>
                    </a:lnTo>
                    <a:lnTo>
                      <a:pt x="325" y="1531"/>
                    </a:lnTo>
                    <a:lnTo>
                      <a:pt x="323" y="1524"/>
                    </a:lnTo>
                    <a:lnTo>
                      <a:pt x="319" y="1515"/>
                    </a:lnTo>
                    <a:lnTo>
                      <a:pt x="311" y="1516"/>
                    </a:lnTo>
                    <a:lnTo>
                      <a:pt x="302" y="1516"/>
                    </a:lnTo>
                    <a:lnTo>
                      <a:pt x="294" y="1517"/>
                    </a:lnTo>
                    <a:lnTo>
                      <a:pt x="285" y="1518"/>
                    </a:lnTo>
                    <a:lnTo>
                      <a:pt x="275" y="1518"/>
                    </a:lnTo>
                    <a:lnTo>
                      <a:pt x="266" y="1520"/>
                    </a:lnTo>
                    <a:lnTo>
                      <a:pt x="258" y="1521"/>
                    </a:lnTo>
                    <a:lnTo>
                      <a:pt x="249" y="1522"/>
                    </a:lnTo>
                    <a:lnTo>
                      <a:pt x="248" y="1515"/>
                    </a:lnTo>
                    <a:lnTo>
                      <a:pt x="245" y="1508"/>
                    </a:lnTo>
                    <a:lnTo>
                      <a:pt x="244" y="1502"/>
                    </a:lnTo>
                    <a:lnTo>
                      <a:pt x="241" y="1495"/>
                    </a:lnTo>
                    <a:lnTo>
                      <a:pt x="248" y="1483"/>
                    </a:lnTo>
                    <a:lnTo>
                      <a:pt x="254" y="1475"/>
                    </a:lnTo>
                    <a:lnTo>
                      <a:pt x="261" y="1466"/>
                    </a:lnTo>
                    <a:lnTo>
                      <a:pt x="273" y="1453"/>
                    </a:lnTo>
                    <a:lnTo>
                      <a:pt x="237" y="1258"/>
                    </a:lnTo>
                    <a:lnTo>
                      <a:pt x="207" y="1085"/>
                    </a:lnTo>
                    <a:lnTo>
                      <a:pt x="179" y="936"/>
                    </a:lnTo>
                    <a:lnTo>
                      <a:pt x="157" y="807"/>
                    </a:lnTo>
                    <a:lnTo>
                      <a:pt x="137" y="696"/>
                    </a:lnTo>
                    <a:lnTo>
                      <a:pt x="120" y="603"/>
                    </a:lnTo>
                    <a:lnTo>
                      <a:pt x="105" y="524"/>
                    </a:lnTo>
                    <a:lnTo>
                      <a:pt x="94" y="459"/>
                    </a:lnTo>
                    <a:lnTo>
                      <a:pt x="83" y="404"/>
                    </a:lnTo>
                    <a:lnTo>
                      <a:pt x="75" y="359"/>
                    </a:lnTo>
                    <a:lnTo>
                      <a:pt x="67" y="320"/>
                    </a:lnTo>
                    <a:lnTo>
                      <a:pt x="61" y="288"/>
                    </a:lnTo>
                    <a:lnTo>
                      <a:pt x="55" y="260"/>
                    </a:lnTo>
                    <a:lnTo>
                      <a:pt x="50" y="232"/>
                    </a:lnTo>
                    <a:lnTo>
                      <a:pt x="45" y="205"/>
                    </a:lnTo>
                    <a:lnTo>
                      <a:pt x="38" y="176"/>
                    </a:lnTo>
                    <a:lnTo>
                      <a:pt x="37" y="173"/>
                    </a:lnTo>
                    <a:lnTo>
                      <a:pt x="36" y="170"/>
                    </a:lnTo>
                    <a:lnTo>
                      <a:pt x="34" y="166"/>
                    </a:lnTo>
                    <a:lnTo>
                      <a:pt x="33" y="163"/>
                    </a:lnTo>
                    <a:lnTo>
                      <a:pt x="28" y="162"/>
                    </a:lnTo>
                    <a:lnTo>
                      <a:pt x="22" y="161"/>
                    </a:lnTo>
                    <a:lnTo>
                      <a:pt x="16" y="159"/>
                    </a:lnTo>
                    <a:lnTo>
                      <a:pt x="11" y="158"/>
                    </a:lnTo>
                    <a:lnTo>
                      <a:pt x="8" y="150"/>
                    </a:lnTo>
                    <a:lnTo>
                      <a:pt x="5" y="142"/>
                    </a:lnTo>
                    <a:lnTo>
                      <a:pt x="3" y="133"/>
                    </a:lnTo>
                    <a:lnTo>
                      <a:pt x="0" y="123"/>
                    </a:lnTo>
                    <a:lnTo>
                      <a:pt x="1" y="121"/>
                    </a:lnTo>
                    <a:lnTo>
                      <a:pt x="4" y="119"/>
                    </a:lnTo>
                    <a:lnTo>
                      <a:pt x="5" y="118"/>
                    </a:lnTo>
                    <a:lnTo>
                      <a:pt x="7" y="115"/>
                    </a:lnTo>
                    <a:lnTo>
                      <a:pt x="24" y="109"/>
                    </a:lnTo>
                    <a:lnTo>
                      <a:pt x="33" y="105"/>
                    </a:lnTo>
                    <a:lnTo>
                      <a:pt x="37" y="102"/>
                    </a:lnTo>
                    <a:lnTo>
                      <a:pt x="40" y="98"/>
                    </a:lnTo>
                    <a:lnTo>
                      <a:pt x="42" y="87"/>
                    </a:lnTo>
                    <a:lnTo>
                      <a:pt x="45" y="80"/>
                    </a:lnTo>
                    <a:lnTo>
                      <a:pt x="47" y="76"/>
                    </a:lnTo>
                    <a:lnTo>
                      <a:pt x="50" y="70"/>
                    </a:lnTo>
                    <a:lnTo>
                      <a:pt x="55" y="69"/>
                    </a:lnTo>
                    <a:lnTo>
                      <a:pt x="61" y="67"/>
                    </a:lnTo>
                    <a:lnTo>
                      <a:pt x="66" y="65"/>
                    </a:lnTo>
                    <a:lnTo>
                      <a:pt x="72" y="64"/>
                    </a:lnTo>
                    <a:lnTo>
                      <a:pt x="78" y="62"/>
                    </a:lnTo>
                    <a:lnTo>
                      <a:pt x="83" y="60"/>
                    </a:lnTo>
                    <a:lnTo>
                      <a:pt x="90" y="58"/>
                    </a:lnTo>
                    <a:lnTo>
                      <a:pt x="95" y="57"/>
                    </a:lnTo>
                    <a:lnTo>
                      <a:pt x="95" y="52"/>
                    </a:lnTo>
                    <a:lnTo>
                      <a:pt x="94" y="47"/>
                    </a:lnTo>
                    <a:lnTo>
                      <a:pt x="94" y="42"/>
                    </a:lnTo>
                    <a:lnTo>
                      <a:pt x="92" y="37"/>
                    </a:lnTo>
                    <a:lnTo>
                      <a:pt x="103" y="21"/>
                    </a:lnTo>
                    <a:lnTo>
                      <a:pt x="108" y="12"/>
                    </a:lnTo>
                    <a:lnTo>
                      <a:pt x="113" y="7"/>
                    </a:lnTo>
                    <a:lnTo>
                      <a:pt x="120" y="3"/>
                    </a:lnTo>
                    <a:lnTo>
                      <a:pt x="125" y="3"/>
                    </a:lnTo>
                    <a:lnTo>
                      <a:pt x="130" y="2"/>
                    </a:lnTo>
                    <a:lnTo>
                      <a:pt x="136" y="2"/>
                    </a:lnTo>
                    <a:lnTo>
                      <a:pt x="141" y="1"/>
                    </a:lnTo>
                    <a:lnTo>
                      <a:pt x="146" y="1"/>
                    </a:lnTo>
                    <a:lnTo>
                      <a:pt x="150" y="1"/>
                    </a:lnTo>
                    <a:lnTo>
                      <a:pt x="155" y="0"/>
                    </a:lnTo>
                    <a:lnTo>
                      <a:pt x="161" y="0"/>
                    </a:lnTo>
                    <a:lnTo>
                      <a:pt x="166" y="2"/>
                    </a:lnTo>
                    <a:lnTo>
                      <a:pt x="171" y="5"/>
                    </a:lnTo>
                    <a:lnTo>
                      <a:pt x="177" y="7"/>
                    </a:lnTo>
                    <a:lnTo>
                      <a:pt x="182" y="9"/>
                    </a:lnTo>
                    <a:lnTo>
                      <a:pt x="184" y="16"/>
                    </a:lnTo>
                    <a:lnTo>
                      <a:pt x="188" y="23"/>
                    </a:lnTo>
                    <a:lnTo>
                      <a:pt x="192" y="30"/>
                    </a:lnTo>
                    <a:lnTo>
                      <a:pt x="195" y="38"/>
                    </a:lnTo>
                    <a:lnTo>
                      <a:pt x="213" y="37"/>
                    </a:lnTo>
                    <a:lnTo>
                      <a:pt x="227" y="36"/>
                    </a:lnTo>
                    <a:lnTo>
                      <a:pt x="237" y="36"/>
                    </a:lnTo>
                    <a:lnTo>
                      <a:pt x="244" y="36"/>
                    </a:lnTo>
                    <a:lnTo>
                      <a:pt x="250" y="36"/>
                    </a:lnTo>
                    <a:lnTo>
                      <a:pt x="254" y="36"/>
                    </a:lnTo>
                    <a:lnTo>
                      <a:pt x="258" y="37"/>
                    </a:lnTo>
                    <a:lnTo>
                      <a:pt x="264" y="38"/>
                    </a:lnTo>
                    <a:lnTo>
                      <a:pt x="270" y="44"/>
                    </a:lnTo>
                    <a:lnTo>
                      <a:pt x="275" y="49"/>
                    </a:lnTo>
                    <a:lnTo>
                      <a:pt x="279" y="55"/>
                    </a:lnTo>
                    <a:lnTo>
                      <a:pt x="286" y="64"/>
                    </a:lnTo>
                    <a:lnTo>
                      <a:pt x="298" y="64"/>
                    </a:lnTo>
                    <a:lnTo>
                      <a:pt x="307" y="63"/>
                    </a:lnTo>
                    <a:lnTo>
                      <a:pt x="314" y="63"/>
                    </a:lnTo>
                    <a:lnTo>
                      <a:pt x="320" y="63"/>
                    </a:lnTo>
                    <a:lnTo>
                      <a:pt x="325" y="64"/>
                    </a:lnTo>
                    <a:lnTo>
                      <a:pt x="331" y="64"/>
                    </a:lnTo>
                    <a:lnTo>
                      <a:pt x="336" y="64"/>
                    </a:lnTo>
                    <a:lnTo>
                      <a:pt x="344" y="65"/>
                    </a:lnTo>
                    <a:lnTo>
                      <a:pt x="347" y="73"/>
                    </a:lnTo>
                    <a:lnTo>
                      <a:pt x="351" y="81"/>
                    </a:lnTo>
                    <a:lnTo>
                      <a:pt x="354" y="90"/>
                    </a:lnTo>
                    <a:lnTo>
                      <a:pt x="358" y="98"/>
                    </a:lnTo>
                    <a:lnTo>
                      <a:pt x="357" y="100"/>
                    </a:lnTo>
                    <a:lnTo>
                      <a:pt x="356" y="102"/>
                    </a:lnTo>
                    <a:lnTo>
                      <a:pt x="354" y="105"/>
                    </a:lnTo>
                    <a:lnTo>
                      <a:pt x="353" y="108"/>
                    </a:lnTo>
                    <a:lnTo>
                      <a:pt x="348" y="111"/>
                    </a:lnTo>
                    <a:lnTo>
                      <a:pt x="343" y="113"/>
                    </a:lnTo>
                    <a:lnTo>
                      <a:pt x="336" y="116"/>
                    </a:lnTo>
                    <a:lnTo>
                      <a:pt x="331" y="119"/>
                    </a:lnTo>
                    <a:lnTo>
                      <a:pt x="332" y="134"/>
                    </a:lnTo>
                    <a:lnTo>
                      <a:pt x="336" y="161"/>
                    </a:lnTo>
                    <a:lnTo>
                      <a:pt x="343" y="197"/>
                    </a:lnTo>
                    <a:lnTo>
                      <a:pt x="349" y="239"/>
                    </a:lnTo>
                    <a:lnTo>
                      <a:pt x="357" y="284"/>
                    </a:lnTo>
                    <a:lnTo>
                      <a:pt x="365" y="331"/>
                    </a:lnTo>
                    <a:lnTo>
                      <a:pt x="373" y="374"/>
                    </a:lnTo>
                    <a:lnTo>
                      <a:pt x="378" y="411"/>
                    </a:lnTo>
                    <a:lnTo>
                      <a:pt x="385" y="445"/>
                    </a:lnTo>
                    <a:lnTo>
                      <a:pt x="391" y="480"/>
                    </a:lnTo>
                    <a:lnTo>
                      <a:pt x="399" y="513"/>
                    </a:lnTo>
                    <a:lnTo>
                      <a:pt x="406" y="548"/>
                    </a:lnTo>
                    <a:lnTo>
                      <a:pt x="412" y="583"/>
                    </a:lnTo>
                    <a:lnTo>
                      <a:pt x="419" y="617"/>
                    </a:lnTo>
                    <a:lnTo>
                      <a:pt x="426" y="652"/>
                    </a:lnTo>
                    <a:lnTo>
                      <a:pt x="432" y="686"/>
                    </a:lnTo>
                    <a:lnTo>
                      <a:pt x="437" y="706"/>
                    </a:lnTo>
                    <a:lnTo>
                      <a:pt x="443" y="725"/>
                    </a:lnTo>
                    <a:lnTo>
                      <a:pt x="448" y="745"/>
                    </a:lnTo>
                    <a:lnTo>
                      <a:pt x="453" y="766"/>
                    </a:lnTo>
                    <a:lnTo>
                      <a:pt x="459" y="786"/>
                    </a:lnTo>
                    <a:lnTo>
                      <a:pt x="464" y="806"/>
                    </a:lnTo>
                    <a:lnTo>
                      <a:pt x="469" y="827"/>
                    </a:lnTo>
                    <a:lnTo>
                      <a:pt x="474" y="846"/>
                    </a:lnTo>
                    <a:lnTo>
                      <a:pt x="485" y="901"/>
                    </a:lnTo>
                    <a:lnTo>
                      <a:pt x="494" y="955"/>
                    </a:lnTo>
                    <a:lnTo>
                      <a:pt x="503" y="1008"/>
                    </a:lnTo>
                    <a:lnTo>
                      <a:pt x="514" y="1067"/>
                    </a:lnTo>
                    <a:lnTo>
                      <a:pt x="526" y="1132"/>
                    </a:lnTo>
                    <a:lnTo>
                      <a:pt x="539" y="1210"/>
                    </a:lnTo>
                    <a:lnTo>
                      <a:pt x="556" y="1302"/>
                    </a:lnTo>
                    <a:lnTo>
                      <a:pt x="576" y="1411"/>
                    </a:lnTo>
                    <a:lnTo>
                      <a:pt x="581" y="1414"/>
                    </a:lnTo>
                    <a:lnTo>
                      <a:pt x="584" y="1415"/>
                    </a:lnTo>
                    <a:lnTo>
                      <a:pt x="586" y="1415"/>
                    </a:lnTo>
                    <a:lnTo>
                      <a:pt x="592" y="1416"/>
                    </a:lnTo>
                    <a:lnTo>
                      <a:pt x="594" y="1421"/>
                    </a:lnTo>
                    <a:lnTo>
                      <a:pt x="600" y="1424"/>
                    </a:lnTo>
                    <a:lnTo>
                      <a:pt x="606" y="1428"/>
                    </a:lnTo>
                    <a:lnTo>
                      <a:pt x="611" y="1433"/>
                    </a:lnTo>
                    <a:lnTo>
                      <a:pt x="611" y="1437"/>
                    </a:lnTo>
                    <a:lnTo>
                      <a:pt x="613" y="1440"/>
                    </a:lnTo>
                    <a:lnTo>
                      <a:pt x="613" y="1445"/>
                    </a:lnTo>
                    <a:lnTo>
                      <a:pt x="614" y="1448"/>
                    </a:lnTo>
                    <a:lnTo>
                      <a:pt x="611" y="1453"/>
                    </a:lnTo>
                    <a:lnTo>
                      <a:pt x="610" y="1459"/>
                    </a:lnTo>
                    <a:lnTo>
                      <a:pt x="607" y="1464"/>
                    </a:lnTo>
                    <a:lnTo>
                      <a:pt x="605" y="1469"/>
                    </a:lnTo>
                    <a:lnTo>
                      <a:pt x="596" y="1472"/>
                    </a:lnTo>
                    <a:lnTo>
                      <a:pt x="586" y="1474"/>
                    </a:lnTo>
                    <a:lnTo>
                      <a:pt x="577" y="1476"/>
                    </a:lnTo>
                    <a:lnTo>
                      <a:pt x="567" y="1478"/>
                    </a:lnTo>
                    <a:lnTo>
                      <a:pt x="557" y="1480"/>
                    </a:lnTo>
                    <a:lnTo>
                      <a:pt x="548" y="1482"/>
                    </a:lnTo>
                    <a:lnTo>
                      <a:pt x="538" y="1485"/>
                    </a:lnTo>
                    <a:lnTo>
                      <a:pt x="528" y="1487"/>
                    </a:lnTo>
                    <a:lnTo>
                      <a:pt x="528" y="1494"/>
                    </a:lnTo>
                    <a:lnTo>
                      <a:pt x="530" y="1501"/>
                    </a:lnTo>
                    <a:lnTo>
                      <a:pt x="530" y="1508"/>
                    </a:lnTo>
                    <a:lnTo>
                      <a:pt x="530" y="1516"/>
                    </a:lnTo>
                    <a:lnTo>
                      <a:pt x="526" y="1520"/>
                    </a:lnTo>
                    <a:lnTo>
                      <a:pt x="523" y="1524"/>
                    </a:lnTo>
                    <a:lnTo>
                      <a:pt x="519" y="1528"/>
                    </a:lnTo>
                    <a:lnTo>
                      <a:pt x="515" y="1532"/>
                    </a:lnTo>
                    <a:lnTo>
                      <a:pt x="509" y="1535"/>
                    </a:lnTo>
                    <a:lnTo>
                      <a:pt x="502" y="1537"/>
                    </a:lnTo>
                    <a:lnTo>
                      <a:pt x="495" y="1539"/>
                    </a:lnTo>
                    <a:lnTo>
                      <a:pt x="489" y="1542"/>
                    </a:lnTo>
                    <a:lnTo>
                      <a:pt x="490" y="1563"/>
                    </a:lnTo>
                    <a:lnTo>
                      <a:pt x="489" y="1574"/>
                    </a:lnTo>
                    <a:lnTo>
                      <a:pt x="488" y="1582"/>
                    </a:lnTo>
                    <a:lnTo>
                      <a:pt x="485" y="1591"/>
                    </a:lnTo>
                    <a:lnTo>
                      <a:pt x="481" y="1593"/>
                    </a:lnTo>
                    <a:lnTo>
                      <a:pt x="477" y="1596"/>
                    </a:lnTo>
                    <a:lnTo>
                      <a:pt x="473" y="1599"/>
                    </a:lnTo>
                    <a:lnTo>
                      <a:pt x="469" y="1602"/>
                    </a:lnTo>
                    <a:lnTo>
                      <a:pt x="463" y="1603"/>
                    </a:lnTo>
                    <a:lnTo>
                      <a:pt x="456" y="1606"/>
                    </a:lnTo>
                    <a:lnTo>
                      <a:pt x="448" y="1607"/>
                    </a:lnTo>
                    <a:lnTo>
                      <a:pt x="441" y="1608"/>
                    </a:lnTo>
                    <a:close/>
                  </a:path>
                </a:pathLst>
              </a:custGeom>
              <a:solidFill>
                <a:srgbClr val="000000"/>
              </a:solidFill>
              <a:ln w="9525">
                <a:noFill/>
                <a:round/>
                <a:headEnd/>
                <a:tailEnd/>
              </a:ln>
            </p:spPr>
            <p:txBody>
              <a:bodyPr/>
              <a:lstStyle/>
              <a:p>
                <a:endParaRPr lang="en-US"/>
              </a:p>
            </p:txBody>
          </p:sp>
          <p:sp>
            <p:nvSpPr>
              <p:cNvPr id="56375" name="Freeform 24"/>
              <p:cNvSpPr>
                <a:spLocks/>
              </p:cNvSpPr>
              <p:nvPr/>
            </p:nvSpPr>
            <p:spPr bwMode="auto">
              <a:xfrm>
                <a:off x="1989" y="3878"/>
                <a:ext cx="56" cy="48"/>
              </a:xfrm>
              <a:custGeom>
                <a:avLst/>
                <a:gdLst>
                  <a:gd name="T0" fmla="*/ 34 w 56"/>
                  <a:gd name="T1" fmla="*/ 48 h 48"/>
                  <a:gd name="T2" fmla="*/ 23 w 56"/>
                  <a:gd name="T3" fmla="*/ 45 h 48"/>
                  <a:gd name="T4" fmla="*/ 17 w 56"/>
                  <a:gd name="T5" fmla="*/ 43 h 48"/>
                  <a:gd name="T6" fmla="*/ 13 w 56"/>
                  <a:gd name="T7" fmla="*/ 41 h 48"/>
                  <a:gd name="T8" fmla="*/ 9 w 56"/>
                  <a:gd name="T9" fmla="*/ 36 h 48"/>
                  <a:gd name="T10" fmla="*/ 6 w 56"/>
                  <a:gd name="T11" fmla="*/ 30 h 48"/>
                  <a:gd name="T12" fmla="*/ 5 w 56"/>
                  <a:gd name="T13" fmla="*/ 23 h 48"/>
                  <a:gd name="T14" fmla="*/ 2 w 56"/>
                  <a:gd name="T15" fmla="*/ 17 h 48"/>
                  <a:gd name="T16" fmla="*/ 0 w 56"/>
                  <a:gd name="T17" fmla="*/ 11 h 48"/>
                  <a:gd name="T18" fmla="*/ 9 w 56"/>
                  <a:gd name="T19" fmla="*/ 6 h 48"/>
                  <a:gd name="T20" fmla="*/ 15 w 56"/>
                  <a:gd name="T21" fmla="*/ 3 h 48"/>
                  <a:gd name="T22" fmla="*/ 21 w 56"/>
                  <a:gd name="T23" fmla="*/ 1 h 48"/>
                  <a:gd name="T24" fmla="*/ 27 w 56"/>
                  <a:gd name="T25" fmla="*/ 0 h 48"/>
                  <a:gd name="T26" fmla="*/ 34 w 56"/>
                  <a:gd name="T27" fmla="*/ 4 h 48"/>
                  <a:gd name="T28" fmla="*/ 40 w 56"/>
                  <a:gd name="T29" fmla="*/ 8 h 48"/>
                  <a:gd name="T30" fmla="*/ 47 w 56"/>
                  <a:gd name="T31" fmla="*/ 11 h 48"/>
                  <a:gd name="T32" fmla="*/ 54 w 56"/>
                  <a:gd name="T33" fmla="*/ 16 h 48"/>
                  <a:gd name="T34" fmla="*/ 55 w 56"/>
                  <a:gd name="T35" fmla="*/ 20 h 48"/>
                  <a:gd name="T36" fmla="*/ 55 w 56"/>
                  <a:gd name="T37" fmla="*/ 23 h 48"/>
                  <a:gd name="T38" fmla="*/ 55 w 56"/>
                  <a:gd name="T39" fmla="*/ 27 h 48"/>
                  <a:gd name="T40" fmla="*/ 56 w 56"/>
                  <a:gd name="T41" fmla="*/ 30 h 48"/>
                  <a:gd name="T42" fmla="*/ 54 w 56"/>
                  <a:gd name="T43" fmla="*/ 34 h 48"/>
                  <a:gd name="T44" fmla="*/ 51 w 56"/>
                  <a:gd name="T45" fmla="*/ 37 h 48"/>
                  <a:gd name="T46" fmla="*/ 48 w 56"/>
                  <a:gd name="T47" fmla="*/ 41 h 48"/>
                  <a:gd name="T48" fmla="*/ 46 w 56"/>
                  <a:gd name="T49" fmla="*/ 45 h 48"/>
                  <a:gd name="T50" fmla="*/ 43 w 56"/>
                  <a:gd name="T51" fmla="*/ 46 h 48"/>
                  <a:gd name="T52" fmla="*/ 40 w 56"/>
                  <a:gd name="T53" fmla="*/ 46 h 48"/>
                  <a:gd name="T54" fmla="*/ 36 w 56"/>
                  <a:gd name="T55" fmla="*/ 48 h 48"/>
                  <a:gd name="T56" fmla="*/ 34 w 56"/>
                  <a:gd name="T57" fmla="*/ 4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48"/>
                  <a:gd name="T89" fmla="*/ 56 w 56"/>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48">
                    <a:moveTo>
                      <a:pt x="34" y="48"/>
                    </a:moveTo>
                    <a:lnTo>
                      <a:pt x="23" y="45"/>
                    </a:lnTo>
                    <a:lnTo>
                      <a:pt x="17" y="43"/>
                    </a:lnTo>
                    <a:lnTo>
                      <a:pt x="13" y="41"/>
                    </a:lnTo>
                    <a:lnTo>
                      <a:pt x="9" y="36"/>
                    </a:lnTo>
                    <a:lnTo>
                      <a:pt x="6" y="30"/>
                    </a:lnTo>
                    <a:lnTo>
                      <a:pt x="5" y="23"/>
                    </a:lnTo>
                    <a:lnTo>
                      <a:pt x="2" y="17"/>
                    </a:lnTo>
                    <a:lnTo>
                      <a:pt x="0" y="11"/>
                    </a:lnTo>
                    <a:lnTo>
                      <a:pt x="9" y="6"/>
                    </a:lnTo>
                    <a:lnTo>
                      <a:pt x="15" y="3"/>
                    </a:lnTo>
                    <a:lnTo>
                      <a:pt x="21" y="1"/>
                    </a:lnTo>
                    <a:lnTo>
                      <a:pt x="27" y="0"/>
                    </a:lnTo>
                    <a:lnTo>
                      <a:pt x="34" y="4"/>
                    </a:lnTo>
                    <a:lnTo>
                      <a:pt x="40" y="8"/>
                    </a:lnTo>
                    <a:lnTo>
                      <a:pt x="47" y="11"/>
                    </a:lnTo>
                    <a:lnTo>
                      <a:pt x="54" y="16"/>
                    </a:lnTo>
                    <a:lnTo>
                      <a:pt x="55" y="20"/>
                    </a:lnTo>
                    <a:lnTo>
                      <a:pt x="55" y="23"/>
                    </a:lnTo>
                    <a:lnTo>
                      <a:pt x="55" y="27"/>
                    </a:lnTo>
                    <a:lnTo>
                      <a:pt x="56" y="30"/>
                    </a:lnTo>
                    <a:lnTo>
                      <a:pt x="54" y="34"/>
                    </a:lnTo>
                    <a:lnTo>
                      <a:pt x="51" y="37"/>
                    </a:lnTo>
                    <a:lnTo>
                      <a:pt x="48" y="41"/>
                    </a:lnTo>
                    <a:lnTo>
                      <a:pt x="46" y="45"/>
                    </a:lnTo>
                    <a:lnTo>
                      <a:pt x="43" y="46"/>
                    </a:lnTo>
                    <a:lnTo>
                      <a:pt x="40" y="46"/>
                    </a:lnTo>
                    <a:lnTo>
                      <a:pt x="36" y="48"/>
                    </a:lnTo>
                    <a:lnTo>
                      <a:pt x="34" y="48"/>
                    </a:lnTo>
                    <a:close/>
                  </a:path>
                </a:pathLst>
              </a:custGeom>
              <a:solidFill>
                <a:srgbClr val="A02300"/>
              </a:solidFill>
              <a:ln w="9525">
                <a:noFill/>
                <a:round/>
                <a:headEnd/>
                <a:tailEnd/>
              </a:ln>
            </p:spPr>
            <p:txBody>
              <a:bodyPr/>
              <a:lstStyle/>
              <a:p>
                <a:endParaRPr lang="en-US"/>
              </a:p>
            </p:txBody>
          </p:sp>
          <p:sp>
            <p:nvSpPr>
              <p:cNvPr id="56376" name="Freeform 25"/>
              <p:cNvSpPr>
                <a:spLocks/>
              </p:cNvSpPr>
              <p:nvPr/>
            </p:nvSpPr>
            <p:spPr bwMode="auto">
              <a:xfrm>
                <a:off x="1920" y="3818"/>
                <a:ext cx="169" cy="53"/>
              </a:xfrm>
              <a:custGeom>
                <a:avLst/>
                <a:gdLst>
                  <a:gd name="T0" fmla="*/ 61 w 169"/>
                  <a:gd name="T1" fmla="*/ 53 h 53"/>
                  <a:gd name="T2" fmla="*/ 51 w 169"/>
                  <a:gd name="T3" fmla="*/ 52 h 53"/>
                  <a:gd name="T4" fmla="*/ 45 w 169"/>
                  <a:gd name="T5" fmla="*/ 50 h 53"/>
                  <a:gd name="T6" fmla="*/ 40 w 169"/>
                  <a:gd name="T7" fmla="*/ 50 h 53"/>
                  <a:gd name="T8" fmla="*/ 36 w 169"/>
                  <a:gd name="T9" fmla="*/ 50 h 53"/>
                  <a:gd name="T10" fmla="*/ 30 w 169"/>
                  <a:gd name="T11" fmla="*/ 50 h 53"/>
                  <a:gd name="T12" fmla="*/ 26 w 169"/>
                  <a:gd name="T13" fmla="*/ 50 h 53"/>
                  <a:gd name="T14" fmla="*/ 21 w 169"/>
                  <a:gd name="T15" fmla="*/ 50 h 53"/>
                  <a:gd name="T16" fmla="*/ 15 w 169"/>
                  <a:gd name="T17" fmla="*/ 52 h 53"/>
                  <a:gd name="T18" fmla="*/ 9 w 169"/>
                  <a:gd name="T19" fmla="*/ 46 h 53"/>
                  <a:gd name="T20" fmla="*/ 7 w 169"/>
                  <a:gd name="T21" fmla="*/ 41 h 53"/>
                  <a:gd name="T22" fmla="*/ 4 w 169"/>
                  <a:gd name="T23" fmla="*/ 35 h 53"/>
                  <a:gd name="T24" fmla="*/ 0 w 169"/>
                  <a:gd name="T25" fmla="*/ 25 h 53"/>
                  <a:gd name="T26" fmla="*/ 21 w 169"/>
                  <a:gd name="T27" fmla="*/ 21 h 53"/>
                  <a:gd name="T28" fmla="*/ 42 w 169"/>
                  <a:gd name="T29" fmla="*/ 19 h 53"/>
                  <a:gd name="T30" fmla="*/ 63 w 169"/>
                  <a:gd name="T31" fmla="*/ 16 h 53"/>
                  <a:gd name="T32" fmla="*/ 84 w 169"/>
                  <a:gd name="T33" fmla="*/ 12 h 53"/>
                  <a:gd name="T34" fmla="*/ 105 w 169"/>
                  <a:gd name="T35" fmla="*/ 10 h 53"/>
                  <a:gd name="T36" fmla="*/ 127 w 169"/>
                  <a:gd name="T37" fmla="*/ 6 h 53"/>
                  <a:gd name="T38" fmla="*/ 148 w 169"/>
                  <a:gd name="T39" fmla="*/ 4 h 53"/>
                  <a:gd name="T40" fmla="*/ 169 w 169"/>
                  <a:gd name="T41" fmla="*/ 0 h 53"/>
                  <a:gd name="T42" fmla="*/ 169 w 169"/>
                  <a:gd name="T43" fmla="*/ 3 h 53"/>
                  <a:gd name="T44" fmla="*/ 167 w 169"/>
                  <a:gd name="T45" fmla="*/ 6 h 53"/>
                  <a:gd name="T46" fmla="*/ 166 w 169"/>
                  <a:gd name="T47" fmla="*/ 10 h 53"/>
                  <a:gd name="T48" fmla="*/ 165 w 169"/>
                  <a:gd name="T49" fmla="*/ 13 h 53"/>
                  <a:gd name="T50" fmla="*/ 157 w 169"/>
                  <a:gd name="T51" fmla="*/ 19 h 53"/>
                  <a:gd name="T52" fmla="*/ 152 w 169"/>
                  <a:gd name="T53" fmla="*/ 23 h 53"/>
                  <a:gd name="T54" fmla="*/ 146 w 169"/>
                  <a:gd name="T55" fmla="*/ 26 h 53"/>
                  <a:gd name="T56" fmla="*/ 142 w 169"/>
                  <a:gd name="T57" fmla="*/ 28 h 53"/>
                  <a:gd name="T58" fmla="*/ 138 w 169"/>
                  <a:gd name="T59" fmla="*/ 31 h 53"/>
                  <a:gd name="T60" fmla="*/ 133 w 169"/>
                  <a:gd name="T61" fmla="*/ 33 h 53"/>
                  <a:gd name="T62" fmla="*/ 128 w 169"/>
                  <a:gd name="T63" fmla="*/ 35 h 53"/>
                  <a:gd name="T64" fmla="*/ 120 w 169"/>
                  <a:gd name="T65" fmla="*/ 38 h 53"/>
                  <a:gd name="T66" fmla="*/ 104 w 169"/>
                  <a:gd name="T67" fmla="*/ 41 h 53"/>
                  <a:gd name="T68" fmla="*/ 91 w 169"/>
                  <a:gd name="T69" fmla="*/ 43 h 53"/>
                  <a:gd name="T70" fmla="*/ 82 w 169"/>
                  <a:gd name="T71" fmla="*/ 46 h 53"/>
                  <a:gd name="T72" fmla="*/ 75 w 169"/>
                  <a:gd name="T73" fmla="*/ 48 h 53"/>
                  <a:gd name="T74" fmla="*/ 70 w 169"/>
                  <a:gd name="T75" fmla="*/ 49 h 53"/>
                  <a:gd name="T76" fmla="*/ 66 w 169"/>
                  <a:gd name="T77" fmla="*/ 50 h 53"/>
                  <a:gd name="T78" fmla="*/ 63 w 169"/>
                  <a:gd name="T79" fmla="*/ 52 h 53"/>
                  <a:gd name="T80" fmla="*/ 61 w 169"/>
                  <a:gd name="T81" fmla="*/ 53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53"/>
                  <a:gd name="T125" fmla="*/ 169 w 16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53">
                    <a:moveTo>
                      <a:pt x="61" y="53"/>
                    </a:moveTo>
                    <a:lnTo>
                      <a:pt x="51" y="52"/>
                    </a:lnTo>
                    <a:lnTo>
                      <a:pt x="45" y="50"/>
                    </a:lnTo>
                    <a:lnTo>
                      <a:pt x="40" y="50"/>
                    </a:lnTo>
                    <a:lnTo>
                      <a:pt x="36" y="50"/>
                    </a:lnTo>
                    <a:lnTo>
                      <a:pt x="30" y="50"/>
                    </a:lnTo>
                    <a:lnTo>
                      <a:pt x="26" y="50"/>
                    </a:lnTo>
                    <a:lnTo>
                      <a:pt x="21" y="50"/>
                    </a:lnTo>
                    <a:lnTo>
                      <a:pt x="15" y="52"/>
                    </a:lnTo>
                    <a:lnTo>
                      <a:pt x="9" y="46"/>
                    </a:lnTo>
                    <a:lnTo>
                      <a:pt x="7" y="41"/>
                    </a:lnTo>
                    <a:lnTo>
                      <a:pt x="4" y="35"/>
                    </a:lnTo>
                    <a:lnTo>
                      <a:pt x="0" y="25"/>
                    </a:lnTo>
                    <a:lnTo>
                      <a:pt x="21" y="21"/>
                    </a:lnTo>
                    <a:lnTo>
                      <a:pt x="42" y="19"/>
                    </a:lnTo>
                    <a:lnTo>
                      <a:pt x="63" y="16"/>
                    </a:lnTo>
                    <a:lnTo>
                      <a:pt x="84" y="12"/>
                    </a:lnTo>
                    <a:lnTo>
                      <a:pt x="105" y="10"/>
                    </a:lnTo>
                    <a:lnTo>
                      <a:pt x="127" y="6"/>
                    </a:lnTo>
                    <a:lnTo>
                      <a:pt x="148" y="4"/>
                    </a:lnTo>
                    <a:lnTo>
                      <a:pt x="169" y="0"/>
                    </a:lnTo>
                    <a:lnTo>
                      <a:pt x="169" y="3"/>
                    </a:lnTo>
                    <a:lnTo>
                      <a:pt x="167" y="6"/>
                    </a:lnTo>
                    <a:lnTo>
                      <a:pt x="166" y="10"/>
                    </a:lnTo>
                    <a:lnTo>
                      <a:pt x="165" y="13"/>
                    </a:lnTo>
                    <a:lnTo>
                      <a:pt x="157" y="19"/>
                    </a:lnTo>
                    <a:lnTo>
                      <a:pt x="152" y="23"/>
                    </a:lnTo>
                    <a:lnTo>
                      <a:pt x="146" y="26"/>
                    </a:lnTo>
                    <a:lnTo>
                      <a:pt x="142" y="28"/>
                    </a:lnTo>
                    <a:lnTo>
                      <a:pt x="138" y="31"/>
                    </a:lnTo>
                    <a:lnTo>
                      <a:pt x="133" y="33"/>
                    </a:lnTo>
                    <a:lnTo>
                      <a:pt x="128" y="35"/>
                    </a:lnTo>
                    <a:lnTo>
                      <a:pt x="120" y="38"/>
                    </a:lnTo>
                    <a:lnTo>
                      <a:pt x="104" y="41"/>
                    </a:lnTo>
                    <a:lnTo>
                      <a:pt x="91" y="43"/>
                    </a:lnTo>
                    <a:lnTo>
                      <a:pt x="82" y="46"/>
                    </a:lnTo>
                    <a:lnTo>
                      <a:pt x="75" y="48"/>
                    </a:lnTo>
                    <a:lnTo>
                      <a:pt x="70" y="49"/>
                    </a:lnTo>
                    <a:lnTo>
                      <a:pt x="66" y="50"/>
                    </a:lnTo>
                    <a:lnTo>
                      <a:pt x="63" y="52"/>
                    </a:lnTo>
                    <a:lnTo>
                      <a:pt x="61" y="53"/>
                    </a:lnTo>
                    <a:close/>
                  </a:path>
                </a:pathLst>
              </a:custGeom>
              <a:solidFill>
                <a:srgbClr val="A02300"/>
              </a:solidFill>
              <a:ln w="9525">
                <a:noFill/>
                <a:round/>
                <a:headEnd/>
                <a:tailEnd/>
              </a:ln>
            </p:spPr>
            <p:txBody>
              <a:bodyPr/>
              <a:lstStyle/>
              <a:p>
                <a:endParaRPr lang="en-US"/>
              </a:p>
            </p:txBody>
          </p:sp>
          <p:sp>
            <p:nvSpPr>
              <p:cNvPr id="56377" name="Freeform 26"/>
              <p:cNvSpPr>
                <a:spLocks/>
              </p:cNvSpPr>
              <p:nvPr/>
            </p:nvSpPr>
            <p:spPr bwMode="auto">
              <a:xfrm>
                <a:off x="1840" y="3751"/>
                <a:ext cx="340" cy="88"/>
              </a:xfrm>
              <a:custGeom>
                <a:avLst/>
                <a:gdLst>
                  <a:gd name="T0" fmla="*/ 33 w 340"/>
                  <a:gd name="T1" fmla="*/ 87 h 88"/>
                  <a:gd name="T2" fmla="*/ 25 w 340"/>
                  <a:gd name="T3" fmla="*/ 88 h 88"/>
                  <a:gd name="T4" fmla="*/ 17 w 340"/>
                  <a:gd name="T5" fmla="*/ 88 h 88"/>
                  <a:gd name="T6" fmla="*/ 9 w 340"/>
                  <a:gd name="T7" fmla="*/ 88 h 88"/>
                  <a:gd name="T8" fmla="*/ 0 w 340"/>
                  <a:gd name="T9" fmla="*/ 88 h 88"/>
                  <a:gd name="T10" fmla="*/ 0 w 340"/>
                  <a:gd name="T11" fmla="*/ 81 h 88"/>
                  <a:gd name="T12" fmla="*/ 1 w 340"/>
                  <a:gd name="T13" fmla="*/ 74 h 88"/>
                  <a:gd name="T14" fmla="*/ 1 w 340"/>
                  <a:gd name="T15" fmla="*/ 67 h 88"/>
                  <a:gd name="T16" fmla="*/ 1 w 340"/>
                  <a:gd name="T17" fmla="*/ 59 h 88"/>
                  <a:gd name="T18" fmla="*/ 8 w 340"/>
                  <a:gd name="T19" fmla="*/ 56 h 88"/>
                  <a:gd name="T20" fmla="*/ 14 w 340"/>
                  <a:gd name="T21" fmla="*/ 52 h 88"/>
                  <a:gd name="T22" fmla="*/ 19 w 340"/>
                  <a:gd name="T23" fmla="*/ 49 h 88"/>
                  <a:gd name="T24" fmla="*/ 26 w 340"/>
                  <a:gd name="T25" fmla="*/ 45 h 88"/>
                  <a:gd name="T26" fmla="*/ 73 w 340"/>
                  <a:gd name="T27" fmla="*/ 37 h 88"/>
                  <a:gd name="T28" fmla="*/ 114 w 340"/>
                  <a:gd name="T29" fmla="*/ 31 h 88"/>
                  <a:gd name="T30" fmla="*/ 150 w 340"/>
                  <a:gd name="T31" fmla="*/ 25 h 88"/>
                  <a:gd name="T32" fmla="*/ 180 w 340"/>
                  <a:gd name="T33" fmla="*/ 21 h 88"/>
                  <a:gd name="T34" fmla="*/ 207 w 340"/>
                  <a:gd name="T35" fmla="*/ 16 h 88"/>
                  <a:gd name="T36" fmla="*/ 229 w 340"/>
                  <a:gd name="T37" fmla="*/ 13 h 88"/>
                  <a:gd name="T38" fmla="*/ 247 w 340"/>
                  <a:gd name="T39" fmla="*/ 9 h 88"/>
                  <a:gd name="T40" fmla="*/ 263 w 340"/>
                  <a:gd name="T41" fmla="*/ 7 h 88"/>
                  <a:gd name="T42" fmla="*/ 276 w 340"/>
                  <a:gd name="T43" fmla="*/ 6 h 88"/>
                  <a:gd name="T44" fmla="*/ 286 w 340"/>
                  <a:gd name="T45" fmla="*/ 3 h 88"/>
                  <a:gd name="T46" fmla="*/ 295 w 340"/>
                  <a:gd name="T47" fmla="*/ 2 h 88"/>
                  <a:gd name="T48" fmla="*/ 301 w 340"/>
                  <a:gd name="T49" fmla="*/ 2 h 88"/>
                  <a:gd name="T50" fmla="*/ 308 w 340"/>
                  <a:gd name="T51" fmla="*/ 1 h 88"/>
                  <a:gd name="T52" fmla="*/ 313 w 340"/>
                  <a:gd name="T53" fmla="*/ 1 h 88"/>
                  <a:gd name="T54" fmla="*/ 320 w 340"/>
                  <a:gd name="T55" fmla="*/ 0 h 88"/>
                  <a:gd name="T56" fmla="*/ 325 w 340"/>
                  <a:gd name="T57" fmla="*/ 0 h 88"/>
                  <a:gd name="T58" fmla="*/ 330 w 340"/>
                  <a:gd name="T59" fmla="*/ 3 h 88"/>
                  <a:gd name="T60" fmla="*/ 334 w 340"/>
                  <a:gd name="T61" fmla="*/ 6 h 88"/>
                  <a:gd name="T62" fmla="*/ 337 w 340"/>
                  <a:gd name="T63" fmla="*/ 9 h 88"/>
                  <a:gd name="T64" fmla="*/ 340 w 340"/>
                  <a:gd name="T65" fmla="*/ 14 h 88"/>
                  <a:gd name="T66" fmla="*/ 337 w 340"/>
                  <a:gd name="T67" fmla="*/ 16 h 88"/>
                  <a:gd name="T68" fmla="*/ 333 w 340"/>
                  <a:gd name="T69" fmla="*/ 18 h 88"/>
                  <a:gd name="T70" fmla="*/ 330 w 340"/>
                  <a:gd name="T71" fmla="*/ 20 h 88"/>
                  <a:gd name="T72" fmla="*/ 325 w 340"/>
                  <a:gd name="T73" fmla="*/ 22 h 88"/>
                  <a:gd name="T74" fmla="*/ 320 w 340"/>
                  <a:gd name="T75" fmla="*/ 24 h 88"/>
                  <a:gd name="T76" fmla="*/ 311 w 340"/>
                  <a:gd name="T77" fmla="*/ 28 h 88"/>
                  <a:gd name="T78" fmla="*/ 299 w 340"/>
                  <a:gd name="T79" fmla="*/ 31 h 88"/>
                  <a:gd name="T80" fmla="*/ 283 w 340"/>
                  <a:gd name="T81" fmla="*/ 37 h 88"/>
                  <a:gd name="T82" fmla="*/ 247 w 340"/>
                  <a:gd name="T83" fmla="*/ 45 h 88"/>
                  <a:gd name="T84" fmla="*/ 220 w 340"/>
                  <a:gd name="T85" fmla="*/ 51 h 88"/>
                  <a:gd name="T86" fmla="*/ 199 w 340"/>
                  <a:gd name="T87" fmla="*/ 56 h 88"/>
                  <a:gd name="T88" fmla="*/ 180 w 340"/>
                  <a:gd name="T89" fmla="*/ 59 h 88"/>
                  <a:gd name="T90" fmla="*/ 163 w 340"/>
                  <a:gd name="T91" fmla="*/ 62 h 88"/>
                  <a:gd name="T92" fmla="*/ 146 w 340"/>
                  <a:gd name="T93" fmla="*/ 65 h 88"/>
                  <a:gd name="T94" fmla="*/ 125 w 340"/>
                  <a:gd name="T95" fmla="*/ 69 h 88"/>
                  <a:gd name="T96" fmla="*/ 100 w 340"/>
                  <a:gd name="T97" fmla="*/ 72 h 88"/>
                  <a:gd name="T98" fmla="*/ 96 w 340"/>
                  <a:gd name="T99" fmla="*/ 71 h 88"/>
                  <a:gd name="T100" fmla="*/ 92 w 340"/>
                  <a:gd name="T101" fmla="*/ 71 h 88"/>
                  <a:gd name="T102" fmla="*/ 88 w 340"/>
                  <a:gd name="T103" fmla="*/ 71 h 88"/>
                  <a:gd name="T104" fmla="*/ 84 w 340"/>
                  <a:gd name="T105" fmla="*/ 71 h 88"/>
                  <a:gd name="T106" fmla="*/ 79 w 340"/>
                  <a:gd name="T107" fmla="*/ 72 h 88"/>
                  <a:gd name="T108" fmla="*/ 72 w 340"/>
                  <a:gd name="T109" fmla="*/ 73 h 88"/>
                  <a:gd name="T110" fmla="*/ 63 w 340"/>
                  <a:gd name="T111" fmla="*/ 74 h 88"/>
                  <a:gd name="T112" fmla="*/ 51 w 340"/>
                  <a:gd name="T113" fmla="*/ 77 h 88"/>
                  <a:gd name="T114" fmla="*/ 44 w 340"/>
                  <a:gd name="T115" fmla="*/ 83 h 88"/>
                  <a:gd name="T116" fmla="*/ 40 w 340"/>
                  <a:gd name="T117" fmla="*/ 85 h 88"/>
                  <a:gd name="T118" fmla="*/ 38 w 340"/>
                  <a:gd name="T119" fmla="*/ 86 h 88"/>
                  <a:gd name="T120" fmla="*/ 33 w 340"/>
                  <a:gd name="T121" fmla="*/ 87 h 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
                  <a:gd name="T184" fmla="*/ 0 h 88"/>
                  <a:gd name="T185" fmla="*/ 340 w 340"/>
                  <a:gd name="T186" fmla="*/ 88 h 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 h="88">
                    <a:moveTo>
                      <a:pt x="33" y="87"/>
                    </a:moveTo>
                    <a:lnTo>
                      <a:pt x="25" y="88"/>
                    </a:lnTo>
                    <a:lnTo>
                      <a:pt x="17" y="88"/>
                    </a:lnTo>
                    <a:lnTo>
                      <a:pt x="9" y="88"/>
                    </a:lnTo>
                    <a:lnTo>
                      <a:pt x="0" y="88"/>
                    </a:lnTo>
                    <a:lnTo>
                      <a:pt x="0" y="81"/>
                    </a:lnTo>
                    <a:lnTo>
                      <a:pt x="1" y="74"/>
                    </a:lnTo>
                    <a:lnTo>
                      <a:pt x="1" y="67"/>
                    </a:lnTo>
                    <a:lnTo>
                      <a:pt x="1" y="59"/>
                    </a:lnTo>
                    <a:lnTo>
                      <a:pt x="8" y="56"/>
                    </a:lnTo>
                    <a:lnTo>
                      <a:pt x="14" y="52"/>
                    </a:lnTo>
                    <a:lnTo>
                      <a:pt x="19" y="49"/>
                    </a:lnTo>
                    <a:lnTo>
                      <a:pt x="26" y="45"/>
                    </a:lnTo>
                    <a:lnTo>
                      <a:pt x="73" y="37"/>
                    </a:lnTo>
                    <a:lnTo>
                      <a:pt x="114" y="31"/>
                    </a:lnTo>
                    <a:lnTo>
                      <a:pt x="150" y="25"/>
                    </a:lnTo>
                    <a:lnTo>
                      <a:pt x="180" y="21"/>
                    </a:lnTo>
                    <a:lnTo>
                      <a:pt x="207" y="16"/>
                    </a:lnTo>
                    <a:lnTo>
                      <a:pt x="229" y="13"/>
                    </a:lnTo>
                    <a:lnTo>
                      <a:pt x="247" y="9"/>
                    </a:lnTo>
                    <a:lnTo>
                      <a:pt x="263" y="7"/>
                    </a:lnTo>
                    <a:lnTo>
                      <a:pt x="276" y="6"/>
                    </a:lnTo>
                    <a:lnTo>
                      <a:pt x="286" y="3"/>
                    </a:lnTo>
                    <a:lnTo>
                      <a:pt x="295" y="2"/>
                    </a:lnTo>
                    <a:lnTo>
                      <a:pt x="301" y="2"/>
                    </a:lnTo>
                    <a:lnTo>
                      <a:pt x="308" y="1"/>
                    </a:lnTo>
                    <a:lnTo>
                      <a:pt x="313" y="1"/>
                    </a:lnTo>
                    <a:lnTo>
                      <a:pt x="320" y="0"/>
                    </a:lnTo>
                    <a:lnTo>
                      <a:pt x="325" y="0"/>
                    </a:lnTo>
                    <a:lnTo>
                      <a:pt x="330" y="3"/>
                    </a:lnTo>
                    <a:lnTo>
                      <a:pt x="334" y="6"/>
                    </a:lnTo>
                    <a:lnTo>
                      <a:pt x="337" y="9"/>
                    </a:lnTo>
                    <a:lnTo>
                      <a:pt x="340" y="14"/>
                    </a:lnTo>
                    <a:lnTo>
                      <a:pt x="337" y="16"/>
                    </a:lnTo>
                    <a:lnTo>
                      <a:pt x="333" y="18"/>
                    </a:lnTo>
                    <a:lnTo>
                      <a:pt x="330" y="20"/>
                    </a:lnTo>
                    <a:lnTo>
                      <a:pt x="325" y="22"/>
                    </a:lnTo>
                    <a:lnTo>
                      <a:pt x="320" y="24"/>
                    </a:lnTo>
                    <a:lnTo>
                      <a:pt x="311" y="28"/>
                    </a:lnTo>
                    <a:lnTo>
                      <a:pt x="299" y="31"/>
                    </a:lnTo>
                    <a:lnTo>
                      <a:pt x="283" y="37"/>
                    </a:lnTo>
                    <a:lnTo>
                      <a:pt x="247" y="45"/>
                    </a:lnTo>
                    <a:lnTo>
                      <a:pt x="220" y="51"/>
                    </a:lnTo>
                    <a:lnTo>
                      <a:pt x="199" y="56"/>
                    </a:lnTo>
                    <a:lnTo>
                      <a:pt x="180" y="59"/>
                    </a:lnTo>
                    <a:lnTo>
                      <a:pt x="163" y="62"/>
                    </a:lnTo>
                    <a:lnTo>
                      <a:pt x="146" y="65"/>
                    </a:lnTo>
                    <a:lnTo>
                      <a:pt x="125" y="69"/>
                    </a:lnTo>
                    <a:lnTo>
                      <a:pt x="100" y="72"/>
                    </a:lnTo>
                    <a:lnTo>
                      <a:pt x="96" y="71"/>
                    </a:lnTo>
                    <a:lnTo>
                      <a:pt x="92" y="71"/>
                    </a:lnTo>
                    <a:lnTo>
                      <a:pt x="88" y="71"/>
                    </a:lnTo>
                    <a:lnTo>
                      <a:pt x="84" y="71"/>
                    </a:lnTo>
                    <a:lnTo>
                      <a:pt x="79" y="72"/>
                    </a:lnTo>
                    <a:lnTo>
                      <a:pt x="72" y="73"/>
                    </a:lnTo>
                    <a:lnTo>
                      <a:pt x="63" y="74"/>
                    </a:lnTo>
                    <a:lnTo>
                      <a:pt x="51" y="77"/>
                    </a:lnTo>
                    <a:lnTo>
                      <a:pt x="44" y="83"/>
                    </a:lnTo>
                    <a:lnTo>
                      <a:pt x="40" y="85"/>
                    </a:lnTo>
                    <a:lnTo>
                      <a:pt x="38" y="86"/>
                    </a:lnTo>
                    <a:lnTo>
                      <a:pt x="33" y="87"/>
                    </a:lnTo>
                    <a:close/>
                  </a:path>
                </a:pathLst>
              </a:custGeom>
              <a:solidFill>
                <a:srgbClr val="A02300"/>
              </a:solidFill>
              <a:ln w="9525">
                <a:noFill/>
                <a:round/>
                <a:headEnd/>
                <a:tailEnd/>
              </a:ln>
            </p:spPr>
            <p:txBody>
              <a:bodyPr/>
              <a:lstStyle/>
              <a:p>
                <a:endParaRPr lang="en-US"/>
              </a:p>
            </p:txBody>
          </p:sp>
          <p:sp>
            <p:nvSpPr>
              <p:cNvPr id="56378" name="Freeform 27"/>
              <p:cNvSpPr>
                <a:spLocks/>
              </p:cNvSpPr>
              <p:nvPr/>
            </p:nvSpPr>
            <p:spPr bwMode="auto">
              <a:xfrm>
                <a:off x="1638" y="2453"/>
                <a:ext cx="444" cy="1329"/>
              </a:xfrm>
              <a:custGeom>
                <a:avLst/>
                <a:gdLst>
                  <a:gd name="T0" fmla="*/ 341 w 444"/>
                  <a:gd name="T1" fmla="*/ 1316 h 1329"/>
                  <a:gd name="T2" fmla="*/ 312 w 444"/>
                  <a:gd name="T3" fmla="*/ 1320 h 1329"/>
                  <a:gd name="T4" fmla="*/ 282 w 444"/>
                  <a:gd name="T5" fmla="*/ 1323 h 1329"/>
                  <a:gd name="T6" fmla="*/ 253 w 444"/>
                  <a:gd name="T7" fmla="*/ 1327 h 1329"/>
                  <a:gd name="T8" fmla="*/ 232 w 444"/>
                  <a:gd name="T9" fmla="*/ 1306 h 1329"/>
                  <a:gd name="T10" fmla="*/ 220 w 444"/>
                  <a:gd name="T11" fmla="*/ 1257 h 1329"/>
                  <a:gd name="T12" fmla="*/ 190 w 444"/>
                  <a:gd name="T13" fmla="*/ 1102 h 1329"/>
                  <a:gd name="T14" fmla="*/ 149 w 444"/>
                  <a:gd name="T15" fmla="*/ 883 h 1329"/>
                  <a:gd name="T16" fmla="*/ 117 w 444"/>
                  <a:gd name="T17" fmla="*/ 714 h 1329"/>
                  <a:gd name="T18" fmla="*/ 94 w 444"/>
                  <a:gd name="T19" fmla="*/ 582 h 1329"/>
                  <a:gd name="T20" fmla="*/ 74 w 444"/>
                  <a:gd name="T21" fmla="*/ 470 h 1329"/>
                  <a:gd name="T22" fmla="*/ 55 w 444"/>
                  <a:gd name="T23" fmla="*/ 365 h 1329"/>
                  <a:gd name="T24" fmla="*/ 36 w 444"/>
                  <a:gd name="T25" fmla="*/ 256 h 1329"/>
                  <a:gd name="T26" fmla="*/ 13 w 444"/>
                  <a:gd name="T27" fmla="*/ 124 h 1329"/>
                  <a:gd name="T28" fmla="*/ 1 w 444"/>
                  <a:gd name="T29" fmla="*/ 40 h 1329"/>
                  <a:gd name="T30" fmla="*/ 7 w 444"/>
                  <a:gd name="T31" fmla="*/ 32 h 1329"/>
                  <a:gd name="T32" fmla="*/ 28 w 444"/>
                  <a:gd name="T33" fmla="*/ 25 h 1329"/>
                  <a:gd name="T34" fmla="*/ 54 w 444"/>
                  <a:gd name="T35" fmla="*/ 19 h 1329"/>
                  <a:gd name="T36" fmla="*/ 86 w 444"/>
                  <a:gd name="T37" fmla="*/ 15 h 1329"/>
                  <a:gd name="T38" fmla="*/ 137 w 444"/>
                  <a:gd name="T39" fmla="*/ 8 h 1329"/>
                  <a:gd name="T40" fmla="*/ 181 w 444"/>
                  <a:gd name="T41" fmla="*/ 3 h 1329"/>
                  <a:gd name="T42" fmla="*/ 191 w 444"/>
                  <a:gd name="T43" fmla="*/ 2 h 1329"/>
                  <a:gd name="T44" fmla="*/ 203 w 444"/>
                  <a:gd name="T45" fmla="*/ 1 h 1329"/>
                  <a:gd name="T46" fmla="*/ 215 w 444"/>
                  <a:gd name="T47" fmla="*/ 0 h 1329"/>
                  <a:gd name="T48" fmla="*/ 240 w 444"/>
                  <a:gd name="T49" fmla="*/ 103 h 1329"/>
                  <a:gd name="T50" fmla="*/ 271 w 444"/>
                  <a:gd name="T51" fmla="*/ 281 h 1329"/>
                  <a:gd name="T52" fmla="*/ 299 w 444"/>
                  <a:gd name="T53" fmla="*/ 430 h 1329"/>
                  <a:gd name="T54" fmla="*/ 322 w 444"/>
                  <a:gd name="T55" fmla="*/ 560 h 1329"/>
                  <a:gd name="T56" fmla="*/ 344 w 444"/>
                  <a:gd name="T57" fmla="*/ 684 h 1329"/>
                  <a:gd name="T58" fmla="*/ 366 w 444"/>
                  <a:gd name="T59" fmla="*/ 812 h 1329"/>
                  <a:gd name="T60" fmla="*/ 393 w 444"/>
                  <a:gd name="T61" fmla="*/ 958 h 1329"/>
                  <a:gd name="T62" fmla="*/ 424 w 444"/>
                  <a:gd name="T63" fmla="*/ 1133 h 1329"/>
                  <a:gd name="T64" fmla="*/ 444 w 444"/>
                  <a:gd name="T65" fmla="*/ 1244 h 1329"/>
                  <a:gd name="T66" fmla="*/ 444 w 444"/>
                  <a:gd name="T67" fmla="*/ 1264 h 1329"/>
                  <a:gd name="T68" fmla="*/ 438 w 444"/>
                  <a:gd name="T69" fmla="*/ 1279 h 1329"/>
                  <a:gd name="T70" fmla="*/ 423 w 444"/>
                  <a:gd name="T71" fmla="*/ 1287 h 1329"/>
                  <a:gd name="T72" fmla="*/ 409 w 444"/>
                  <a:gd name="T73" fmla="*/ 1297 h 1329"/>
                  <a:gd name="T74" fmla="*/ 394 w 444"/>
                  <a:gd name="T75" fmla="*/ 1305 h 1329"/>
                  <a:gd name="T76" fmla="*/ 380 w 444"/>
                  <a:gd name="T77" fmla="*/ 1310 h 1329"/>
                  <a:gd name="T78" fmla="*/ 364 w 444"/>
                  <a:gd name="T79" fmla="*/ 1313 h 1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4"/>
                  <a:gd name="T121" fmla="*/ 0 h 1329"/>
                  <a:gd name="T122" fmla="*/ 444 w 444"/>
                  <a:gd name="T123" fmla="*/ 1329 h 13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4" h="1329">
                    <a:moveTo>
                      <a:pt x="356" y="1315"/>
                    </a:moveTo>
                    <a:lnTo>
                      <a:pt x="341" y="1316"/>
                    </a:lnTo>
                    <a:lnTo>
                      <a:pt x="327" y="1319"/>
                    </a:lnTo>
                    <a:lnTo>
                      <a:pt x="312" y="1320"/>
                    </a:lnTo>
                    <a:lnTo>
                      <a:pt x="297" y="1322"/>
                    </a:lnTo>
                    <a:lnTo>
                      <a:pt x="282" y="1323"/>
                    </a:lnTo>
                    <a:lnTo>
                      <a:pt x="268" y="1326"/>
                    </a:lnTo>
                    <a:lnTo>
                      <a:pt x="253" y="1327"/>
                    </a:lnTo>
                    <a:lnTo>
                      <a:pt x="237" y="1329"/>
                    </a:lnTo>
                    <a:lnTo>
                      <a:pt x="232" y="1306"/>
                    </a:lnTo>
                    <a:lnTo>
                      <a:pt x="225" y="1282"/>
                    </a:lnTo>
                    <a:lnTo>
                      <a:pt x="220" y="1257"/>
                    </a:lnTo>
                    <a:lnTo>
                      <a:pt x="214" y="1234"/>
                    </a:lnTo>
                    <a:lnTo>
                      <a:pt x="190" y="1102"/>
                    </a:lnTo>
                    <a:lnTo>
                      <a:pt x="167" y="986"/>
                    </a:lnTo>
                    <a:lnTo>
                      <a:pt x="149" y="883"/>
                    </a:lnTo>
                    <a:lnTo>
                      <a:pt x="132" y="794"/>
                    </a:lnTo>
                    <a:lnTo>
                      <a:pt x="117" y="714"/>
                    </a:lnTo>
                    <a:lnTo>
                      <a:pt x="105" y="645"/>
                    </a:lnTo>
                    <a:lnTo>
                      <a:pt x="94" y="582"/>
                    </a:lnTo>
                    <a:lnTo>
                      <a:pt x="83" y="524"/>
                    </a:lnTo>
                    <a:lnTo>
                      <a:pt x="74" y="470"/>
                    </a:lnTo>
                    <a:lnTo>
                      <a:pt x="65" y="418"/>
                    </a:lnTo>
                    <a:lnTo>
                      <a:pt x="55" y="365"/>
                    </a:lnTo>
                    <a:lnTo>
                      <a:pt x="46" y="312"/>
                    </a:lnTo>
                    <a:lnTo>
                      <a:pt x="36" y="256"/>
                    </a:lnTo>
                    <a:lnTo>
                      <a:pt x="25" y="193"/>
                    </a:lnTo>
                    <a:lnTo>
                      <a:pt x="13" y="124"/>
                    </a:lnTo>
                    <a:lnTo>
                      <a:pt x="0" y="47"/>
                    </a:lnTo>
                    <a:lnTo>
                      <a:pt x="1" y="40"/>
                    </a:lnTo>
                    <a:lnTo>
                      <a:pt x="4" y="36"/>
                    </a:lnTo>
                    <a:lnTo>
                      <a:pt x="7" y="32"/>
                    </a:lnTo>
                    <a:lnTo>
                      <a:pt x="11" y="29"/>
                    </a:lnTo>
                    <a:lnTo>
                      <a:pt x="28" y="25"/>
                    </a:lnTo>
                    <a:lnTo>
                      <a:pt x="41" y="22"/>
                    </a:lnTo>
                    <a:lnTo>
                      <a:pt x="54" y="19"/>
                    </a:lnTo>
                    <a:lnTo>
                      <a:pt x="69" y="17"/>
                    </a:lnTo>
                    <a:lnTo>
                      <a:pt x="86" y="15"/>
                    </a:lnTo>
                    <a:lnTo>
                      <a:pt x="108" y="11"/>
                    </a:lnTo>
                    <a:lnTo>
                      <a:pt x="137" y="8"/>
                    </a:lnTo>
                    <a:lnTo>
                      <a:pt x="175" y="3"/>
                    </a:lnTo>
                    <a:lnTo>
                      <a:pt x="181" y="3"/>
                    </a:lnTo>
                    <a:lnTo>
                      <a:pt x="186" y="2"/>
                    </a:lnTo>
                    <a:lnTo>
                      <a:pt x="191" y="2"/>
                    </a:lnTo>
                    <a:lnTo>
                      <a:pt x="198" y="1"/>
                    </a:lnTo>
                    <a:lnTo>
                      <a:pt x="203" y="1"/>
                    </a:lnTo>
                    <a:lnTo>
                      <a:pt x="208" y="1"/>
                    </a:lnTo>
                    <a:lnTo>
                      <a:pt x="215" y="0"/>
                    </a:lnTo>
                    <a:lnTo>
                      <a:pt x="220" y="0"/>
                    </a:lnTo>
                    <a:lnTo>
                      <a:pt x="240" y="103"/>
                    </a:lnTo>
                    <a:lnTo>
                      <a:pt x="257" y="197"/>
                    </a:lnTo>
                    <a:lnTo>
                      <a:pt x="271" y="281"/>
                    </a:lnTo>
                    <a:lnTo>
                      <a:pt x="286" y="358"/>
                    </a:lnTo>
                    <a:lnTo>
                      <a:pt x="299" y="430"/>
                    </a:lnTo>
                    <a:lnTo>
                      <a:pt x="311" y="497"/>
                    </a:lnTo>
                    <a:lnTo>
                      <a:pt x="322" y="560"/>
                    </a:lnTo>
                    <a:lnTo>
                      <a:pt x="333" y="621"/>
                    </a:lnTo>
                    <a:lnTo>
                      <a:pt x="344" y="684"/>
                    </a:lnTo>
                    <a:lnTo>
                      <a:pt x="355" y="747"/>
                    </a:lnTo>
                    <a:lnTo>
                      <a:pt x="366" y="812"/>
                    </a:lnTo>
                    <a:lnTo>
                      <a:pt x="380" y="882"/>
                    </a:lnTo>
                    <a:lnTo>
                      <a:pt x="393" y="958"/>
                    </a:lnTo>
                    <a:lnTo>
                      <a:pt x="407" y="1041"/>
                    </a:lnTo>
                    <a:lnTo>
                      <a:pt x="424" y="1133"/>
                    </a:lnTo>
                    <a:lnTo>
                      <a:pt x="443" y="1234"/>
                    </a:lnTo>
                    <a:lnTo>
                      <a:pt x="444" y="1244"/>
                    </a:lnTo>
                    <a:lnTo>
                      <a:pt x="444" y="1254"/>
                    </a:lnTo>
                    <a:lnTo>
                      <a:pt x="444" y="1264"/>
                    </a:lnTo>
                    <a:lnTo>
                      <a:pt x="444" y="1275"/>
                    </a:lnTo>
                    <a:lnTo>
                      <a:pt x="438" y="1279"/>
                    </a:lnTo>
                    <a:lnTo>
                      <a:pt x="430" y="1283"/>
                    </a:lnTo>
                    <a:lnTo>
                      <a:pt x="423" y="1287"/>
                    </a:lnTo>
                    <a:lnTo>
                      <a:pt x="416" y="1292"/>
                    </a:lnTo>
                    <a:lnTo>
                      <a:pt x="409" y="1297"/>
                    </a:lnTo>
                    <a:lnTo>
                      <a:pt x="402" y="1300"/>
                    </a:lnTo>
                    <a:lnTo>
                      <a:pt x="394" y="1305"/>
                    </a:lnTo>
                    <a:lnTo>
                      <a:pt x="387" y="1308"/>
                    </a:lnTo>
                    <a:lnTo>
                      <a:pt x="380" y="1310"/>
                    </a:lnTo>
                    <a:lnTo>
                      <a:pt x="372" y="1312"/>
                    </a:lnTo>
                    <a:lnTo>
                      <a:pt x="364" y="1313"/>
                    </a:lnTo>
                    <a:lnTo>
                      <a:pt x="356" y="1315"/>
                    </a:lnTo>
                    <a:close/>
                  </a:path>
                </a:pathLst>
              </a:custGeom>
              <a:solidFill>
                <a:srgbClr val="DDC1A3"/>
              </a:solidFill>
              <a:ln w="9525">
                <a:noFill/>
                <a:round/>
                <a:headEnd/>
                <a:tailEnd/>
              </a:ln>
            </p:spPr>
            <p:txBody>
              <a:bodyPr/>
              <a:lstStyle/>
              <a:p>
                <a:endParaRPr lang="en-US"/>
              </a:p>
            </p:txBody>
          </p:sp>
          <p:sp>
            <p:nvSpPr>
              <p:cNvPr id="56379" name="Freeform 28"/>
              <p:cNvSpPr>
                <a:spLocks/>
              </p:cNvSpPr>
              <p:nvPr/>
            </p:nvSpPr>
            <p:spPr bwMode="auto">
              <a:xfrm>
                <a:off x="1956" y="2945"/>
                <a:ext cx="156" cy="758"/>
              </a:xfrm>
              <a:custGeom>
                <a:avLst/>
                <a:gdLst>
                  <a:gd name="T0" fmla="*/ 139 w 156"/>
                  <a:gd name="T1" fmla="*/ 758 h 758"/>
                  <a:gd name="T2" fmla="*/ 100 w 156"/>
                  <a:gd name="T3" fmla="*/ 544 h 758"/>
                  <a:gd name="T4" fmla="*/ 71 w 156"/>
                  <a:gd name="T5" fmla="*/ 381 h 758"/>
                  <a:gd name="T6" fmla="*/ 48 w 156"/>
                  <a:gd name="T7" fmla="*/ 260 h 758"/>
                  <a:gd name="T8" fmla="*/ 33 w 156"/>
                  <a:gd name="T9" fmla="*/ 172 h 758"/>
                  <a:gd name="T10" fmla="*/ 22 w 156"/>
                  <a:gd name="T11" fmla="*/ 112 h 758"/>
                  <a:gd name="T12" fmla="*/ 14 w 156"/>
                  <a:gd name="T13" fmla="*/ 69 h 758"/>
                  <a:gd name="T14" fmla="*/ 6 w 156"/>
                  <a:gd name="T15" fmla="*/ 35 h 758"/>
                  <a:gd name="T16" fmla="*/ 0 w 156"/>
                  <a:gd name="T17" fmla="*/ 2 h 758"/>
                  <a:gd name="T18" fmla="*/ 2 w 156"/>
                  <a:gd name="T19" fmla="*/ 2 h 758"/>
                  <a:gd name="T20" fmla="*/ 6 w 156"/>
                  <a:gd name="T21" fmla="*/ 1 h 758"/>
                  <a:gd name="T22" fmla="*/ 9 w 156"/>
                  <a:gd name="T23" fmla="*/ 1 h 758"/>
                  <a:gd name="T24" fmla="*/ 11 w 156"/>
                  <a:gd name="T25" fmla="*/ 0 h 758"/>
                  <a:gd name="T26" fmla="*/ 25 w 156"/>
                  <a:gd name="T27" fmla="*/ 48 h 758"/>
                  <a:gd name="T28" fmla="*/ 35 w 156"/>
                  <a:gd name="T29" fmla="*/ 85 h 758"/>
                  <a:gd name="T30" fmla="*/ 44 w 156"/>
                  <a:gd name="T31" fmla="*/ 117 h 758"/>
                  <a:gd name="T32" fmla="*/ 51 w 156"/>
                  <a:gd name="T33" fmla="*/ 144 h 758"/>
                  <a:gd name="T34" fmla="*/ 58 w 156"/>
                  <a:gd name="T35" fmla="*/ 172 h 758"/>
                  <a:gd name="T36" fmla="*/ 65 w 156"/>
                  <a:gd name="T37" fmla="*/ 205 h 758"/>
                  <a:gd name="T38" fmla="*/ 75 w 156"/>
                  <a:gd name="T39" fmla="*/ 246 h 758"/>
                  <a:gd name="T40" fmla="*/ 85 w 156"/>
                  <a:gd name="T41" fmla="*/ 296 h 758"/>
                  <a:gd name="T42" fmla="*/ 98 w 156"/>
                  <a:gd name="T43" fmla="*/ 376 h 758"/>
                  <a:gd name="T44" fmla="*/ 109 w 156"/>
                  <a:gd name="T45" fmla="*/ 438 h 758"/>
                  <a:gd name="T46" fmla="*/ 117 w 156"/>
                  <a:gd name="T47" fmla="*/ 486 h 758"/>
                  <a:gd name="T48" fmla="*/ 123 w 156"/>
                  <a:gd name="T49" fmla="*/ 523 h 758"/>
                  <a:gd name="T50" fmla="*/ 130 w 156"/>
                  <a:gd name="T51" fmla="*/ 556 h 758"/>
                  <a:gd name="T52" fmla="*/ 135 w 156"/>
                  <a:gd name="T53" fmla="*/ 586 h 758"/>
                  <a:gd name="T54" fmla="*/ 142 w 156"/>
                  <a:gd name="T55" fmla="*/ 620 h 758"/>
                  <a:gd name="T56" fmla="*/ 150 w 156"/>
                  <a:gd name="T57" fmla="*/ 660 h 758"/>
                  <a:gd name="T58" fmla="*/ 152 w 156"/>
                  <a:gd name="T59" fmla="*/ 679 h 758"/>
                  <a:gd name="T60" fmla="*/ 154 w 156"/>
                  <a:gd name="T61" fmla="*/ 698 h 758"/>
                  <a:gd name="T62" fmla="*/ 155 w 156"/>
                  <a:gd name="T63" fmla="*/ 717 h 758"/>
                  <a:gd name="T64" fmla="*/ 156 w 156"/>
                  <a:gd name="T65" fmla="*/ 737 h 758"/>
                  <a:gd name="T66" fmla="*/ 150 w 156"/>
                  <a:gd name="T67" fmla="*/ 748 h 758"/>
                  <a:gd name="T68" fmla="*/ 146 w 156"/>
                  <a:gd name="T69" fmla="*/ 752 h 758"/>
                  <a:gd name="T70" fmla="*/ 143 w 156"/>
                  <a:gd name="T71" fmla="*/ 756 h 758"/>
                  <a:gd name="T72" fmla="*/ 139 w 156"/>
                  <a:gd name="T73" fmla="*/ 758 h 7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758"/>
                  <a:gd name="T113" fmla="*/ 156 w 156"/>
                  <a:gd name="T114" fmla="*/ 758 h 7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758">
                    <a:moveTo>
                      <a:pt x="139" y="758"/>
                    </a:moveTo>
                    <a:lnTo>
                      <a:pt x="100" y="544"/>
                    </a:lnTo>
                    <a:lnTo>
                      <a:pt x="71" y="381"/>
                    </a:lnTo>
                    <a:lnTo>
                      <a:pt x="48" y="260"/>
                    </a:lnTo>
                    <a:lnTo>
                      <a:pt x="33" y="172"/>
                    </a:lnTo>
                    <a:lnTo>
                      <a:pt x="22" y="112"/>
                    </a:lnTo>
                    <a:lnTo>
                      <a:pt x="14" y="69"/>
                    </a:lnTo>
                    <a:lnTo>
                      <a:pt x="6" y="35"/>
                    </a:lnTo>
                    <a:lnTo>
                      <a:pt x="0" y="2"/>
                    </a:lnTo>
                    <a:lnTo>
                      <a:pt x="2" y="2"/>
                    </a:lnTo>
                    <a:lnTo>
                      <a:pt x="6" y="1"/>
                    </a:lnTo>
                    <a:lnTo>
                      <a:pt x="9" y="1"/>
                    </a:lnTo>
                    <a:lnTo>
                      <a:pt x="11" y="0"/>
                    </a:lnTo>
                    <a:lnTo>
                      <a:pt x="25" y="48"/>
                    </a:lnTo>
                    <a:lnTo>
                      <a:pt x="35" y="85"/>
                    </a:lnTo>
                    <a:lnTo>
                      <a:pt x="44" y="117"/>
                    </a:lnTo>
                    <a:lnTo>
                      <a:pt x="51" y="144"/>
                    </a:lnTo>
                    <a:lnTo>
                      <a:pt x="58" y="172"/>
                    </a:lnTo>
                    <a:lnTo>
                      <a:pt x="65" y="205"/>
                    </a:lnTo>
                    <a:lnTo>
                      <a:pt x="75" y="246"/>
                    </a:lnTo>
                    <a:lnTo>
                      <a:pt x="85" y="296"/>
                    </a:lnTo>
                    <a:lnTo>
                      <a:pt x="98" y="376"/>
                    </a:lnTo>
                    <a:lnTo>
                      <a:pt x="109" y="438"/>
                    </a:lnTo>
                    <a:lnTo>
                      <a:pt x="117" y="486"/>
                    </a:lnTo>
                    <a:lnTo>
                      <a:pt x="123" y="523"/>
                    </a:lnTo>
                    <a:lnTo>
                      <a:pt x="130" y="556"/>
                    </a:lnTo>
                    <a:lnTo>
                      <a:pt x="135" y="586"/>
                    </a:lnTo>
                    <a:lnTo>
                      <a:pt x="142" y="620"/>
                    </a:lnTo>
                    <a:lnTo>
                      <a:pt x="150" y="660"/>
                    </a:lnTo>
                    <a:lnTo>
                      <a:pt x="152" y="679"/>
                    </a:lnTo>
                    <a:lnTo>
                      <a:pt x="154" y="698"/>
                    </a:lnTo>
                    <a:lnTo>
                      <a:pt x="155" y="717"/>
                    </a:lnTo>
                    <a:lnTo>
                      <a:pt x="156" y="737"/>
                    </a:lnTo>
                    <a:lnTo>
                      <a:pt x="150" y="748"/>
                    </a:lnTo>
                    <a:lnTo>
                      <a:pt x="146" y="752"/>
                    </a:lnTo>
                    <a:lnTo>
                      <a:pt x="143" y="756"/>
                    </a:lnTo>
                    <a:lnTo>
                      <a:pt x="139" y="758"/>
                    </a:lnTo>
                    <a:close/>
                  </a:path>
                </a:pathLst>
              </a:custGeom>
              <a:solidFill>
                <a:srgbClr val="996633"/>
              </a:solidFill>
              <a:ln w="9525">
                <a:noFill/>
                <a:round/>
                <a:headEnd/>
                <a:tailEnd/>
              </a:ln>
            </p:spPr>
            <p:txBody>
              <a:bodyPr/>
              <a:lstStyle/>
              <a:p>
                <a:endParaRPr lang="en-US"/>
              </a:p>
            </p:txBody>
          </p:sp>
          <p:sp>
            <p:nvSpPr>
              <p:cNvPr id="56380" name="Freeform 29"/>
              <p:cNvSpPr>
                <a:spLocks/>
              </p:cNvSpPr>
              <p:nvPr/>
            </p:nvSpPr>
            <p:spPr bwMode="auto">
              <a:xfrm>
                <a:off x="1875" y="2455"/>
                <a:ext cx="67" cy="378"/>
              </a:xfrm>
              <a:custGeom>
                <a:avLst/>
                <a:gdLst>
                  <a:gd name="T0" fmla="*/ 62 w 67"/>
                  <a:gd name="T1" fmla="*/ 378 h 378"/>
                  <a:gd name="T2" fmla="*/ 41 w 67"/>
                  <a:gd name="T3" fmla="*/ 263 h 378"/>
                  <a:gd name="T4" fmla="*/ 27 w 67"/>
                  <a:gd name="T5" fmla="*/ 176 h 378"/>
                  <a:gd name="T6" fmla="*/ 15 w 67"/>
                  <a:gd name="T7" fmla="*/ 112 h 378"/>
                  <a:gd name="T8" fmla="*/ 8 w 67"/>
                  <a:gd name="T9" fmla="*/ 69 h 378"/>
                  <a:gd name="T10" fmla="*/ 3 w 67"/>
                  <a:gd name="T11" fmla="*/ 41 h 378"/>
                  <a:gd name="T12" fmla="*/ 2 w 67"/>
                  <a:gd name="T13" fmla="*/ 23 h 378"/>
                  <a:gd name="T14" fmla="*/ 0 w 67"/>
                  <a:gd name="T15" fmla="*/ 13 h 378"/>
                  <a:gd name="T16" fmla="*/ 0 w 67"/>
                  <a:gd name="T17" fmla="*/ 3 h 378"/>
                  <a:gd name="T18" fmla="*/ 3 w 67"/>
                  <a:gd name="T19" fmla="*/ 2 h 378"/>
                  <a:gd name="T20" fmla="*/ 5 w 67"/>
                  <a:gd name="T21" fmla="*/ 1 h 378"/>
                  <a:gd name="T22" fmla="*/ 7 w 67"/>
                  <a:gd name="T23" fmla="*/ 1 h 378"/>
                  <a:gd name="T24" fmla="*/ 9 w 67"/>
                  <a:gd name="T25" fmla="*/ 0 h 378"/>
                  <a:gd name="T26" fmla="*/ 19 w 67"/>
                  <a:gd name="T27" fmla="*/ 44 h 378"/>
                  <a:gd name="T28" fmla="*/ 28 w 67"/>
                  <a:gd name="T29" fmla="*/ 88 h 378"/>
                  <a:gd name="T30" fmla="*/ 37 w 67"/>
                  <a:gd name="T31" fmla="*/ 134 h 378"/>
                  <a:gd name="T32" fmla="*/ 46 w 67"/>
                  <a:gd name="T33" fmla="*/ 178 h 378"/>
                  <a:gd name="T34" fmla="*/ 58 w 67"/>
                  <a:gd name="T35" fmla="*/ 272 h 378"/>
                  <a:gd name="T36" fmla="*/ 65 w 67"/>
                  <a:gd name="T37" fmla="*/ 324 h 378"/>
                  <a:gd name="T38" fmla="*/ 67 w 67"/>
                  <a:gd name="T39" fmla="*/ 352 h 378"/>
                  <a:gd name="T40" fmla="*/ 67 w 67"/>
                  <a:gd name="T41" fmla="*/ 374 h 378"/>
                  <a:gd name="T42" fmla="*/ 66 w 67"/>
                  <a:gd name="T43" fmla="*/ 374 h 378"/>
                  <a:gd name="T44" fmla="*/ 65 w 67"/>
                  <a:gd name="T45" fmla="*/ 375 h 378"/>
                  <a:gd name="T46" fmla="*/ 63 w 67"/>
                  <a:gd name="T47" fmla="*/ 377 h 378"/>
                  <a:gd name="T48" fmla="*/ 62 w 67"/>
                  <a:gd name="T49" fmla="*/ 378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378"/>
                  <a:gd name="T77" fmla="*/ 67 w 67"/>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378">
                    <a:moveTo>
                      <a:pt x="62" y="378"/>
                    </a:moveTo>
                    <a:lnTo>
                      <a:pt x="41" y="263"/>
                    </a:lnTo>
                    <a:lnTo>
                      <a:pt x="27" y="176"/>
                    </a:lnTo>
                    <a:lnTo>
                      <a:pt x="15" y="112"/>
                    </a:lnTo>
                    <a:lnTo>
                      <a:pt x="8" y="69"/>
                    </a:lnTo>
                    <a:lnTo>
                      <a:pt x="3" y="41"/>
                    </a:lnTo>
                    <a:lnTo>
                      <a:pt x="2" y="23"/>
                    </a:lnTo>
                    <a:lnTo>
                      <a:pt x="0" y="13"/>
                    </a:lnTo>
                    <a:lnTo>
                      <a:pt x="0" y="3"/>
                    </a:lnTo>
                    <a:lnTo>
                      <a:pt x="3" y="2"/>
                    </a:lnTo>
                    <a:lnTo>
                      <a:pt x="5" y="1"/>
                    </a:lnTo>
                    <a:lnTo>
                      <a:pt x="7" y="1"/>
                    </a:lnTo>
                    <a:lnTo>
                      <a:pt x="9" y="0"/>
                    </a:lnTo>
                    <a:lnTo>
                      <a:pt x="19" y="44"/>
                    </a:lnTo>
                    <a:lnTo>
                      <a:pt x="28" y="88"/>
                    </a:lnTo>
                    <a:lnTo>
                      <a:pt x="37" y="134"/>
                    </a:lnTo>
                    <a:lnTo>
                      <a:pt x="46" y="178"/>
                    </a:lnTo>
                    <a:lnTo>
                      <a:pt x="58" y="272"/>
                    </a:lnTo>
                    <a:lnTo>
                      <a:pt x="65" y="324"/>
                    </a:lnTo>
                    <a:lnTo>
                      <a:pt x="67" y="352"/>
                    </a:lnTo>
                    <a:lnTo>
                      <a:pt x="67" y="374"/>
                    </a:lnTo>
                    <a:lnTo>
                      <a:pt x="66" y="374"/>
                    </a:lnTo>
                    <a:lnTo>
                      <a:pt x="65" y="375"/>
                    </a:lnTo>
                    <a:lnTo>
                      <a:pt x="63" y="377"/>
                    </a:lnTo>
                    <a:lnTo>
                      <a:pt x="62" y="378"/>
                    </a:lnTo>
                    <a:close/>
                  </a:path>
                </a:pathLst>
              </a:custGeom>
              <a:solidFill>
                <a:srgbClr val="996633"/>
              </a:solidFill>
              <a:ln w="9525">
                <a:noFill/>
                <a:round/>
                <a:headEnd/>
                <a:tailEnd/>
              </a:ln>
            </p:spPr>
            <p:txBody>
              <a:bodyPr/>
              <a:lstStyle/>
              <a:p>
                <a:endParaRPr lang="en-US"/>
              </a:p>
            </p:txBody>
          </p:sp>
          <p:sp>
            <p:nvSpPr>
              <p:cNvPr id="56381" name="Freeform 30"/>
              <p:cNvSpPr>
                <a:spLocks/>
              </p:cNvSpPr>
              <p:nvPr/>
            </p:nvSpPr>
            <p:spPr bwMode="auto">
              <a:xfrm>
                <a:off x="1598" y="2400"/>
                <a:ext cx="311" cy="84"/>
              </a:xfrm>
              <a:custGeom>
                <a:avLst/>
                <a:gdLst>
                  <a:gd name="T0" fmla="*/ 26 w 311"/>
                  <a:gd name="T1" fmla="*/ 84 h 84"/>
                  <a:gd name="T2" fmla="*/ 20 w 311"/>
                  <a:gd name="T3" fmla="*/ 83 h 84"/>
                  <a:gd name="T4" fmla="*/ 16 w 311"/>
                  <a:gd name="T5" fmla="*/ 82 h 84"/>
                  <a:gd name="T6" fmla="*/ 12 w 311"/>
                  <a:gd name="T7" fmla="*/ 80 h 84"/>
                  <a:gd name="T8" fmla="*/ 8 w 311"/>
                  <a:gd name="T9" fmla="*/ 79 h 84"/>
                  <a:gd name="T10" fmla="*/ 7 w 311"/>
                  <a:gd name="T11" fmla="*/ 73 h 84"/>
                  <a:gd name="T12" fmla="*/ 4 w 311"/>
                  <a:gd name="T13" fmla="*/ 68 h 84"/>
                  <a:gd name="T14" fmla="*/ 3 w 311"/>
                  <a:gd name="T15" fmla="*/ 63 h 84"/>
                  <a:gd name="T16" fmla="*/ 0 w 311"/>
                  <a:gd name="T17" fmla="*/ 56 h 84"/>
                  <a:gd name="T18" fmla="*/ 2 w 311"/>
                  <a:gd name="T19" fmla="*/ 55 h 84"/>
                  <a:gd name="T20" fmla="*/ 4 w 311"/>
                  <a:gd name="T21" fmla="*/ 54 h 84"/>
                  <a:gd name="T22" fmla="*/ 6 w 311"/>
                  <a:gd name="T23" fmla="*/ 53 h 84"/>
                  <a:gd name="T24" fmla="*/ 10 w 311"/>
                  <a:gd name="T25" fmla="*/ 50 h 84"/>
                  <a:gd name="T26" fmla="*/ 14 w 311"/>
                  <a:gd name="T27" fmla="*/ 49 h 84"/>
                  <a:gd name="T28" fmla="*/ 20 w 311"/>
                  <a:gd name="T29" fmla="*/ 47 h 84"/>
                  <a:gd name="T30" fmla="*/ 28 w 311"/>
                  <a:gd name="T31" fmla="*/ 44 h 84"/>
                  <a:gd name="T32" fmla="*/ 40 w 311"/>
                  <a:gd name="T33" fmla="*/ 41 h 84"/>
                  <a:gd name="T34" fmla="*/ 87 w 311"/>
                  <a:gd name="T35" fmla="*/ 33 h 84"/>
                  <a:gd name="T36" fmla="*/ 128 w 311"/>
                  <a:gd name="T37" fmla="*/ 27 h 84"/>
                  <a:gd name="T38" fmla="*/ 164 w 311"/>
                  <a:gd name="T39" fmla="*/ 21 h 84"/>
                  <a:gd name="T40" fmla="*/ 194 w 311"/>
                  <a:gd name="T41" fmla="*/ 16 h 84"/>
                  <a:gd name="T42" fmla="*/ 219 w 311"/>
                  <a:gd name="T43" fmla="*/ 12 h 84"/>
                  <a:gd name="T44" fmla="*/ 242 w 311"/>
                  <a:gd name="T45" fmla="*/ 8 h 84"/>
                  <a:gd name="T46" fmla="*/ 259 w 311"/>
                  <a:gd name="T47" fmla="*/ 6 h 84"/>
                  <a:gd name="T48" fmla="*/ 273 w 311"/>
                  <a:gd name="T49" fmla="*/ 4 h 84"/>
                  <a:gd name="T50" fmla="*/ 285 w 311"/>
                  <a:gd name="T51" fmla="*/ 2 h 84"/>
                  <a:gd name="T52" fmla="*/ 293 w 311"/>
                  <a:gd name="T53" fmla="*/ 1 h 84"/>
                  <a:gd name="T54" fmla="*/ 300 w 311"/>
                  <a:gd name="T55" fmla="*/ 0 h 84"/>
                  <a:gd name="T56" fmla="*/ 305 w 311"/>
                  <a:gd name="T57" fmla="*/ 0 h 84"/>
                  <a:gd name="T58" fmla="*/ 308 w 311"/>
                  <a:gd name="T59" fmla="*/ 0 h 84"/>
                  <a:gd name="T60" fmla="*/ 309 w 311"/>
                  <a:gd name="T61" fmla="*/ 0 h 84"/>
                  <a:gd name="T62" fmla="*/ 310 w 311"/>
                  <a:gd name="T63" fmla="*/ 0 h 84"/>
                  <a:gd name="T64" fmla="*/ 311 w 311"/>
                  <a:gd name="T65" fmla="*/ 1 h 84"/>
                  <a:gd name="T66" fmla="*/ 308 w 311"/>
                  <a:gd name="T67" fmla="*/ 4 h 84"/>
                  <a:gd name="T68" fmla="*/ 304 w 311"/>
                  <a:gd name="T69" fmla="*/ 6 h 84"/>
                  <a:gd name="T70" fmla="*/ 300 w 311"/>
                  <a:gd name="T71" fmla="*/ 8 h 84"/>
                  <a:gd name="T72" fmla="*/ 296 w 311"/>
                  <a:gd name="T73" fmla="*/ 11 h 84"/>
                  <a:gd name="T74" fmla="*/ 288 w 311"/>
                  <a:gd name="T75" fmla="*/ 14 h 84"/>
                  <a:gd name="T76" fmla="*/ 280 w 311"/>
                  <a:gd name="T77" fmla="*/ 18 h 84"/>
                  <a:gd name="T78" fmla="*/ 267 w 311"/>
                  <a:gd name="T79" fmla="*/ 23 h 84"/>
                  <a:gd name="T80" fmla="*/ 251 w 311"/>
                  <a:gd name="T81" fmla="*/ 30 h 84"/>
                  <a:gd name="T82" fmla="*/ 214 w 311"/>
                  <a:gd name="T83" fmla="*/ 39 h 84"/>
                  <a:gd name="T84" fmla="*/ 181 w 311"/>
                  <a:gd name="T85" fmla="*/ 46 h 84"/>
                  <a:gd name="T86" fmla="*/ 153 w 311"/>
                  <a:gd name="T87" fmla="*/ 53 h 84"/>
                  <a:gd name="T88" fmla="*/ 130 w 311"/>
                  <a:gd name="T89" fmla="*/ 57 h 84"/>
                  <a:gd name="T90" fmla="*/ 109 w 311"/>
                  <a:gd name="T91" fmla="*/ 62 h 84"/>
                  <a:gd name="T92" fmla="*/ 91 w 311"/>
                  <a:gd name="T93" fmla="*/ 67 h 84"/>
                  <a:gd name="T94" fmla="*/ 77 w 311"/>
                  <a:gd name="T95" fmla="*/ 69 h 84"/>
                  <a:gd name="T96" fmla="*/ 65 w 311"/>
                  <a:gd name="T97" fmla="*/ 72 h 84"/>
                  <a:gd name="T98" fmla="*/ 56 w 311"/>
                  <a:gd name="T99" fmla="*/ 75 h 84"/>
                  <a:gd name="T100" fmla="*/ 48 w 311"/>
                  <a:gd name="T101" fmla="*/ 76 h 84"/>
                  <a:gd name="T102" fmla="*/ 43 w 311"/>
                  <a:gd name="T103" fmla="*/ 78 h 84"/>
                  <a:gd name="T104" fmla="*/ 37 w 311"/>
                  <a:gd name="T105" fmla="*/ 79 h 84"/>
                  <a:gd name="T106" fmla="*/ 35 w 311"/>
                  <a:gd name="T107" fmla="*/ 80 h 84"/>
                  <a:gd name="T108" fmla="*/ 31 w 311"/>
                  <a:gd name="T109" fmla="*/ 82 h 84"/>
                  <a:gd name="T110" fmla="*/ 28 w 311"/>
                  <a:gd name="T111" fmla="*/ 83 h 84"/>
                  <a:gd name="T112" fmla="*/ 26 w 311"/>
                  <a:gd name="T113" fmla="*/ 84 h 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84"/>
                  <a:gd name="T173" fmla="*/ 311 w 311"/>
                  <a:gd name="T174" fmla="*/ 84 h 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84">
                    <a:moveTo>
                      <a:pt x="26" y="84"/>
                    </a:moveTo>
                    <a:lnTo>
                      <a:pt x="20" y="83"/>
                    </a:lnTo>
                    <a:lnTo>
                      <a:pt x="16" y="82"/>
                    </a:lnTo>
                    <a:lnTo>
                      <a:pt x="12" y="80"/>
                    </a:lnTo>
                    <a:lnTo>
                      <a:pt x="8" y="79"/>
                    </a:lnTo>
                    <a:lnTo>
                      <a:pt x="7" y="73"/>
                    </a:lnTo>
                    <a:lnTo>
                      <a:pt x="4" y="68"/>
                    </a:lnTo>
                    <a:lnTo>
                      <a:pt x="3" y="63"/>
                    </a:lnTo>
                    <a:lnTo>
                      <a:pt x="0" y="56"/>
                    </a:lnTo>
                    <a:lnTo>
                      <a:pt x="2" y="55"/>
                    </a:lnTo>
                    <a:lnTo>
                      <a:pt x="4" y="54"/>
                    </a:lnTo>
                    <a:lnTo>
                      <a:pt x="6" y="53"/>
                    </a:lnTo>
                    <a:lnTo>
                      <a:pt x="10" y="50"/>
                    </a:lnTo>
                    <a:lnTo>
                      <a:pt x="14" y="49"/>
                    </a:lnTo>
                    <a:lnTo>
                      <a:pt x="20" y="47"/>
                    </a:lnTo>
                    <a:lnTo>
                      <a:pt x="28" y="44"/>
                    </a:lnTo>
                    <a:lnTo>
                      <a:pt x="40" y="41"/>
                    </a:lnTo>
                    <a:lnTo>
                      <a:pt x="87" y="33"/>
                    </a:lnTo>
                    <a:lnTo>
                      <a:pt x="128" y="27"/>
                    </a:lnTo>
                    <a:lnTo>
                      <a:pt x="164" y="21"/>
                    </a:lnTo>
                    <a:lnTo>
                      <a:pt x="194" y="16"/>
                    </a:lnTo>
                    <a:lnTo>
                      <a:pt x="219" y="12"/>
                    </a:lnTo>
                    <a:lnTo>
                      <a:pt x="242" y="8"/>
                    </a:lnTo>
                    <a:lnTo>
                      <a:pt x="259" y="6"/>
                    </a:lnTo>
                    <a:lnTo>
                      <a:pt x="273" y="4"/>
                    </a:lnTo>
                    <a:lnTo>
                      <a:pt x="285" y="2"/>
                    </a:lnTo>
                    <a:lnTo>
                      <a:pt x="293" y="1"/>
                    </a:lnTo>
                    <a:lnTo>
                      <a:pt x="300" y="0"/>
                    </a:lnTo>
                    <a:lnTo>
                      <a:pt x="305" y="0"/>
                    </a:lnTo>
                    <a:lnTo>
                      <a:pt x="308" y="0"/>
                    </a:lnTo>
                    <a:lnTo>
                      <a:pt x="309" y="0"/>
                    </a:lnTo>
                    <a:lnTo>
                      <a:pt x="310" y="0"/>
                    </a:lnTo>
                    <a:lnTo>
                      <a:pt x="311" y="1"/>
                    </a:lnTo>
                    <a:lnTo>
                      <a:pt x="308" y="4"/>
                    </a:lnTo>
                    <a:lnTo>
                      <a:pt x="304" y="6"/>
                    </a:lnTo>
                    <a:lnTo>
                      <a:pt x="300" y="8"/>
                    </a:lnTo>
                    <a:lnTo>
                      <a:pt x="296" y="11"/>
                    </a:lnTo>
                    <a:lnTo>
                      <a:pt x="288" y="14"/>
                    </a:lnTo>
                    <a:lnTo>
                      <a:pt x="280" y="18"/>
                    </a:lnTo>
                    <a:lnTo>
                      <a:pt x="267" y="23"/>
                    </a:lnTo>
                    <a:lnTo>
                      <a:pt x="251" y="30"/>
                    </a:lnTo>
                    <a:lnTo>
                      <a:pt x="214" y="39"/>
                    </a:lnTo>
                    <a:lnTo>
                      <a:pt x="181" y="46"/>
                    </a:lnTo>
                    <a:lnTo>
                      <a:pt x="153" y="53"/>
                    </a:lnTo>
                    <a:lnTo>
                      <a:pt x="130" y="57"/>
                    </a:lnTo>
                    <a:lnTo>
                      <a:pt x="109" y="62"/>
                    </a:lnTo>
                    <a:lnTo>
                      <a:pt x="91" y="67"/>
                    </a:lnTo>
                    <a:lnTo>
                      <a:pt x="77" y="69"/>
                    </a:lnTo>
                    <a:lnTo>
                      <a:pt x="65" y="72"/>
                    </a:lnTo>
                    <a:lnTo>
                      <a:pt x="56" y="75"/>
                    </a:lnTo>
                    <a:lnTo>
                      <a:pt x="48" y="76"/>
                    </a:lnTo>
                    <a:lnTo>
                      <a:pt x="43" y="78"/>
                    </a:lnTo>
                    <a:lnTo>
                      <a:pt x="37" y="79"/>
                    </a:lnTo>
                    <a:lnTo>
                      <a:pt x="35" y="80"/>
                    </a:lnTo>
                    <a:lnTo>
                      <a:pt x="31" y="82"/>
                    </a:lnTo>
                    <a:lnTo>
                      <a:pt x="28" y="83"/>
                    </a:lnTo>
                    <a:lnTo>
                      <a:pt x="26" y="84"/>
                    </a:lnTo>
                    <a:close/>
                  </a:path>
                </a:pathLst>
              </a:custGeom>
              <a:solidFill>
                <a:srgbClr val="A02300"/>
              </a:solidFill>
              <a:ln w="9525">
                <a:noFill/>
                <a:round/>
                <a:headEnd/>
                <a:tailEnd/>
              </a:ln>
            </p:spPr>
            <p:txBody>
              <a:bodyPr/>
              <a:lstStyle/>
              <a:p>
                <a:endParaRPr lang="en-US"/>
              </a:p>
            </p:txBody>
          </p:sp>
          <p:sp>
            <p:nvSpPr>
              <p:cNvPr id="56382" name="Freeform 31"/>
              <p:cNvSpPr>
                <a:spLocks/>
              </p:cNvSpPr>
              <p:nvPr/>
            </p:nvSpPr>
            <p:spPr bwMode="auto">
              <a:xfrm>
                <a:off x="1638" y="2373"/>
                <a:ext cx="169" cy="59"/>
              </a:xfrm>
              <a:custGeom>
                <a:avLst/>
                <a:gdLst>
                  <a:gd name="T0" fmla="*/ 1 w 169"/>
                  <a:gd name="T1" fmla="*/ 59 h 59"/>
                  <a:gd name="T2" fmla="*/ 1 w 169"/>
                  <a:gd name="T3" fmla="*/ 52 h 59"/>
                  <a:gd name="T4" fmla="*/ 1 w 169"/>
                  <a:gd name="T5" fmla="*/ 46 h 59"/>
                  <a:gd name="T6" fmla="*/ 1 w 169"/>
                  <a:gd name="T7" fmla="*/ 39 h 59"/>
                  <a:gd name="T8" fmla="*/ 0 w 169"/>
                  <a:gd name="T9" fmla="*/ 33 h 59"/>
                  <a:gd name="T10" fmla="*/ 21 w 169"/>
                  <a:gd name="T11" fmla="*/ 29 h 59"/>
                  <a:gd name="T12" fmla="*/ 42 w 169"/>
                  <a:gd name="T13" fmla="*/ 25 h 59"/>
                  <a:gd name="T14" fmla="*/ 63 w 169"/>
                  <a:gd name="T15" fmla="*/ 21 h 59"/>
                  <a:gd name="T16" fmla="*/ 84 w 169"/>
                  <a:gd name="T17" fmla="*/ 17 h 59"/>
                  <a:gd name="T18" fmla="*/ 105 w 169"/>
                  <a:gd name="T19" fmla="*/ 13 h 59"/>
                  <a:gd name="T20" fmla="*/ 127 w 169"/>
                  <a:gd name="T21" fmla="*/ 8 h 59"/>
                  <a:gd name="T22" fmla="*/ 148 w 169"/>
                  <a:gd name="T23" fmla="*/ 5 h 59"/>
                  <a:gd name="T24" fmla="*/ 169 w 169"/>
                  <a:gd name="T25" fmla="*/ 0 h 59"/>
                  <a:gd name="T26" fmla="*/ 167 w 169"/>
                  <a:gd name="T27" fmla="*/ 3 h 59"/>
                  <a:gd name="T28" fmla="*/ 167 w 169"/>
                  <a:gd name="T29" fmla="*/ 5 h 59"/>
                  <a:gd name="T30" fmla="*/ 166 w 169"/>
                  <a:gd name="T31" fmla="*/ 7 h 59"/>
                  <a:gd name="T32" fmla="*/ 166 w 169"/>
                  <a:gd name="T33" fmla="*/ 10 h 59"/>
                  <a:gd name="T34" fmla="*/ 158 w 169"/>
                  <a:gd name="T35" fmla="*/ 14 h 59"/>
                  <a:gd name="T36" fmla="*/ 149 w 169"/>
                  <a:gd name="T37" fmla="*/ 18 h 59"/>
                  <a:gd name="T38" fmla="*/ 138 w 169"/>
                  <a:gd name="T39" fmla="*/ 22 h 59"/>
                  <a:gd name="T40" fmla="*/ 128 w 169"/>
                  <a:gd name="T41" fmla="*/ 26 h 59"/>
                  <a:gd name="T42" fmla="*/ 117 w 169"/>
                  <a:gd name="T43" fmla="*/ 31 h 59"/>
                  <a:gd name="T44" fmla="*/ 108 w 169"/>
                  <a:gd name="T45" fmla="*/ 33 h 59"/>
                  <a:gd name="T46" fmla="*/ 101 w 169"/>
                  <a:gd name="T47" fmla="*/ 36 h 59"/>
                  <a:gd name="T48" fmla="*/ 98 w 169"/>
                  <a:gd name="T49" fmla="*/ 39 h 59"/>
                  <a:gd name="T50" fmla="*/ 86 w 169"/>
                  <a:gd name="T51" fmla="*/ 41 h 59"/>
                  <a:gd name="T52" fmla="*/ 74 w 169"/>
                  <a:gd name="T53" fmla="*/ 43 h 59"/>
                  <a:gd name="T54" fmla="*/ 62 w 169"/>
                  <a:gd name="T55" fmla="*/ 46 h 59"/>
                  <a:gd name="T56" fmla="*/ 50 w 169"/>
                  <a:gd name="T57" fmla="*/ 48 h 59"/>
                  <a:gd name="T58" fmla="*/ 38 w 169"/>
                  <a:gd name="T59" fmla="*/ 50 h 59"/>
                  <a:gd name="T60" fmla="*/ 26 w 169"/>
                  <a:gd name="T61" fmla="*/ 54 h 59"/>
                  <a:gd name="T62" fmla="*/ 13 w 169"/>
                  <a:gd name="T63" fmla="*/ 56 h 59"/>
                  <a:gd name="T64" fmla="*/ 1 w 169"/>
                  <a:gd name="T65" fmla="*/ 59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
                  <a:gd name="T100" fmla="*/ 0 h 59"/>
                  <a:gd name="T101" fmla="*/ 169 w 169"/>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 h="59">
                    <a:moveTo>
                      <a:pt x="1" y="59"/>
                    </a:moveTo>
                    <a:lnTo>
                      <a:pt x="1" y="52"/>
                    </a:lnTo>
                    <a:lnTo>
                      <a:pt x="1" y="46"/>
                    </a:lnTo>
                    <a:lnTo>
                      <a:pt x="1" y="39"/>
                    </a:lnTo>
                    <a:lnTo>
                      <a:pt x="0" y="33"/>
                    </a:lnTo>
                    <a:lnTo>
                      <a:pt x="21" y="29"/>
                    </a:lnTo>
                    <a:lnTo>
                      <a:pt x="42" y="25"/>
                    </a:lnTo>
                    <a:lnTo>
                      <a:pt x="63" y="21"/>
                    </a:lnTo>
                    <a:lnTo>
                      <a:pt x="84" y="17"/>
                    </a:lnTo>
                    <a:lnTo>
                      <a:pt x="105" y="13"/>
                    </a:lnTo>
                    <a:lnTo>
                      <a:pt x="127" y="8"/>
                    </a:lnTo>
                    <a:lnTo>
                      <a:pt x="148" y="5"/>
                    </a:lnTo>
                    <a:lnTo>
                      <a:pt x="169" y="0"/>
                    </a:lnTo>
                    <a:lnTo>
                      <a:pt x="167" y="3"/>
                    </a:lnTo>
                    <a:lnTo>
                      <a:pt x="167" y="5"/>
                    </a:lnTo>
                    <a:lnTo>
                      <a:pt x="166" y="7"/>
                    </a:lnTo>
                    <a:lnTo>
                      <a:pt x="166" y="10"/>
                    </a:lnTo>
                    <a:lnTo>
                      <a:pt x="158" y="14"/>
                    </a:lnTo>
                    <a:lnTo>
                      <a:pt x="149" y="18"/>
                    </a:lnTo>
                    <a:lnTo>
                      <a:pt x="138" y="22"/>
                    </a:lnTo>
                    <a:lnTo>
                      <a:pt x="128" y="26"/>
                    </a:lnTo>
                    <a:lnTo>
                      <a:pt x="117" y="31"/>
                    </a:lnTo>
                    <a:lnTo>
                      <a:pt x="108" y="33"/>
                    </a:lnTo>
                    <a:lnTo>
                      <a:pt x="101" y="36"/>
                    </a:lnTo>
                    <a:lnTo>
                      <a:pt x="98" y="39"/>
                    </a:lnTo>
                    <a:lnTo>
                      <a:pt x="86" y="41"/>
                    </a:lnTo>
                    <a:lnTo>
                      <a:pt x="74" y="43"/>
                    </a:lnTo>
                    <a:lnTo>
                      <a:pt x="62" y="46"/>
                    </a:lnTo>
                    <a:lnTo>
                      <a:pt x="50" y="48"/>
                    </a:lnTo>
                    <a:lnTo>
                      <a:pt x="38" y="50"/>
                    </a:lnTo>
                    <a:lnTo>
                      <a:pt x="26" y="54"/>
                    </a:lnTo>
                    <a:lnTo>
                      <a:pt x="13" y="56"/>
                    </a:lnTo>
                    <a:lnTo>
                      <a:pt x="1" y="59"/>
                    </a:lnTo>
                    <a:close/>
                  </a:path>
                </a:pathLst>
              </a:custGeom>
              <a:solidFill>
                <a:srgbClr val="A02300"/>
              </a:solidFill>
              <a:ln w="9525">
                <a:noFill/>
                <a:round/>
                <a:headEnd/>
                <a:tailEnd/>
              </a:ln>
            </p:spPr>
            <p:txBody>
              <a:bodyPr/>
              <a:lstStyle/>
              <a:p>
                <a:endParaRPr lang="en-US"/>
              </a:p>
            </p:txBody>
          </p:sp>
          <p:sp>
            <p:nvSpPr>
              <p:cNvPr id="56383" name="Freeform 32"/>
              <p:cNvSpPr>
                <a:spLocks/>
              </p:cNvSpPr>
              <p:nvPr/>
            </p:nvSpPr>
            <p:spPr bwMode="auto">
              <a:xfrm>
                <a:off x="1691" y="2337"/>
                <a:ext cx="67" cy="40"/>
              </a:xfrm>
              <a:custGeom>
                <a:avLst/>
                <a:gdLst>
                  <a:gd name="T0" fmla="*/ 16 w 67"/>
                  <a:gd name="T1" fmla="*/ 40 h 40"/>
                  <a:gd name="T2" fmla="*/ 12 w 67"/>
                  <a:gd name="T3" fmla="*/ 39 h 40"/>
                  <a:gd name="T4" fmla="*/ 9 w 67"/>
                  <a:gd name="T5" fmla="*/ 38 h 40"/>
                  <a:gd name="T6" fmla="*/ 5 w 67"/>
                  <a:gd name="T7" fmla="*/ 36 h 40"/>
                  <a:gd name="T8" fmla="*/ 1 w 67"/>
                  <a:gd name="T9" fmla="*/ 35 h 40"/>
                  <a:gd name="T10" fmla="*/ 0 w 67"/>
                  <a:gd name="T11" fmla="*/ 25 h 40"/>
                  <a:gd name="T12" fmla="*/ 1 w 67"/>
                  <a:gd name="T13" fmla="*/ 19 h 40"/>
                  <a:gd name="T14" fmla="*/ 2 w 67"/>
                  <a:gd name="T15" fmla="*/ 14 h 40"/>
                  <a:gd name="T16" fmla="*/ 5 w 67"/>
                  <a:gd name="T17" fmla="*/ 10 h 40"/>
                  <a:gd name="T18" fmla="*/ 14 w 67"/>
                  <a:gd name="T19" fmla="*/ 7 h 40"/>
                  <a:gd name="T20" fmla="*/ 22 w 67"/>
                  <a:gd name="T21" fmla="*/ 5 h 40"/>
                  <a:gd name="T22" fmla="*/ 30 w 67"/>
                  <a:gd name="T23" fmla="*/ 3 h 40"/>
                  <a:gd name="T24" fmla="*/ 39 w 67"/>
                  <a:gd name="T25" fmla="*/ 0 h 40"/>
                  <a:gd name="T26" fmla="*/ 46 w 67"/>
                  <a:gd name="T27" fmla="*/ 3 h 40"/>
                  <a:gd name="T28" fmla="*/ 51 w 67"/>
                  <a:gd name="T29" fmla="*/ 5 h 40"/>
                  <a:gd name="T30" fmla="*/ 58 w 67"/>
                  <a:gd name="T31" fmla="*/ 7 h 40"/>
                  <a:gd name="T32" fmla="*/ 64 w 67"/>
                  <a:gd name="T33" fmla="*/ 10 h 40"/>
                  <a:gd name="T34" fmla="*/ 66 w 67"/>
                  <a:gd name="T35" fmla="*/ 14 h 40"/>
                  <a:gd name="T36" fmla="*/ 66 w 67"/>
                  <a:gd name="T37" fmla="*/ 18 h 40"/>
                  <a:gd name="T38" fmla="*/ 67 w 67"/>
                  <a:gd name="T39" fmla="*/ 21 h 40"/>
                  <a:gd name="T40" fmla="*/ 67 w 67"/>
                  <a:gd name="T41" fmla="*/ 25 h 40"/>
                  <a:gd name="T42" fmla="*/ 64 w 67"/>
                  <a:gd name="T43" fmla="*/ 27 h 40"/>
                  <a:gd name="T44" fmla="*/ 62 w 67"/>
                  <a:gd name="T45" fmla="*/ 28 h 40"/>
                  <a:gd name="T46" fmla="*/ 59 w 67"/>
                  <a:gd name="T47" fmla="*/ 29 h 40"/>
                  <a:gd name="T48" fmla="*/ 55 w 67"/>
                  <a:gd name="T49" fmla="*/ 31 h 40"/>
                  <a:gd name="T50" fmla="*/ 48 w 67"/>
                  <a:gd name="T51" fmla="*/ 33 h 40"/>
                  <a:gd name="T52" fmla="*/ 41 w 67"/>
                  <a:gd name="T53" fmla="*/ 34 h 40"/>
                  <a:gd name="T54" fmla="*/ 30 w 67"/>
                  <a:gd name="T55" fmla="*/ 36 h 40"/>
                  <a:gd name="T56" fmla="*/ 16 w 67"/>
                  <a:gd name="T57" fmla="*/ 4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40"/>
                  <a:gd name="T89" fmla="*/ 67 w 67"/>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40">
                    <a:moveTo>
                      <a:pt x="16" y="40"/>
                    </a:moveTo>
                    <a:lnTo>
                      <a:pt x="12" y="39"/>
                    </a:lnTo>
                    <a:lnTo>
                      <a:pt x="9" y="38"/>
                    </a:lnTo>
                    <a:lnTo>
                      <a:pt x="5" y="36"/>
                    </a:lnTo>
                    <a:lnTo>
                      <a:pt x="1" y="35"/>
                    </a:lnTo>
                    <a:lnTo>
                      <a:pt x="0" y="25"/>
                    </a:lnTo>
                    <a:lnTo>
                      <a:pt x="1" y="19"/>
                    </a:lnTo>
                    <a:lnTo>
                      <a:pt x="2" y="14"/>
                    </a:lnTo>
                    <a:lnTo>
                      <a:pt x="5" y="10"/>
                    </a:lnTo>
                    <a:lnTo>
                      <a:pt x="14" y="7"/>
                    </a:lnTo>
                    <a:lnTo>
                      <a:pt x="22" y="5"/>
                    </a:lnTo>
                    <a:lnTo>
                      <a:pt x="30" y="3"/>
                    </a:lnTo>
                    <a:lnTo>
                      <a:pt x="39" y="0"/>
                    </a:lnTo>
                    <a:lnTo>
                      <a:pt x="46" y="3"/>
                    </a:lnTo>
                    <a:lnTo>
                      <a:pt x="51" y="5"/>
                    </a:lnTo>
                    <a:lnTo>
                      <a:pt x="58" y="7"/>
                    </a:lnTo>
                    <a:lnTo>
                      <a:pt x="64" y="10"/>
                    </a:lnTo>
                    <a:lnTo>
                      <a:pt x="66" y="14"/>
                    </a:lnTo>
                    <a:lnTo>
                      <a:pt x="66" y="18"/>
                    </a:lnTo>
                    <a:lnTo>
                      <a:pt x="67" y="21"/>
                    </a:lnTo>
                    <a:lnTo>
                      <a:pt x="67" y="25"/>
                    </a:lnTo>
                    <a:lnTo>
                      <a:pt x="64" y="27"/>
                    </a:lnTo>
                    <a:lnTo>
                      <a:pt x="62" y="28"/>
                    </a:lnTo>
                    <a:lnTo>
                      <a:pt x="59" y="29"/>
                    </a:lnTo>
                    <a:lnTo>
                      <a:pt x="55" y="31"/>
                    </a:lnTo>
                    <a:lnTo>
                      <a:pt x="48" y="33"/>
                    </a:lnTo>
                    <a:lnTo>
                      <a:pt x="41" y="34"/>
                    </a:lnTo>
                    <a:lnTo>
                      <a:pt x="30" y="36"/>
                    </a:lnTo>
                    <a:lnTo>
                      <a:pt x="16" y="40"/>
                    </a:lnTo>
                    <a:close/>
                  </a:path>
                </a:pathLst>
              </a:custGeom>
              <a:solidFill>
                <a:srgbClr val="A02300"/>
              </a:solidFill>
              <a:ln w="9525">
                <a:noFill/>
                <a:round/>
                <a:headEnd/>
                <a:tailEnd/>
              </a:ln>
            </p:spPr>
            <p:txBody>
              <a:bodyPr/>
              <a:lstStyle/>
              <a:p>
                <a:endParaRPr lang="en-US"/>
              </a:p>
            </p:txBody>
          </p:sp>
          <p:sp>
            <p:nvSpPr>
              <p:cNvPr id="56384" name="Freeform 33"/>
              <p:cNvSpPr>
                <a:spLocks/>
              </p:cNvSpPr>
              <p:nvPr/>
            </p:nvSpPr>
            <p:spPr bwMode="auto">
              <a:xfrm>
                <a:off x="3721" y="2208"/>
                <a:ext cx="455" cy="1628"/>
              </a:xfrm>
              <a:custGeom>
                <a:avLst/>
                <a:gdLst>
                  <a:gd name="T0" fmla="*/ 315 w 455"/>
                  <a:gd name="T1" fmla="*/ 1612 h 1628"/>
                  <a:gd name="T2" fmla="*/ 325 w 455"/>
                  <a:gd name="T3" fmla="*/ 1591 h 1628"/>
                  <a:gd name="T4" fmla="*/ 317 w 455"/>
                  <a:gd name="T5" fmla="*/ 1567 h 1628"/>
                  <a:gd name="T6" fmla="*/ 343 w 455"/>
                  <a:gd name="T7" fmla="*/ 1559 h 1628"/>
                  <a:gd name="T8" fmla="*/ 369 w 455"/>
                  <a:gd name="T9" fmla="*/ 1548 h 1628"/>
                  <a:gd name="T10" fmla="*/ 384 w 455"/>
                  <a:gd name="T11" fmla="*/ 1523 h 1628"/>
                  <a:gd name="T12" fmla="*/ 410 w 455"/>
                  <a:gd name="T13" fmla="*/ 1510 h 1628"/>
                  <a:gd name="T14" fmla="*/ 444 w 455"/>
                  <a:gd name="T15" fmla="*/ 1508 h 1628"/>
                  <a:gd name="T16" fmla="*/ 455 w 455"/>
                  <a:gd name="T17" fmla="*/ 1486 h 1628"/>
                  <a:gd name="T18" fmla="*/ 442 w 455"/>
                  <a:gd name="T19" fmla="*/ 1465 h 1628"/>
                  <a:gd name="T20" fmla="*/ 422 w 455"/>
                  <a:gd name="T21" fmla="*/ 1450 h 1628"/>
                  <a:gd name="T22" fmla="*/ 356 w 455"/>
                  <a:gd name="T23" fmla="*/ 585 h 1628"/>
                  <a:gd name="T24" fmla="*/ 334 w 455"/>
                  <a:gd name="T25" fmla="*/ 210 h 1628"/>
                  <a:gd name="T26" fmla="*/ 334 w 455"/>
                  <a:gd name="T27" fmla="*/ 142 h 1628"/>
                  <a:gd name="T28" fmla="*/ 348 w 455"/>
                  <a:gd name="T29" fmla="*/ 133 h 1628"/>
                  <a:gd name="T30" fmla="*/ 355 w 455"/>
                  <a:gd name="T31" fmla="*/ 104 h 1628"/>
                  <a:gd name="T32" fmla="*/ 350 w 455"/>
                  <a:gd name="T33" fmla="*/ 88 h 1628"/>
                  <a:gd name="T34" fmla="*/ 315 w 455"/>
                  <a:gd name="T35" fmla="*/ 80 h 1628"/>
                  <a:gd name="T36" fmla="*/ 300 w 455"/>
                  <a:gd name="T37" fmla="*/ 56 h 1628"/>
                  <a:gd name="T38" fmla="*/ 277 w 455"/>
                  <a:gd name="T39" fmla="*/ 50 h 1628"/>
                  <a:gd name="T40" fmla="*/ 253 w 455"/>
                  <a:gd name="T41" fmla="*/ 48 h 1628"/>
                  <a:gd name="T42" fmla="*/ 245 w 455"/>
                  <a:gd name="T43" fmla="*/ 31 h 1628"/>
                  <a:gd name="T44" fmla="*/ 216 w 455"/>
                  <a:gd name="T45" fmla="*/ 2 h 1628"/>
                  <a:gd name="T46" fmla="*/ 194 w 455"/>
                  <a:gd name="T47" fmla="*/ 1 h 1628"/>
                  <a:gd name="T48" fmla="*/ 174 w 455"/>
                  <a:gd name="T49" fmla="*/ 3 h 1628"/>
                  <a:gd name="T50" fmla="*/ 156 w 455"/>
                  <a:gd name="T51" fmla="*/ 13 h 1628"/>
                  <a:gd name="T52" fmla="*/ 145 w 455"/>
                  <a:gd name="T53" fmla="*/ 40 h 1628"/>
                  <a:gd name="T54" fmla="*/ 103 w 455"/>
                  <a:gd name="T55" fmla="*/ 54 h 1628"/>
                  <a:gd name="T56" fmla="*/ 82 w 455"/>
                  <a:gd name="T57" fmla="*/ 58 h 1628"/>
                  <a:gd name="T58" fmla="*/ 68 w 455"/>
                  <a:gd name="T59" fmla="*/ 79 h 1628"/>
                  <a:gd name="T60" fmla="*/ 35 w 455"/>
                  <a:gd name="T61" fmla="*/ 93 h 1628"/>
                  <a:gd name="T62" fmla="*/ 12 w 455"/>
                  <a:gd name="T63" fmla="*/ 100 h 1628"/>
                  <a:gd name="T64" fmla="*/ 2 w 455"/>
                  <a:gd name="T65" fmla="*/ 128 h 1628"/>
                  <a:gd name="T66" fmla="*/ 6 w 455"/>
                  <a:gd name="T67" fmla="*/ 143 h 1628"/>
                  <a:gd name="T68" fmla="*/ 24 w 455"/>
                  <a:gd name="T69" fmla="*/ 150 h 1628"/>
                  <a:gd name="T70" fmla="*/ 50 w 455"/>
                  <a:gd name="T71" fmla="*/ 367 h 1628"/>
                  <a:gd name="T72" fmla="*/ 68 w 455"/>
                  <a:gd name="T73" fmla="*/ 656 h 1628"/>
                  <a:gd name="T74" fmla="*/ 70 w 455"/>
                  <a:gd name="T75" fmla="*/ 849 h 1628"/>
                  <a:gd name="T76" fmla="*/ 95 w 455"/>
                  <a:gd name="T77" fmla="*/ 1256 h 1628"/>
                  <a:gd name="T78" fmla="*/ 98 w 455"/>
                  <a:gd name="T79" fmla="*/ 1467 h 1628"/>
                  <a:gd name="T80" fmla="*/ 83 w 455"/>
                  <a:gd name="T81" fmla="*/ 1482 h 1628"/>
                  <a:gd name="T82" fmla="*/ 79 w 455"/>
                  <a:gd name="T83" fmla="*/ 1500 h 1628"/>
                  <a:gd name="T84" fmla="*/ 90 w 455"/>
                  <a:gd name="T85" fmla="*/ 1520 h 1628"/>
                  <a:gd name="T86" fmla="*/ 123 w 455"/>
                  <a:gd name="T87" fmla="*/ 1524 h 1628"/>
                  <a:gd name="T88" fmla="*/ 162 w 455"/>
                  <a:gd name="T89" fmla="*/ 1525 h 1628"/>
                  <a:gd name="T90" fmla="*/ 177 w 455"/>
                  <a:gd name="T91" fmla="*/ 1546 h 1628"/>
                  <a:gd name="T92" fmla="*/ 191 w 455"/>
                  <a:gd name="T93" fmla="*/ 1564 h 1628"/>
                  <a:gd name="T94" fmla="*/ 218 w 455"/>
                  <a:gd name="T95" fmla="*/ 1571 h 1628"/>
                  <a:gd name="T96" fmla="*/ 235 w 455"/>
                  <a:gd name="T97" fmla="*/ 1612 h 1628"/>
                  <a:gd name="T98" fmla="*/ 253 w 455"/>
                  <a:gd name="T99" fmla="*/ 1626 h 1628"/>
                  <a:gd name="T100" fmla="*/ 280 w 455"/>
                  <a:gd name="T101" fmla="*/ 1628 h 16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5"/>
                  <a:gd name="T154" fmla="*/ 0 h 1628"/>
                  <a:gd name="T155" fmla="*/ 455 w 455"/>
                  <a:gd name="T156" fmla="*/ 1628 h 16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5" h="1628">
                    <a:moveTo>
                      <a:pt x="288" y="1628"/>
                    </a:moveTo>
                    <a:lnTo>
                      <a:pt x="302" y="1619"/>
                    </a:lnTo>
                    <a:lnTo>
                      <a:pt x="310" y="1614"/>
                    </a:lnTo>
                    <a:lnTo>
                      <a:pt x="315" y="1612"/>
                    </a:lnTo>
                    <a:lnTo>
                      <a:pt x="321" y="1610"/>
                    </a:lnTo>
                    <a:lnTo>
                      <a:pt x="323" y="1603"/>
                    </a:lnTo>
                    <a:lnTo>
                      <a:pt x="325" y="1599"/>
                    </a:lnTo>
                    <a:lnTo>
                      <a:pt x="325" y="1591"/>
                    </a:lnTo>
                    <a:lnTo>
                      <a:pt x="322" y="1578"/>
                    </a:lnTo>
                    <a:lnTo>
                      <a:pt x="321" y="1574"/>
                    </a:lnTo>
                    <a:lnTo>
                      <a:pt x="319" y="1571"/>
                    </a:lnTo>
                    <a:lnTo>
                      <a:pt x="317" y="1567"/>
                    </a:lnTo>
                    <a:lnTo>
                      <a:pt x="315" y="1564"/>
                    </a:lnTo>
                    <a:lnTo>
                      <a:pt x="325" y="1563"/>
                    </a:lnTo>
                    <a:lnTo>
                      <a:pt x="334" y="1560"/>
                    </a:lnTo>
                    <a:lnTo>
                      <a:pt x="343" y="1559"/>
                    </a:lnTo>
                    <a:lnTo>
                      <a:pt x="351" y="1558"/>
                    </a:lnTo>
                    <a:lnTo>
                      <a:pt x="357" y="1555"/>
                    </a:lnTo>
                    <a:lnTo>
                      <a:pt x="363" y="1551"/>
                    </a:lnTo>
                    <a:lnTo>
                      <a:pt x="369" y="1548"/>
                    </a:lnTo>
                    <a:lnTo>
                      <a:pt x="375" y="1545"/>
                    </a:lnTo>
                    <a:lnTo>
                      <a:pt x="380" y="1536"/>
                    </a:lnTo>
                    <a:lnTo>
                      <a:pt x="383" y="1530"/>
                    </a:lnTo>
                    <a:lnTo>
                      <a:pt x="384" y="1523"/>
                    </a:lnTo>
                    <a:lnTo>
                      <a:pt x="385" y="1513"/>
                    </a:lnTo>
                    <a:lnTo>
                      <a:pt x="393" y="1511"/>
                    </a:lnTo>
                    <a:lnTo>
                      <a:pt x="402" y="1511"/>
                    </a:lnTo>
                    <a:lnTo>
                      <a:pt x="410" y="1510"/>
                    </a:lnTo>
                    <a:lnTo>
                      <a:pt x="419" y="1509"/>
                    </a:lnTo>
                    <a:lnTo>
                      <a:pt x="427" y="1509"/>
                    </a:lnTo>
                    <a:lnTo>
                      <a:pt x="437" y="1508"/>
                    </a:lnTo>
                    <a:lnTo>
                      <a:pt x="444" y="1508"/>
                    </a:lnTo>
                    <a:lnTo>
                      <a:pt x="454" y="1507"/>
                    </a:lnTo>
                    <a:lnTo>
                      <a:pt x="454" y="1500"/>
                    </a:lnTo>
                    <a:lnTo>
                      <a:pt x="455" y="1493"/>
                    </a:lnTo>
                    <a:lnTo>
                      <a:pt x="455" y="1486"/>
                    </a:lnTo>
                    <a:lnTo>
                      <a:pt x="455" y="1479"/>
                    </a:lnTo>
                    <a:lnTo>
                      <a:pt x="450" y="1473"/>
                    </a:lnTo>
                    <a:lnTo>
                      <a:pt x="446" y="1468"/>
                    </a:lnTo>
                    <a:lnTo>
                      <a:pt x="442" y="1465"/>
                    </a:lnTo>
                    <a:lnTo>
                      <a:pt x="438" y="1461"/>
                    </a:lnTo>
                    <a:lnTo>
                      <a:pt x="434" y="1458"/>
                    </a:lnTo>
                    <a:lnTo>
                      <a:pt x="429" y="1454"/>
                    </a:lnTo>
                    <a:lnTo>
                      <a:pt x="422" y="1450"/>
                    </a:lnTo>
                    <a:lnTo>
                      <a:pt x="414" y="1444"/>
                    </a:lnTo>
                    <a:lnTo>
                      <a:pt x="389" y="1072"/>
                    </a:lnTo>
                    <a:lnTo>
                      <a:pt x="369" y="791"/>
                    </a:lnTo>
                    <a:lnTo>
                      <a:pt x="356" y="585"/>
                    </a:lnTo>
                    <a:lnTo>
                      <a:pt x="347" y="438"/>
                    </a:lnTo>
                    <a:lnTo>
                      <a:pt x="340" y="337"/>
                    </a:lnTo>
                    <a:lnTo>
                      <a:pt x="336" y="265"/>
                    </a:lnTo>
                    <a:lnTo>
                      <a:pt x="334" y="210"/>
                    </a:lnTo>
                    <a:lnTo>
                      <a:pt x="332" y="153"/>
                    </a:lnTo>
                    <a:lnTo>
                      <a:pt x="332" y="149"/>
                    </a:lnTo>
                    <a:lnTo>
                      <a:pt x="334" y="146"/>
                    </a:lnTo>
                    <a:lnTo>
                      <a:pt x="334" y="142"/>
                    </a:lnTo>
                    <a:lnTo>
                      <a:pt x="334" y="137"/>
                    </a:lnTo>
                    <a:lnTo>
                      <a:pt x="339" y="136"/>
                    </a:lnTo>
                    <a:lnTo>
                      <a:pt x="344" y="134"/>
                    </a:lnTo>
                    <a:lnTo>
                      <a:pt x="348" y="133"/>
                    </a:lnTo>
                    <a:lnTo>
                      <a:pt x="354" y="130"/>
                    </a:lnTo>
                    <a:lnTo>
                      <a:pt x="355" y="121"/>
                    </a:lnTo>
                    <a:lnTo>
                      <a:pt x="355" y="112"/>
                    </a:lnTo>
                    <a:lnTo>
                      <a:pt x="355" y="104"/>
                    </a:lnTo>
                    <a:lnTo>
                      <a:pt x="356" y="94"/>
                    </a:lnTo>
                    <a:lnTo>
                      <a:pt x="354" y="92"/>
                    </a:lnTo>
                    <a:lnTo>
                      <a:pt x="352" y="91"/>
                    </a:lnTo>
                    <a:lnTo>
                      <a:pt x="350" y="88"/>
                    </a:lnTo>
                    <a:lnTo>
                      <a:pt x="347" y="87"/>
                    </a:lnTo>
                    <a:lnTo>
                      <a:pt x="330" y="85"/>
                    </a:lnTo>
                    <a:lnTo>
                      <a:pt x="321" y="83"/>
                    </a:lnTo>
                    <a:lnTo>
                      <a:pt x="315" y="80"/>
                    </a:lnTo>
                    <a:lnTo>
                      <a:pt x="311" y="77"/>
                    </a:lnTo>
                    <a:lnTo>
                      <a:pt x="306" y="66"/>
                    </a:lnTo>
                    <a:lnTo>
                      <a:pt x="302" y="61"/>
                    </a:lnTo>
                    <a:lnTo>
                      <a:pt x="300" y="56"/>
                    </a:lnTo>
                    <a:lnTo>
                      <a:pt x="294" y="51"/>
                    </a:lnTo>
                    <a:lnTo>
                      <a:pt x="289" y="51"/>
                    </a:lnTo>
                    <a:lnTo>
                      <a:pt x="282" y="50"/>
                    </a:lnTo>
                    <a:lnTo>
                      <a:pt x="277" y="50"/>
                    </a:lnTo>
                    <a:lnTo>
                      <a:pt x="271" y="49"/>
                    </a:lnTo>
                    <a:lnTo>
                      <a:pt x="265" y="49"/>
                    </a:lnTo>
                    <a:lnTo>
                      <a:pt x="259" y="48"/>
                    </a:lnTo>
                    <a:lnTo>
                      <a:pt x="253" y="48"/>
                    </a:lnTo>
                    <a:lnTo>
                      <a:pt x="247" y="47"/>
                    </a:lnTo>
                    <a:lnTo>
                      <a:pt x="247" y="42"/>
                    </a:lnTo>
                    <a:lnTo>
                      <a:pt x="245" y="36"/>
                    </a:lnTo>
                    <a:lnTo>
                      <a:pt x="245" y="31"/>
                    </a:lnTo>
                    <a:lnTo>
                      <a:pt x="244" y="27"/>
                    </a:lnTo>
                    <a:lnTo>
                      <a:pt x="231" y="13"/>
                    </a:lnTo>
                    <a:lnTo>
                      <a:pt x="223" y="6"/>
                    </a:lnTo>
                    <a:lnTo>
                      <a:pt x="216" y="2"/>
                    </a:lnTo>
                    <a:lnTo>
                      <a:pt x="210" y="0"/>
                    </a:lnTo>
                    <a:lnTo>
                      <a:pt x="205" y="0"/>
                    </a:lnTo>
                    <a:lnTo>
                      <a:pt x="199" y="1"/>
                    </a:lnTo>
                    <a:lnTo>
                      <a:pt x="194" y="1"/>
                    </a:lnTo>
                    <a:lnTo>
                      <a:pt x="189" y="1"/>
                    </a:lnTo>
                    <a:lnTo>
                      <a:pt x="184" y="2"/>
                    </a:lnTo>
                    <a:lnTo>
                      <a:pt x="180" y="2"/>
                    </a:lnTo>
                    <a:lnTo>
                      <a:pt x="174" y="3"/>
                    </a:lnTo>
                    <a:lnTo>
                      <a:pt x="169" y="3"/>
                    </a:lnTo>
                    <a:lnTo>
                      <a:pt x="164" y="7"/>
                    </a:lnTo>
                    <a:lnTo>
                      <a:pt x="160" y="9"/>
                    </a:lnTo>
                    <a:lnTo>
                      <a:pt x="156" y="13"/>
                    </a:lnTo>
                    <a:lnTo>
                      <a:pt x="151" y="16"/>
                    </a:lnTo>
                    <a:lnTo>
                      <a:pt x="149" y="24"/>
                    </a:lnTo>
                    <a:lnTo>
                      <a:pt x="148" y="31"/>
                    </a:lnTo>
                    <a:lnTo>
                      <a:pt x="145" y="40"/>
                    </a:lnTo>
                    <a:lnTo>
                      <a:pt x="144" y="48"/>
                    </a:lnTo>
                    <a:lnTo>
                      <a:pt x="127" y="50"/>
                    </a:lnTo>
                    <a:lnTo>
                      <a:pt x="114" y="52"/>
                    </a:lnTo>
                    <a:lnTo>
                      <a:pt x="103" y="54"/>
                    </a:lnTo>
                    <a:lnTo>
                      <a:pt x="97" y="55"/>
                    </a:lnTo>
                    <a:lnTo>
                      <a:pt x="91" y="56"/>
                    </a:lnTo>
                    <a:lnTo>
                      <a:pt x="86" y="57"/>
                    </a:lnTo>
                    <a:lnTo>
                      <a:pt x="82" y="58"/>
                    </a:lnTo>
                    <a:lnTo>
                      <a:pt x="78" y="61"/>
                    </a:lnTo>
                    <a:lnTo>
                      <a:pt x="73" y="66"/>
                    </a:lnTo>
                    <a:lnTo>
                      <a:pt x="70" y="72"/>
                    </a:lnTo>
                    <a:lnTo>
                      <a:pt x="68" y="79"/>
                    </a:lnTo>
                    <a:lnTo>
                      <a:pt x="64" y="90"/>
                    </a:lnTo>
                    <a:lnTo>
                      <a:pt x="52" y="91"/>
                    </a:lnTo>
                    <a:lnTo>
                      <a:pt x="43" y="92"/>
                    </a:lnTo>
                    <a:lnTo>
                      <a:pt x="35" y="93"/>
                    </a:lnTo>
                    <a:lnTo>
                      <a:pt x="29" y="94"/>
                    </a:lnTo>
                    <a:lnTo>
                      <a:pt x="24" y="95"/>
                    </a:lnTo>
                    <a:lnTo>
                      <a:pt x="19" y="98"/>
                    </a:lnTo>
                    <a:lnTo>
                      <a:pt x="12" y="100"/>
                    </a:lnTo>
                    <a:lnTo>
                      <a:pt x="6" y="102"/>
                    </a:lnTo>
                    <a:lnTo>
                      <a:pt x="4" y="111"/>
                    </a:lnTo>
                    <a:lnTo>
                      <a:pt x="3" y="120"/>
                    </a:lnTo>
                    <a:lnTo>
                      <a:pt x="2" y="128"/>
                    </a:lnTo>
                    <a:lnTo>
                      <a:pt x="0" y="137"/>
                    </a:lnTo>
                    <a:lnTo>
                      <a:pt x="2" y="140"/>
                    </a:lnTo>
                    <a:lnTo>
                      <a:pt x="4" y="141"/>
                    </a:lnTo>
                    <a:lnTo>
                      <a:pt x="6" y="143"/>
                    </a:lnTo>
                    <a:lnTo>
                      <a:pt x="7" y="146"/>
                    </a:lnTo>
                    <a:lnTo>
                      <a:pt x="12" y="147"/>
                    </a:lnTo>
                    <a:lnTo>
                      <a:pt x="19" y="149"/>
                    </a:lnTo>
                    <a:lnTo>
                      <a:pt x="24" y="150"/>
                    </a:lnTo>
                    <a:lnTo>
                      <a:pt x="31" y="153"/>
                    </a:lnTo>
                    <a:lnTo>
                      <a:pt x="36" y="194"/>
                    </a:lnTo>
                    <a:lnTo>
                      <a:pt x="43" y="274"/>
                    </a:lnTo>
                    <a:lnTo>
                      <a:pt x="50" y="367"/>
                    </a:lnTo>
                    <a:lnTo>
                      <a:pt x="57" y="447"/>
                    </a:lnTo>
                    <a:lnTo>
                      <a:pt x="60" y="516"/>
                    </a:lnTo>
                    <a:lnTo>
                      <a:pt x="64" y="586"/>
                    </a:lnTo>
                    <a:lnTo>
                      <a:pt x="68" y="656"/>
                    </a:lnTo>
                    <a:lnTo>
                      <a:pt x="72" y="724"/>
                    </a:lnTo>
                    <a:lnTo>
                      <a:pt x="72" y="765"/>
                    </a:lnTo>
                    <a:lnTo>
                      <a:pt x="72" y="807"/>
                    </a:lnTo>
                    <a:lnTo>
                      <a:pt x="70" y="849"/>
                    </a:lnTo>
                    <a:lnTo>
                      <a:pt x="70" y="890"/>
                    </a:lnTo>
                    <a:lnTo>
                      <a:pt x="77" y="999"/>
                    </a:lnTo>
                    <a:lnTo>
                      <a:pt x="85" y="1112"/>
                    </a:lnTo>
                    <a:lnTo>
                      <a:pt x="95" y="1256"/>
                    </a:lnTo>
                    <a:lnTo>
                      <a:pt x="107" y="1460"/>
                    </a:lnTo>
                    <a:lnTo>
                      <a:pt x="104" y="1464"/>
                    </a:lnTo>
                    <a:lnTo>
                      <a:pt x="102" y="1466"/>
                    </a:lnTo>
                    <a:lnTo>
                      <a:pt x="98" y="1467"/>
                    </a:lnTo>
                    <a:lnTo>
                      <a:pt x="93" y="1468"/>
                    </a:lnTo>
                    <a:lnTo>
                      <a:pt x="91" y="1473"/>
                    </a:lnTo>
                    <a:lnTo>
                      <a:pt x="87" y="1478"/>
                    </a:lnTo>
                    <a:lnTo>
                      <a:pt x="83" y="1482"/>
                    </a:lnTo>
                    <a:lnTo>
                      <a:pt x="79" y="1489"/>
                    </a:lnTo>
                    <a:lnTo>
                      <a:pt x="79" y="1493"/>
                    </a:lnTo>
                    <a:lnTo>
                      <a:pt x="79" y="1496"/>
                    </a:lnTo>
                    <a:lnTo>
                      <a:pt x="79" y="1500"/>
                    </a:lnTo>
                    <a:lnTo>
                      <a:pt x="79" y="1504"/>
                    </a:lnTo>
                    <a:lnTo>
                      <a:pt x="82" y="1509"/>
                    </a:lnTo>
                    <a:lnTo>
                      <a:pt x="86" y="1514"/>
                    </a:lnTo>
                    <a:lnTo>
                      <a:pt x="90" y="1520"/>
                    </a:lnTo>
                    <a:lnTo>
                      <a:pt x="94" y="1524"/>
                    </a:lnTo>
                    <a:lnTo>
                      <a:pt x="103" y="1524"/>
                    </a:lnTo>
                    <a:lnTo>
                      <a:pt x="114" y="1524"/>
                    </a:lnTo>
                    <a:lnTo>
                      <a:pt x="123" y="1524"/>
                    </a:lnTo>
                    <a:lnTo>
                      <a:pt x="133" y="1524"/>
                    </a:lnTo>
                    <a:lnTo>
                      <a:pt x="143" y="1524"/>
                    </a:lnTo>
                    <a:lnTo>
                      <a:pt x="152" y="1524"/>
                    </a:lnTo>
                    <a:lnTo>
                      <a:pt x="162" y="1525"/>
                    </a:lnTo>
                    <a:lnTo>
                      <a:pt x="172" y="1525"/>
                    </a:lnTo>
                    <a:lnTo>
                      <a:pt x="173" y="1532"/>
                    </a:lnTo>
                    <a:lnTo>
                      <a:pt x="176" y="1539"/>
                    </a:lnTo>
                    <a:lnTo>
                      <a:pt x="177" y="1546"/>
                    </a:lnTo>
                    <a:lnTo>
                      <a:pt x="178" y="1553"/>
                    </a:lnTo>
                    <a:lnTo>
                      <a:pt x="182" y="1557"/>
                    </a:lnTo>
                    <a:lnTo>
                      <a:pt x="187" y="1560"/>
                    </a:lnTo>
                    <a:lnTo>
                      <a:pt x="191" y="1564"/>
                    </a:lnTo>
                    <a:lnTo>
                      <a:pt x="197" y="1567"/>
                    </a:lnTo>
                    <a:lnTo>
                      <a:pt x="203" y="1568"/>
                    </a:lnTo>
                    <a:lnTo>
                      <a:pt x="211" y="1570"/>
                    </a:lnTo>
                    <a:lnTo>
                      <a:pt x="218" y="1571"/>
                    </a:lnTo>
                    <a:lnTo>
                      <a:pt x="226" y="1572"/>
                    </a:lnTo>
                    <a:lnTo>
                      <a:pt x="230" y="1593"/>
                    </a:lnTo>
                    <a:lnTo>
                      <a:pt x="232" y="1605"/>
                    </a:lnTo>
                    <a:lnTo>
                      <a:pt x="235" y="1612"/>
                    </a:lnTo>
                    <a:lnTo>
                      <a:pt x="240" y="1619"/>
                    </a:lnTo>
                    <a:lnTo>
                      <a:pt x="244" y="1621"/>
                    </a:lnTo>
                    <a:lnTo>
                      <a:pt x="249" y="1623"/>
                    </a:lnTo>
                    <a:lnTo>
                      <a:pt x="253" y="1626"/>
                    </a:lnTo>
                    <a:lnTo>
                      <a:pt x="259" y="1628"/>
                    </a:lnTo>
                    <a:lnTo>
                      <a:pt x="265" y="1628"/>
                    </a:lnTo>
                    <a:lnTo>
                      <a:pt x="273" y="1628"/>
                    </a:lnTo>
                    <a:lnTo>
                      <a:pt x="280" y="1628"/>
                    </a:lnTo>
                    <a:lnTo>
                      <a:pt x="288" y="1628"/>
                    </a:lnTo>
                    <a:close/>
                  </a:path>
                </a:pathLst>
              </a:custGeom>
              <a:solidFill>
                <a:srgbClr val="000000"/>
              </a:solidFill>
              <a:ln w="9525">
                <a:noFill/>
                <a:round/>
                <a:headEnd/>
                <a:tailEnd/>
              </a:ln>
            </p:spPr>
            <p:txBody>
              <a:bodyPr/>
              <a:lstStyle/>
              <a:p>
                <a:endParaRPr lang="en-US"/>
              </a:p>
            </p:txBody>
          </p:sp>
          <p:sp>
            <p:nvSpPr>
              <p:cNvPr id="56385" name="Freeform 34"/>
              <p:cNvSpPr>
                <a:spLocks/>
              </p:cNvSpPr>
              <p:nvPr/>
            </p:nvSpPr>
            <p:spPr bwMode="auto">
              <a:xfrm>
                <a:off x="3982" y="3776"/>
                <a:ext cx="50" cy="49"/>
              </a:xfrm>
              <a:custGeom>
                <a:avLst/>
                <a:gdLst>
                  <a:gd name="T0" fmla="*/ 27 w 50"/>
                  <a:gd name="T1" fmla="*/ 48 h 49"/>
                  <a:gd name="T2" fmla="*/ 36 w 50"/>
                  <a:gd name="T3" fmla="*/ 44 h 49"/>
                  <a:gd name="T4" fmla="*/ 41 w 50"/>
                  <a:gd name="T5" fmla="*/ 40 h 49"/>
                  <a:gd name="T6" fmla="*/ 45 w 50"/>
                  <a:gd name="T7" fmla="*/ 37 h 49"/>
                  <a:gd name="T8" fmla="*/ 48 w 50"/>
                  <a:gd name="T9" fmla="*/ 32 h 49"/>
                  <a:gd name="T10" fmla="*/ 49 w 50"/>
                  <a:gd name="T11" fmla="*/ 26 h 49"/>
                  <a:gd name="T12" fmla="*/ 49 w 50"/>
                  <a:gd name="T13" fmla="*/ 19 h 49"/>
                  <a:gd name="T14" fmla="*/ 50 w 50"/>
                  <a:gd name="T15" fmla="*/ 13 h 49"/>
                  <a:gd name="T16" fmla="*/ 50 w 50"/>
                  <a:gd name="T17" fmla="*/ 6 h 49"/>
                  <a:gd name="T18" fmla="*/ 41 w 50"/>
                  <a:gd name="T19" fmla="*/ 3 h 49"/>
                  <a:gd name="T20" fmla="*/ 35 w 50"/>
                  <a:gd name="T21" fmla="*/ 2 h 49"/>
                  <a:gd name="T22" fmla="*/ 29 w 50"/>
                  <a:gd name="T23" fmla="*/ 0 h 49"/>
                  <a:gd name="T24" fmla="*/ 21 w 50"/>
                  <a:gd name="T25" fmla="*/ 0 h 49"/>
                  <a:gd name="T26" fmla="*/ 16 w 50"/>
                  <a:gd name="T27" fmla="*/ 5 h 49"/>
                  <a:gd name="T28" fmla="*/ 11 w 50"/>
                  <a:gd name="T29" fmla="*/ 11 h 49"/>
                  <a:gd name="T30" fmla="*/ 6 w 50"/>
                  <a:gd name="T31" fmla="*/ 16 h 49"/>
                  <a:gd name="T32" fmla="*/ 0 w 50"/>
                  <a:gd name="T33" fmla="*/ 21 h 49"/>
                  <a:gd name="T34" fmla="*/ 0 w 50"/>
                  <a:gd name="T35" fmla="*/ 25 h 49"/>
                  <a:gd name="T36" fmla="*/ 0 w 50"/>
                  <a:gd name="T37" fmla="*/ 28 h 49"/>
                  <a:gd name="T38" fmla="*/ 0 w 50"/>
                  <a:gd name="T39" fmla="*/ 32 h 49"/>
                  <a:gd name="T40" fmla="*/ 0 w 50"/>
                  <a:gd name="T41" fmla="*/ 35 h 49"/>
                  <a:gd name="T42" fmla="*/ 3 w 50"/>
                  <a:gd name="T43" fmla="*/ 39 h 49"/>
                  <a:gd name="T44" fmla="*/ 7 w 50"/>
                  <a:gd name="T45" fmla="*/ 42 h 49"/>
                  <a:gd name="T46" fmla="*/ 11 w 50"/>
                  <a:gd name="T47" fmla="*/ 46 h 49"/>
                  <a:gd name="T48" fmla="*/ 13 w 50"/>
                  <a:gd name="T49" fmla="*/ 49 h 49"/>
                  <a:gd name="T50" fmla="*/ 16 w 50"/>
                  <a:gd name="T51" fmla="*/ 49 h 49"/>
                  <a:gd name="T52" fmla="*/ 20 w 50"/>
                  <a:gd name="T53" fmla="*/ 49 h 49"/>
                  <a:gd name="T54" fmla="*/ 24 w 50"/>
                  <a:gd name="T55" fmla="*/ 49 h 49"/>
                  <a:gd name="T56" fmla="*/ 27 w 50"/>
                  <a:gd name="T57" fmla="*/ 48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49"/>
                  <a:gd name="T89" fmla="*/ 50 w 50"/>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49">
                    <a:moveTo>
                      <a:pt x="27" y="48"/>
                    </a:moveTo>
                    <a:lnTo>
                      <a:pt x="36" y="44"/>
                    </a:lnTo>
                    <a:lnTo>
                      <a:pt x="41" y="40"/>
                    </a:lnTo>
                    <a:lnTo>
                      <a:pt x="45" y="37"/>
                    </a:lnTo>
                    <a:lnTo>
                      <a:pt x="48" y="32"/>
                    </a:lnTo>
                    <a:lnTo>
                      <a:pt x="49" y="26"/>
                    </a:lnTo>
                    <a:lnTo>
                      <a:pt x="49" y="19"/>
                    </a:lnTo>
                    <a:lnTo>
                      <a:pt x="50" y="13"/>
                    </a:lnTo>
                    <a:lnTo>
                      <a:pt x="50" y="6"/>
                    </a:lnTo>
                    <a:lnTo>
                      <a:pt x="41" y="3"/>
                    </a:lnTo>
                    <a:lnTo>
                      <a:pt x="35" y="2"/>
                    </a:lnTo>
                    <a:lnTo>
                      <a:pt x="29" y="0"/>
                    </a:lnTo>
                    <a:lnTo>
                      <a:pt x="21" y="0"/>
                    </a:lnTo>
                    <a:lnTo>
                      <a:pt x="16" y="5"/>
                    </a:lnTo>
                    <a:lnTo>
                      <a:pt x="11" y="11"/>
                    </a:lnTo>
                    <a:lnTo>
                      <a:pt x="6" y="16"/>
                    </a:lnTo>
                    <a:lnTo>
                      <a:pt x="0" y="21"/>
                    </a:lnTo>
                    <a:lnTo>
                      <a:pt x="0" y="25"/>
                    </a:lnTo>
                    <a:lnTo>
                      <a:pt x="0" y="28"/>
                    </a:lnTo>
                    <a:lnTo>
                      <a:pt x="0" y="32"/>
                    </a:lnTo>
                    <a:lnTo>
                      <a:pt x="0" y="35"/>
                    </a:lnTo>
                    <a:lnTo>
                      <a:pt x="3" y="39"/>
                    </a:lnTo>
                    <a:lnTo>
                      <a:pt x="7" y="42"/>
                    </a:lnTo>
                    <a:lnTo>
                      <a:pt x="11" y="46"/>
                    </a:lnTo>
                    <a:lnTo>
                      <a:pt x="13" y="49"/>
                    </a:lnTo>
                    <a:lnTo>
                      <a:pt x="16" y="49"/>
                    </a:lnTo>
                    <a:lnTo>
                      <a:pt x="20" y="49"/>
                    </a:lnTo>
                    <a:lnTo>
                      <a:pt x="24" y="49"/>
                    </a:lnTo>
                    <a:lnTo>
                      <a:pt x="27" y="48"/>
                    </a:lnTo>
                    <a:close/>
                  </a:path>
                </a:pathLst>
              </a:custGeom>
              <a:solidFill>
                <a:srgbClr val="A02300"/>
              </a:solidFill>
              <a:ln w="9525">
                <a:noFill/>
                <a:round/>
                <a:headEnd/>
                <a:tailEnd/>
              </a:ln>
            </p:spPr>
            <p:txBody>
              <a:bodyPr/>
              <a:lstStyle/>
              <a:p>
                <a:endParaRPr lang="en-US"/>
              </a:p>
            </p:txBody>
          </p:sp>
          <p:sp>
            <p:nvSpPr>
              <p:cNvPr id="56386" name="Freeform 35"/>
              <p:cNvSpPr>
                <a:spLocks/>
              </p:cNvSpPr>
              <p:nvPr/>
            </p:nvSpPr>
            <p:spPr bwMode="auto">
              <a:xfrm>
                <a:off x="3916" y="3725"/>
                <a:ext cx="173" cy="38"/>
              </a:xfrm>
              <a:custGeom>
                <a:avLst/>
                <a:gdLst>
                  <a:gd name="T0" fmla="*/ 120 w 173"/>
                  <a:gd name="T1" fmla="*/ 38 h 38"/>
                  <a:gd name="T2" fmla="*/ 128 w 173"/>
                  <a:gd name="T3" fmla="*/ 35 h 38"/>
                  <a:gd name="T4" fmla="*/ 135 w 173"/>
                  <a:gd name="T5" fmla="*/ 33 h 38"/>
                  <a:gd name="T6" fmla="*/ 140 w 173"/>
                  <a:gd name="T7" fmla="*/ 32 h 38"/>
                  <a:gd name="T8" fmla="*/ 145 w 173"/>
                  <a:gd name="T9" fmla="*/ 31 h 38"/>
                  <a:gd name="T10" fmla="*/ 149 w 173"/>
                  <a:gd name="T11" fmla="*/ 31 h 38"/>
                  <a:gd name="T12" fmla="*/ 153 w 173"/>
                  <a:gd name="T13" fmla="*/ 29 h 38"/>
                  <a:gd name="T14" fmla="*/ 159 w 173"/>
                  <a:gd name="T15" fmla="*/ 29 h 38"/>
                  <a:gd name="T16" fmla="*/ 165 w 173"/>
                  <a:gd name="T17" fmla="*/ 28 h 38"/>
                  <a:gd name="T18" fmla="*/ 168 w 173"/>
                  <a:gd name="T19" fmla="*/ 21 h 38"/>
                  <a:gd name="T20" fmla="*/ 170 w 173"/>
                  <a:gd name="T21" fmla="*/ 15 h 38"/>
                  <a:gd name="T22" fmla="*/ 172 w 173"/>
                  <a:gd name="T23" fmla="*/ 10 h 38"/>
                  <a:gd name="T24" fmla="*/ 173 w 173"/>
                  <a:gd name="T25" fmla="*/ 0 h 38"/>
                  <a:gd name="T26" fmla="*/ 152 w 173"/>
                  <a:gd name="T27" fmla="*/ 0 h 38"/>
                  <a:gd name="T28" fmla="*/ 131 w 173"/>
                  <a:gd name="T29" fmla="*/ 1 h 38"/>
                  <a:gd name="T30" fmla="*/ 108 w 173"/>
                  <a:gd name="T31" fmla="*/ 3 h 38"/>
                  <a:gd name="T32" fmla="*/ 87 w 173"/>
                  <a:gd name="T33" fmla="*/ 4 h 38"/>
                  <a:gd name="T34" fmla="*/ 65 w 173"/>
                  <a:gd name="T35" fmla="*/ 4 h 38"/>
                  <a:gd name="T36" fmla="*/ 44 w 173"/>
                  <a:gd name="T37" fmla="*/ 5 h 38"/>
                  <a:gd name="T38" fmla="*/ 21 w 173"/>
                  <a:gd name="T39" fmla="*/ 6 h 38"/>
                  <a:gd name="T40" fmla="*/ 0 w 173"/>
                  <a:gd name="T41" fmla="*/ 7 h 38"/>
                  <a:gd name="T42" fmla="*/ 3 w 173"/>
                  <a:gd name="T43" fmla="*/ 11 h 38"/>
                  <a:gd name="T44" fmla="*/ 4 w 173"/>
                  <a:gd name="T45" fmla="*/ 13 h 38"/>
                  <a:gd name="T46" fmla="*/ 7 w 173"/>
                  <a:gd name="T47" fmla="*/ 17 h 38"/>
                  <a:gd name="T48" fmla="*/ 8 w 173"/>
                  <a:gd name="T49" fmla="*/ 19 h 38"/>
                  <a:gd name="T50" fmla="*/ 18 w 173"/>
                  <a:gd name="T51" fmla="*/ 24 h 38"/>
                  <a:gd name="T52" fmla="*/ 24 w 173"/>
                  <a:gd name="T53" fmla="*/ 26 h 38"/>
                  <a:gd name="T54" fmla="*/ 29 w 173"/>
                  <a:gd name="T55" fmla="*/ 28 h 38"/>
                  <a:gd name="T56" fmla="*/ 35 w 173"/>
                  <a:gd name="T57" fmla="*/ 31 h 38"/>
                  <a:gd name="T58" fmla="*/ 39 w 173"/>
                  <a:gd name="T59" fmla="*/ 32 h 38"/>
                  <a:gd name="T60" fmla="*/ 44 w 173"/>
                  <a:gd name="T61" fmla="*/ 33 h 38"/>
                  <a:gd name="T62" fmla="*/ 50 w 173"/>
                  <a:gd name="T63" fmla="*/ 34 h 38"/>
                  <a:gd name="T64" fmla="*/ 58 w 173"/>
                  <a:gd name="T65" fmla="*/ 35 h 38"/>
                  <a:gd name="T66" fmla="*/ 76 w 173"/>
                  <a:gd name="T67" fmla="*/ 35 h 38"/>
                  <a:gd name="T68" fmla="*/ 87 w 173"/>
                  <a:gd name="T69" fmla="*/ 35 h 38"/>
                  <a:gd name="T70" fmla="*/ 98 w 173"/>
                  <a:gd name="T71" fmla="*/ 35 h 38"/>
                  <a:gd name="T72" fmla="*/ 105 w 173"/>
                  <a:gd name="T73" fmla="*/ 36 h 38"/>
                  <a:gd name="T74" fmla="*/ 110 w 173"/>
                  <a:gd name="T75" fmla="*/ 36 h 38"/>
                  <a:gd name="T76" fmla="*/ 114 w 173"/>
                  <a:gd name="T77" fmla="*/ 38 h 38"/>
                  <a:gd name="T78" fmla="*/ 118 w 173"/>
                  <a:gd name="T79" fmla="*/ 38 h 38"/>
                  <a:gd name="T80" fmla="*/ 120 w 173"/>
                  <a:gd name="T81" fmla="*/ 38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38"/>
                  <a:gd name="T125" fmla="*/ 173 w 173"/>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38">
                    <a:moveTo>
                      <a:pt x="120" y="38"/>
                    </a:moveTo>
                    <a:lnTo>
                      <a:pt x="128" y="35"/>
                    </a:lnTo>
                    <a:lnTo>
                      <a:pt x="135" y="33"/>
                    </a:lnTo>
                    <a:lnTo>
                      <a:pt x="140" y="32"/>
                    </a:lnTo>
                    <a:lnTo>
                      <a:pt x="145" y="31"/>
                    </a:lnTo>
                    <a:lnTo>
                      <a:pt x="149" y="31"/>
                    </a:lnTo>
                    <a:lnTo>
                      <a:pt x="153" y="29"/>
                    </a:lnTo>
                    <a:lnTo>
                      <a:pt x="159" y="29"/>
                    </a:lnTo>
                    <a:lnTo>
                      <a:pt x="165" y="28"/>
                    </a:lnTo>
                    <a:lnTo>
                      <a:pt x="168" y="21"/>
                    </a:lnTo>
                    <a:lnTo>
                      <a:pt x="170" y="15"/>
                    </a:lnTo>
                    <a:lnTo>
                      <a:pt x="172" y="10"/>
                    </a:lnTo>
                    <a:lnTo>
                      <a:pt x="173" y="0"/>
                    </a:lnTo>
                    <a:lnTo>
                      <a:pt x="152" y="0"/>
                    </a:lnTo>
                    <a:lnTo>
                      <a:pt x="131" y="1"/>
                    </a:lnTo>
                    <a:lnTo>
                      <a:pt x="108" y="3"/>
                    </a:lnTo>
                    <a:lnTo>
                      <a:pt x="87" y="4"/>
                    </a:lnTo>
                    <a:lnTo>
                      <a:pt x="65" y="4"/>
                    </a:lnTo>
                    <a:lnTo>
                      <a:pt x="44" y="5"/>
                    </a:lnTo>
                    <a:lnTo>
                      <a:pt x="21" y="6"/>
                    </a:lnTo>
                    <a:lnTo>
                      <a:pt x="0" y="7"/>
                    </a:lnTo>
                    <a:lnTo>
                      <a:pt x="3" y="11"/>
                    </a:lnTo>
                    <a:lnTo>
                      <a:pt x="4" y="13"/>
                    </a:lnTo>
                    <a:lnTo>
                      <a:pt x="7" y="17"/>
                    </a:lnTo>
                    <a:lnTo>
                      <a:pt x="8" y="19"/>
                    </a:lnTo>
                    <a:lnTo>
                      <a:pt x="18" y="24"/>
                    </a:lnTo>
                    <a:lnTo>
                      <a:pt x="24" y="26"/>
                    </a:lnTo>
                    <a:lnTo>
                      <a:pt x="29" y="28"/>
                    </a:lnTo>
                    <a:lnTo>
                      <a:pt x="35" y="31"/>
                    </a:lnTo>
                    <a:lnTo>
                      <a:pt x="39" y="32"/>
                    </a:lnTo>
                    <a:lnTo>
                      <a:pt x="44" y="33"/>
                    </a:lnTo>
                    <a:lnTo>
                      <a:pt x="50" y="34"/>
                    </a:lnTo>
                    <a:lnTo>
                      <a:pt x="58" y="35"/>
                    </a:lnTo>
                    <a:lnTo>
                      <a:pt x="76" y="35"/>
                    </a:lnTo>
                    <a:lnTo>
                      <a:pt x="87" y="35"/>
                    </a:lnTo>
                    <a:lnTo>
                      <a:pt x="98" y="35"/>
                    </a:lnTo>
                    <a:lnTo>
                      <a:pt x="105" y="36"/>
                    </a:lnTo>
                    <a:lnTo>
                      <a:pt x="110" y="36"/>
                    </a:lnTo>
                    <a:lnTo>
                      <a:pt x="114" y="38"/>
                    </a:lnTo>
                    <a:lnTo>
                      <a:pt x="118" y="38"/>
                    </a:lnTo>
                    <a:lnTo>
                      <a:pt x="120" y="38"/>
                    </a:lnTo>
                    <a:close/>
                  </a:path>
                </a:pathLst>
              </a:custGeom>
              <a:solidFill>
                <a:srgbClr val="A02300"/>
              </a:solidFill>
              <a:ln w="9525">
                <a:noFill/>
                <a:round/>
                <a:headEnd/>
                <a:tailEnd/>
              </a:ln>
            </p:spPr>
            <p:txBody>
              <a:bodyPr/>
              <a:lstStyle/>
              <a:p>
                <a:endParaRPr lang="en-US"/>
              </a:p>
            </p:txBody>
          </p:sp>
          <p:sp>
            <p:nvSpPr>
              <p:cNvPr id="56387" name="Freeform 36"/>
              <p:cNvSpPr>
                <a:spLocks/>
              </p:cNvSpPr>
              <p:nvPr/>
            </p:nvSpPr>
            <p:spPr bwMode="auto">
              <a:xfrm>
                <a:off x="3816" y="3668"/>
                <a:ext cx="351" cy="43"/>
              </a:xfrm>
              <a:custGeom>
                <a:avLst/>
                <a:gdLst>
                  <a:gd name="T0" fmla="*/ 318 w 351"/>
                  <a:gd name="T1" fmla="*/ 43 h 43"/>
                  <a:gd name="T2" fmla="*/ 326 w 351"/>
                  <a:gd name="T3" fmla="*/ 42 h 43"/>
                  <a:gd name="T4" fmla="*/ 334 w 351"/>
                  <a:gd name="T5" fmla="*/ 41 h 43"/>
                  <a:gd name="T6" fmla="*/ 342 w 351"/>
                  <a:gd name="T7" fmla="*/ 40 h 43"/>
                  <a:gd name="T8" fmla="*/ 351 w 351"/>
                  <a:gd name="T9" fmla="*/ 39 h 43"/>
                  <a:gd name="T10" fmla="*/ 348 w 351"/>
                  <a:gd name="T11" fmla="*/ 32 h 43"/>
                  <a:gd name="T12" fmla="*/ 347 w 351"/>
                  <a:gd name="T13" fmla="*/ 23 h 43"/>
                  <a:gd name="T14" fmla="*/ 344 w 351"/>
                  <a:gd name="T15" fmla="*/ 16 h 43"/>
                  <a:gd name="T16" fmla="*/ 342 w 351"/>
                  <a:gd name="T17" fmla="*/ 9 h 43"/>
                  <a:gd name="T18" fmla="*/ 335 w 351"/>
                  <a:gd name="T19" fmla="*/ 7 h 43"/>
                  <a:gd name="T20" fmla="*/ 327 w 351"/>
                  <a:gd name="T21" fmla="*/ 5 h 43"/>
                  <a:gd name="T22" fmla="*/ 320 w 351"/>
                  <a:gd name="T23" fmla="*/ 3 h 43"/>
                  <a:gd name="T24" fmla="*/ 313 w 351"/>
                  <a:gd name="T25" fmla="*/ 0 h 43"/>
                  <a:gd name="T26" fmla="*/ 265 w 351"/>
                  <a:gd name="T27" fmla="*/ 1 h 43"/>
                  <a:gd name="T28" fmla="*/ 223 w 351"/>
                  <a:gd name="T29" fmla="*/ 4 h 43"/>
                  <a:gd name="T30" fmla="*/ 187 w 351"/>
                  <a:gd name="T31" fmla="*/ 5 h 43"/>
                  <a:gd name="T32" fmla="*/ 156 w 351"/>
                  <a:gd name="T33" fmla="*/ 6 h 43"/>
                  <a:gd name="T34" fmla="*/ 129 w 351"/>
                  <a:gd name="T35" fmla="*/ 7 h 43"/>
                  <a:gd name="T36" fmla="*/ 107 w 351"/>
                  <a:gd name="T37" fmla="*/ 7 h 43"/>
                  <a:gd name="T38" fmla="*/ 87 w 351"/>
                  <a:gd name="T39" fmla="*/ 8 h 43"/>
                  <a:gd name="T40" fmla="*/ 73 w 351"/>
                  <a:gd name="T41" fmla="*/ 8 h 43"/>
                  <a:gd name="T42" fmla="*/ 60 w 351"/>
                  <a:gd name="T43" fmla="*/ 9 h 43"/>
                  <a:gd name="T44" fmla="*/ 49 w 351"/>
                  <a:gd name="T45" fmla="*/ 11 h 43"/>
                  <a:gd name="T46" fmla="*/ 40 w 351"/>
                  <a:gd name="T47" fmla="*/ 11 h 43"/>
                  <a:gd name="T48" fmla="*/ 33 w 351"/>
                  <a:gd name="T49" fmla="*/ 12 h 43"/>
                  <a:gd name="T50" fmla="*/ 27 w 351"/>
                  <a:gd name="T51" fmla="*/ 12 h 43"/>
                  <a:gd name="T52" fmla="*/ 21 w 351"/>
                  <a:gd name="T53" fmla="*/ 13 h 43"/>
                  <a:gd name="T54" fmla="*/ 16 w 351"/>
                  <a:gd name="T55" fmla="*/ 13 h 43"/>
                  <a:gd name="T56" fmla="*/ 11 w 351"/>
                  <a:gd name="T57" fmla="*/ 14 h 43"/>
                  <a:gd name="T58" fmla="*/ 7 w 351"/>
                  <a:gd name="T59" fmla="*/ 18 h 43"/>
                  <a:gd name="T60" fmla="*/ 4 w 351"/>
                  <a:gd name="T61" fmla="*/ 20 h 43"/>
                  <a:gd name="T62" fmla="*/ 2 w 351"/>
                  <a:gd name="T63" fmla="*/ 23 h 43"/>
                  <a:gd name="T64" fmla="*/ 0 w 351"/>
                  <a:gd name="T65" fmla="*/ 29 h 43"/>
                  <a:gd name="T66" fmla="*/ 4 w 351"/>
                  <a:gd name="T67" fmla="*/ 30 h 43"/>
                  <a:gd name="T68" fmla="*/ 7 w 351"/>
                  <a:gd name="T69" fmla="*/ 32 h 43"/>
                  <a:gd name="T70" fmla="*/ 11 w 351"/>
                  <a:gd name="T71" fmla="*/ 33 h 43"/>
                  <a:gd name="T72" fmla="*/ 16 w 351"/>
                  <a:gd name="T73" fmla="*/ 34 h 43"/>
                  <a:gd name="T74" fmla="*/ 23 w 351"/>
                  <a:gd name="T75" fmla="*/ 35 h 43"/>
                  <a:gd name="T76" fmla="*/ 31 w 351"/>
                  <a:gd name="T77" fmla="*/ 37 h 43"/>
                  <a:gd name="T78" fmla="*/ 44 w 351"/>
                  <a:gd name="T79" fmla="*/ 40 h 43"/>
                  <a:gd name="T80" fmla="*/ 60 w 351"/>
                  <a:gd name="T81" fmla="*/ 42 h 43"/>
                  <a:gd name="T82" fmla="*/ 96 w 351"/>
                  <a:gd name="T83" fmla="*/ 43 h 43"/>
                  <a:gd name="T84" fmla="*/ 124 w 351"/>
                  <a:gd name="T85" fmla="*/ 43 h 43"/>
                  <a:gd name="T86" fmla="*/ 148 w 351"/>
                  <a:gd name="T87" fmla="*/ 43 h 43"/>
                  <a:gd name="T88" fmla="*/ 166 w 351"/>
                  <a:gd name="T89" fmla="*/ 43 h 43"/>
                  <a:gd name="T90" fmla="*/ 183 w 351"/>
                  <a:gd name="T91" fmla="*/ 43 h 43"/>
                  <a:gd name="T92" fmla="*/ 202 w 351"/>
                  <a:gd name="T93" fmla="*/ 42 h 43"/>
                  <a:gd name="T94" fmla="*/ 222 w 351"/>
                  <a:gd name="T95" fmla="*/ 41 h 43"/>
                  <a:gd name="T96" fmla="*/ 248 w 351"/>
                  <a:gd name="T97" fmla="*/ 40 h 43"/>
                  <a:gd name="T98" fmla="*/ 252 w 351"/>
                  <a:gd name="T99" fmla="*/ 39 h 43"/>
                  <a:gd name="T100" fmla="*/ 256 w 351"/>
                  <a:gd name="T101" fmla="*/ 37 h 43"/>
                  <a:gd name="T102" fmla="*/ 260 w 351"/>
                  <a:gd name="T103" fmla="*/ 37 h 43"/>
                  <a:gd name="T104" fmla="*/ 264 w 351"/>
                  <a:gd name="T105" fmla="*/ 36 h 43"/>
                  <a:gd name="T106" fmla="*/ 269 w 351"/>
                  <a:gd name="T107" fmla="*/ 36 h 43"/>
                  <a:gd name="T108" fmla="*/ 276 w 351"/>
                  <a:gd name="T109" fmla="*/ 36 h 43"/>
                  <a:gd name="T110" fmla="*/ 285 w 351"/>
                  <a:gd name="T111" fmla="*/ 36 h 43"/>
                  <a:gd name="T112" fmla="*/ 297 w 351"/>
                  <a:gd name="T113" fmla="*/ 36 h 43"/>
                  <a:gd name="T114" fmla="*/ 305 w 351"/>
                  <a:gd name="T115" fmla="*/ 40 h 43"/>
                  <a:gd name="T116" fmla="*/ 310 w 351"/>
                  <a:gd name="T117" fmla="*/ 42 h 43"/>
                  <a:gd name="T118" fmla="*/ 313 w 351"/>
                  <a:gd name="T119" fmla="*/ 43 h 43"/>
                  <a:gd name="T120" fmla="*/ 318 w 351"/>
                  <a:gd name="T121" fmla="*/ 43 h 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1"/>
                  <a:gd name="T184" fmla="*/ 0 h 43"/>
                  <a:gd name="T185" fmla="*/ 351 w 351"/>
                  <a:gd name="T186" fmla="*/ 43 h 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1" h="43">
                    <a:moveTo>
                      <a:pt x="318" y="43"/>
                    </a:moveTo>
                    <a:lnTo>
                      <a:pt x="326" y="42"/>
                    </a:lnTo>
                    <a:lnTo>
                      <a:pt x="334" y="41"/>
                    </a:lnTo>
                    <a:lnTo>
                      <a:pt x="342" y="40"/>
                    </a:lnTo>
                    <a:lnTo>
                      <a:pt x="351" y="39"/>
                    </a:lnTo>
                    <a:lnTo>
                      <a:pt x="348" y="32"/>
                    </a:lnTo>
                    <a:lnTo>
                      <a:pt x="347" y="23"/>
                    </a:lnTo>
                    <a:lnTo>
                      <a:pt x="344" y="16"/>
                    </a:lnTo>
                    <a:lnTo>
                      <a:pt x="342" y="9"/>
                    </a:lnTo>
                    <a:lnTo>
                      <a:pt x="335" y="7"/>
                    </a:lnTo>
                    <a:lnTo>
                      <a:pt x="327" y="5"/>
                    </a:lnTo>
                    <a:lnTo>
                      <a:pt x="320" y="3"/>
                    </a:lnTo>
                    <a:lnTo>
                      <a:pt x="313" y="0"/>
                    </a:lnTo>
                    <a:lnTo>
                      <a:pt x="265" y="1"/>
                    </a:lnTo>
                    <a:lnTo>
                      <a:pt x="223" y="4"/>
                    </a:lnTo>
                    <a:lnTo>
                      <a:pt x="187" y="5"/>
                    </a:lnTo>
                    <a:lnTo>
                      <a:pt x="156" y="6"/>
                    </a:lnTo>
                    <a:lnTo>
                      <a:pt x="129" y="7"/>
                    </a:lnTo>
                    <a:lnTo>
                      <a:pt x="107" y="7"/>
                    </a:lnTo>
                    <a:lnTo>
                      <a:pt x="87" y="8"/>
                    </a:lnTo>
                    <a:lnTo>
                      <a:pt x="73" y="8"/>
                    </a:lnTo>
                    <a:lnTo>
                      <a:pt x="60" y="9"/>
                    </a:lnTo>
                    <a:lnTo>
                      <a:pt x="49" y="11"/>
                    </a:lnTo>
                    <a:lnTo>
                      <a:pt x="40" y="11"/>
                    </a:lnTo>
                    <a:lnTo>
                      <a:pt x="33" y="12"/>
                    </a:lnTo>
                    <a:lnTo>
                      <a:pt x="27" y="12"/>
                    </a:lnTo>
                    <a:lnTo>
                      <a:pt x="21" y="13"/>
                    </a:lnTo>
                    <a:lnTo>
                      <a:pt x="16" y="13"/>
                    </a:lnTo>
                    <a:lnTo>
                      <a:pt x="11" y="14"/>
                    </a:lnTo>
                    <a:lnTo>
                      <a:pt x="7" y="18"/>
                    </a:lnTo>
                    <a:lnTo>
                      <a:pt x="4" y="20"/>
                    </a:lnTo>
                    <a:lnTo>
                      <a:pt x="2" y="23"/>
                    </a:lnTo>
                    <a:lnTo>
                      <a:pt x="0" y="29"/>
                    </a:lnTo>
                    <a:lnTo>
                      <a:pt x="4" y="30"/>
                    </a:lnTo>
                    <a:lnTo>
                      <a:pt x="7" y="32"/>
                    </a:lnTo>
                    <a:lnTo>
                      <a:pt x="11" y="33"/>
                    </a:lnTo>
                    <a:lnTo>
                      <a:pt x="16" y="34"/>
                    </a:lnTo>
                    <a:lnTo>
                      <a:pt x="23" y="35"/>
                    </a:lnTo>
                    <a:lnTo>
                      <a:pt x="31" y="37"/>
                    </a:lnTo>
                    <a:lnTo>
                      <a:pt x="44" y="40"/>
                    </a:lnTo>
                    <a:lnTo>
                      <a:pt x="60" y="42"/>
                    </a:lnTo>
                    <a:lnTo>
                      <a:pt x="96" y="43"/>
                    </a:lnTo>
                    <a:lnTo>
                      <a:pt x="124" y="43"/>
                    </a:lnTo>
                    <a:lnTo>
                      <a:pt x="148" y="43"/>
                    </a:lnTo>
                    <a:lnTo>
                      <a:pt x="166" y="43"/>
                    </a:lnTo>
                    <a:lnTo>
                      <a:pt x="183" y="43"/>
                    </a:lnTo>
                    <a:lnTo>
                      <a:pt x="202" y="42"/>
                    </a:lnTo>
                    <a:lnTo>
                      <a:pt x="222" y="41"/>
                    </a:lnTo>
                    <a:lnTo>
                      <a:pt x="248" y="40"/>
                    </a:lnTo>
                    <a:lnTo>
                      <a:pt x="252" y="39"/>
                    </a:lnTo>
                    <a:lnTo>
                      <a:pt x="256" y="37"/>
                    </a:lnTo>
                    <a:lnTo>
                      <a:pt x="260" y="37"/>
                    </a:lnTo>
                    <a:lnTo>
                      <a:pt x="264" y="36"/>
                    </a:lnTo>
                    <a:lnTo>
                      <a:pt x="269" y="36"/>
                    </a:lnTo>
                    <a:lnTo>
                      <a:pt x="276" y="36"/>
                    </a:lnTo>
                    <a:lnTo>
                      <a:pt x="285" y="36"/>
                    </a:lnTo>
                    <a:lnTo>
                      <a:pt x="297" y="36"/>
                    </a:lnTo>
                    <a:lnTo>
                      <a:pt x="305" y="40"/>
                    </a:lnTo>
                    <a:lnTo>
                      <a:pt x="310" y="42"/>
                    </a:lnTo>
                    <a:lnTo>
                      <a:pt x="313" y="43"/>
                    </a:lnTo>
                    <a:lnTo>
                      <a:pt x="318" y="43"/>
                    </a:lnTo>
                    <a:close/>
                  </a:path>
                </a:pathLst>
              </a:custGeom>
              <a:solidFill>
                <a:srgbClr val="A02300"/>
              </a:solidFill>
              <a:ln w="9525">
                <a:noFill/>
                <a:round/>
                <a:headEnd/>
                <a:tailEnd/>
              </a:ln>
            </p:spPr>
            <p:txBody>
              <a:bodyPr/>
              <a:lstStyle/>
              <a:p>
                <a:endParaRPr lang="en-US"/>
              </a:p>
            </p:txBody>
          </p:sp>
          <p:sp>
            <p:nvSpPr>
              <p:cNvPr id="56388" name="Freeform 37"/>
              <p:cNvSpPr>
                <a:spLocks/>
              </p:cNvSpPr>
              <p:nvPr/>
            </p:nvSpPr>
            <p:spPr bwMode="auto">
              <a:xfrm>
                <a:off x="3810" y="2343"/>
                <a:ext cx="307" cy="1323"/>
              </a:xfrm>
              <a:custGeom>
                <a:avLst/>
                <a:gdLst>
                  <a:gd name="T0" fmla="*/ 203 w 307"/>
                  <a:gd name="T1" fmla="*/ 1322 h 1323"/>
                  <a:gd name="T2" fmla="*/ 233 w 307"/>
                  <a:gd name="T3" fmla="*/ 1319 h 1323"/>
                  <a:gd name="T4" fmla="*/ 262 w 307"/>
                  <a:gd name="T5" fmla="*/ 1317 h 1323"/>
                  <a:gd name="T6" fmla="*/ 292 w 307"/>
                  <a:gd name="T7" fmla="*/ 1316 h 1323"/>
                  <a:gd name="T8" fmla="*/ 307 w 307"/>
                  <a:gd name="T9" fmla="*/ 1290 h 1323"/>
                  <a:gd name="T10" fmla="*/ 307 w 307"/>
                  <a:gd name="T11" fmla="*/ 1240 h 1323"/>
                  <a:gd name="T12" fmla="*/ 291 w 307"/>
                  <a:gd name="T13" fmla="*/ 964 h 1323"/>
                  <a:gd name="T14" fmla="*/ 268 w 307"/>
                  <a:gd name="T15" fmla="*/ 620 h 1323"/>
                  <a:gd name="T16" fmla="*/ 254 w 307"/>
                  <a:gd name="T17" fmla="*/ 390 h 1323"/>
                  <a:gd name="T18" fmla="*/ 237 w 307"/>
                  <a:gd name="T19" fmla="*/ 164 h 1323"/>
                  <a:gd name="T20" fmla="*/ 222 w 307"/>
                  <a:gd name="T21" fmla="*/ 11 h 1323"/>
                  <a:gd name="T22" fmla="*/ 217 w 307"/>
                  <a:gd name="T23" fmla="*/ 4 h 1323"/>
                  <a:gd name="T24" fmla="*/ 195 w 307"/>
                  <a:gd name="T25" fmla="*/ 0 h 1323"/>
                  <a:gd name="T26" fmla="*/ 166 w 307"/>
                  <a:gd name="T27" fmla="*/ 0 h 1323"/>
                  <a:gd name="T28" fmla="*/ 134 w 307"/>
                  <a:gd name="T29" fmla="*/ 1 h 1323"/>
                  <a:gd name="T30" fmla="*/ 83 w 307"/>
                  <a:gd name="T31" fmla="*/ 4 h 1323"/>
                  <a:gd name="T32" fmla="*/ 39 w 307"/>
                  <a:gd name="T33" fmla="*/ 7 h 1323"/>
                  <a:gd name="T34" fmla="*/ 29 w 307"/>
                  <a:gd name="T35" fmla="*/ 8 h 1323"/>
                  <a:gd name="T36" fmla="*/ 17 w 307"/>
                  <a:gd name="T37" fmla="*/ 9 h 1323"/>
                  <a:gd name="T38" fmla="*/ 5 w 307"/>
                  <a:gd name="T39" fmla="*/ 12 h 1323"/>
                  <a:gd name="T40" fmla="*/ 13 w 307"/>
                  <a:gd name="T41" fmla="*/ 213 h 1323"/>
                  <a:gd name="T42" fmla="*/ 33 w 307"/>
                  <a:gd name="T43" fmla="*/ 516 h 1323"/>
                  <a:gd name="T44" fmla="*/ 50 w 307"/>
                  <a:gd name="T45" fmla="*/ 769 h 1323"/>
                  <a:gd name="T46" fmla="*/ 70 w 307"/>
                  <a:gd name="T47" fmla="*/ 1066 h 1323"/>
                  <a:gd name="T48" fmla="*/ 85 w 307"/>
                  <a:gd name="T49" fmla="*/ 1270 h 1323"/>
                  <a:gd name="T50" fmla="*/ 89 w 307"/>
                  <a:gd name="T51" fmla="*/ 1290 h 1323"/>
                  <a:gd name="T52" fmla="*/ 100 w 307"/>
                  <a:gd name="T53" fmla="*/ 1303 h 1323"/>
                  <a:gd name="T54" fmla="*/ 116 w 307"/>
                  <a:gd name="T55" fmla="*/ 1309 h 1323"/>
                  <a:gd name="T56" fmla="*/ 131 w 307"/>
                  <a:gd name="T57" fmla="*/ 1314 h 1323"/>
                  <a:gd name="T58" fmla="*/ 147 w 307"/>
                  <a:gd name="T59" fmla="*/ 1319 h 1323"/>
                  <a:gd name="T60" fmla="*/ 164 w 307"/>
                  <a:gd name="T61" fmla="*/ 1323 h 1323"/>
                  <a:gd name="T62" fmla="*/ 180 w 307"/>
                  <a:gd name="T63" fmla="*/ 1323 h 1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1323"/>
                  <a:gd name="T98" fmla="*/ 307 w 307"/>
                  <a:gd name="T99" fmla="*/ 1323 h 1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1323">
                    <a:moveTo>
                      <a:pt x="188" y="1323"/>
                    </a:moveTo>
                    <a:lnTo>
                      <a:pt x="203" y="1322"/>
                    </a:lnTo>
                    <a:lnTo>
                      <a:pt x="218" y="1321"/>
                    </a:lnTo>
                    <a:lnTo>
                      <a:pt x="233" y="1319"/>
                    </a:lnTo>
                    <a:lnTo>
                      <a:pt x="247" y="1318"/>
                    </a:lnTo>
                    <a:lnTo>
                      <a:pt x="262" y="1317"/>
                    </a:lnTo>
                    <a:lnTo>
                      <a:pt x="278" y="1317"/>
                    </a:lnTo>
                    <a:lnTo>
                      <a:pt x="292" y="1316"/>
                    </a:lnTo>
                    <a:lnTo>
                      <a:pt x="307" y="1315"/>
                    </a:lnTo>
                    <a:lnTo>
                      <a:pt x="307" y="1290"/>
                    </a:lnTo>
                    <a:lnTo>
                      <a:pt x="307" y="1266"/>
                    </a:lnTo>
                    <a:lnTo>
                      <a:pt x="307" y="1240"/>
                    </a:lnTo>
                    <a:lnTo>
                      <a:pt x="307" y="1215"/>
                    </a:lnTo>
                    <a:lnTo>
                      <a:pt x="291" y="964"/>
                    </a:lnTo>
                    <a:lnTo>
                      <a:pt x="279" y="770"/>
                    </a:lnTo>
                    <a:lnTo>
                      <a:pt x="268" y="620"/>
                    </a:lnTo>
                    <a:lnTo>
                      <a:pt x="261" y="497"/>
                    </a:lnTo>
                    <a:lnTo>
                      <a:pt x="254" y="390"/>
                    </a:lnTo>
                    <a:lnTo>
                      <a:pt x="246" y="284"/>
                    </a:lnTo>
                    <a:lnTo>
                      <a:pt x="237" y="164"/>
                    </a:lnTo>
                    <a:lnTo>
                      <a:pt x="226" y="18"/>
                    </a:lnTo>
                    <a:lnTo>
                      <a:pt x="222" y="11"/>
                    </a:lnTo>
                    <a:lnTo>
                      <a:pt x="220" y="6"/>
                    </a:lnTo>
                    <a:lnTo>
                      <a:pt x="217" y="4"/>
                    </a:lnTo>
                    <a:lnTo>
                      <a:pt x="212" y="1"/>
                    </a:lnTo>
                    <a:lnTo>
                      <a:pt x="195" y="0"/>
                    </a:lnTo>
                    <a:lnTo>
                      <a:pt x="180" y="0"/>
                    </a:lnTo>
                    <a:lnTo>
                      <a:pt x="166" y="0"/>
                    </a:lnTo>
                    <a:lnTo>
                      <a:pt x="151" y="0"/>
                    </a:lnTo>
                    <a:lnTo>
                      <a:pt x="134" y="1"/>
                    </a:lnTo>
                    <a:lnTo>
                      <a:pt x="112" y="2"/>
                    </a:lnTo>
                    <a:lnTo>
                      <a:pt x="83" y="4"/>
                    </a:lnTo>
                    <a:lnTo>
                      <a:pt x="44" y="6"/>
                    </a:lnTo>
                    <a:lnTo>
                      <a:pt x="39" y="7"/>
                    </a:lnTo>
                    <a:lnTo>
                      <a:pt x="34" y="7"/>
                    </a:lnTo>
                    <a:lnTo>
                      <a:pt x="29" y="8"/>
                    </a:lnTo>
                    <a:lnTo>
                      <a:pt x="22" y="9"/>
                    </a:lnTo>
                    <a:lnTo>
                      <a:pt x="17" y="9"/>
                    </a:lnTo>
                    <a:lnTo>
                      <a:pt x="12" y="11"/>
                    </a:lnTo>
                    <a:lnTo>
                      <a:pt x="5" y="12"/>
                    </a:lnTo>
                    <a:lnTo>
                      <a:pt x="0" y="13"/>
                    </a:lnTo>
                    <a:lnTo>
                      <a:pt x="13" y="213"/>
                    </a:lnTo>
                    <a:lnTo>
                      <a:pt x="23" y="376"/>
                    </a:lnTo>
                    <a:lnTo>
                      <a:pt x="33" y="516"/>
                    </a:lnTo>
                    <a:lnTo>
                      <a:pt x="41" y="642"/>
                    </a:lnTo>
                    <a:lnTo>
                      <a:pt x="50" y="769"/>
                    </a:lnTo>
                    <a:lnTo>
                      <a:pt x="59" y="905"/>
                    </a:lnTo>
                    <a:lnTo>
                      <a:pt x="70" y="1066"/>
                    </a:lnTo>
                    <a:lnTo>
                      <a:pt x="83" y="1260"/>
                    </a:lnTo>
                    <a:lnTo>
                      <a:pt x="85" y="1270"/>
                    </a:lnTo>
                    <a:lnTo>
                      <a:pt x="88" y="1280"/>
                    </a:lnTo>
                    <a:lnTo>
                      <a:pt x="89" y="1290"/>
                    </a:lnTo>
                    <a:lnTo>
                      <a:pt x="92" y="1300"/>
                    </a:lnTo>
                    <a:lnTo>
                      <a:pt x="100" y="1303"/>
                    </a:lnTo>
                    <a:lnTo>
                      <a:pt x="108" y="1305"/>
                    </a:lnTo>
                    <a:lnTo>
                      <a:pt x="116" y="1309"/>
                    </a:lnTo>
                    <a:lnTo>
                      <a:pt x="124" y="1311"/>
                    </a:lnTo>
                    <a:lnTo>
                      <a:pt x="131" y="1314"/>
                    </a:lnTo>
                    <a:lnTo>
                      <a:pt x="139" y="1317"/>
                    </a:lnTo>
                    <a:lnTo>
                      <a:pt x="147" y="1319"/>
                    </a:lnTo>
                    <a:lnTo>
                      <a:pt x="155" y="1323"/>
                    </a:lnTo>
                    <a:lnTo>
                      <a:pt x="164" y="1323"/>
                    </a:lnTo>
                    <a:lnTo>
                      <a:pt x="172" y="1323"/>
                    </a:lnTo>
                    <a:lnTo>
                      <a:pt x="180" y="1323"/>
                    </a:lnTo>
                    <a:lnTo>
                      <a:pt x="188" y="1323"/>
                    </a:lnTo>
                    <a:close/>
                  </a:path>
                </a:pathLst>
              </a:custGeom>
              <a:solidFill>
                <a:srgbClr val="DDC1A3"/>
              </a:solidFill>
              <a:ln w="9525">
                <a:noFill/>
                <a:round/>
                <a:headEnd/>
                <a:tailEnd/>
              </a:ln>
            </p:spPr>
            <p:txBody>
              <a:bodyPr/>
              <a:lstStyle/>
              <a:p>
                <a:endParaRPr lang="en-US"/>
              </a:p>
            </p:txBody>
          </p:sp>
          <p:sp>
            <p:nvSpPr>
              <p:cNvPr id="56389" name="Freeform 38"/>
              <p:cNvSpPr>
                <a:spLocks/>
              </p:cNvSpPr>
              <p:nvPr/>
            </p:nvSpPr>
            <p:spPr bwMode="auto">
              <a:xfrm>
                <a:off x="3820" y="2857"/>
                <a:ext cx="63" cy="765"/>
              </a:xfrm>
              <a:custGeom>
                <a:avLst/>
                <a:gdLst>
                  <a:gd name="T0" fmla="*/ 63 w 63"/>
                  <a:gd name="T1" fmla="*/ 765 h 765"/>
                  <a:gd name="T2" fmla="*/ 49 w 63"/>
                  <a:gd name="T3" fmla="*/ 548 h 765"/>
                  <a:gd name="T4" fmla="*/ 38 w 63"/>
                  <a:gd name="T5" fmla="*/ 383 h 765"/>
                  <a:gd name="T6" fmla="*/ 31 w 63"/>
                  <a:gd name="T7" fmla="*/ 260 h 765"/>
                  <a:gd name="T8" fmla="*/ 24 w 63"/>
                  <a:gd name="T9" fmla="*/ 172 h 765"/>
                  <a:gd name="T10" fmla="*/ 20 w 63"/>
                  <a:gd name="T11" fmla="*/ 111 h 765"/>
                  <a:gd name="T12" fmla="*/ 17 w 63"/>
                  <a:gd name="T13" fmla="*/ 67 h 765"/>
                  <a:gd name="T14" fmla="*/ 16 w 63"/>
                  <a:gd name="T15" fmla="*/ 32 h 765"/>
                  <a:gd name="T16" fmla="*/ 15 w 63"/>
                  <a:gd name="T17" fmla="*/ 0 h 765"/>
                  <a:gd name="T18" fmla="*/ 12 w 63"/>
                  <a:gd name="T19" fmla="*/ 0 h 765"/>
                  <a:gd name="T20" fmla="*/ 9 w 63"/>
                  <a:gd name="T21" fmla="*/ 0 h 765"/>
                  <a:gd name="T22" fmla="*/ 5 w 63"/>
                  <a:gd name="T23" fmla="*/ 0 h 765"/>
                  <a:gd name="T24" fmla="*/ 3 w 63"/>
                  <a:gd name="T25" fmla="*/ 0 h 765"/>
                  <a:gd name="T26" fmla="*/ 0 w 63"/>
                  <a:gd name="T27" fmla="*/ 88 h 765"/>
                  <a:gd name="T28" fmla="*/ 0 w 63"/>
                  <a:gd name="T29" fmla="*/ 149 h 765"/>
                  <a:gd name="T30" fmla="*/ 2 w 63"/>
                  <a:gd name="T31" fmla="*/ 212 h 765"/>
                  <a:gd name="T32" fmla="*/ 4 w 63"/>
                  <a:gd name="T33" fmla="*/ 302 h 765"/>
                  <a:gd name="T34" fmla="*/ 15 w 63"/>
                  <a:gd name="T35" fmla="*/ 447 h 765"/>
                  <a:gd name="T36" fmla="*/ 20 w 63"/>
                  <a:gd name="T37" fmla="*/ 533 h 765"/>
                  <a:gd name="T38" fmla="*/ 24 w 63"/>
                  <a:gd name="T39" fmla="*/ 596 h 765"/>
                  <a:gd name="T40" fmla="*/ 28 w 63"/>
                  <a:gd name="T41" fmla="*/ 671 h 765"/>
                  <a:gd name="T42" fmla="*/ 31 w 63"/>
                  <a:gd name="T43" fmla="*/ 690 h 765"/>
                  <a:gd name="T44" fmla="*/ 34 w 63"/>
                  <a:gd name="T45" fmla="*/ 709 h 765"/>
                  <a:gd name="T46" fmla="*/ 37 w 63"/>
                  <a:gd name="T47" fmla="*/ 727 h 765"/>
                  <a:gd name="T48" fmla="*/ 41 w 63"/>
                  <a:gd name="T49" fmla="*/ 746 h 765"/>
                  <a:gd name="T50" fmla="*/ 49 w 63"/>
                  <a:gd name="T51" fmla="*/ 755 h 765"/>
                  <a:gd name="T52" fmla="*/ 54 w 63"/>
                  <a:gd name="T53" fmla="*/ 760 h 765"/>
                  <a:gd name="T54" fmla="*/ 58 w 63"/>
                  <a:gd name="T55" fmla="*/ 763 h 765"/>
                  <a:gd name="T56" fmla="*/ 63 w 63"/>
                  <a:gd name="T57" fmla="*/ 765 h 7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
                  <a:gd name="T88" fmla="*/ 0 h 765"/>
                  <a:gd name="T89" fmla="*/ 63 w 63"/>
                  <a:gd name="T90" fmla="*/ 765 h 7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 h="765">
                    <a:moveTo>
                      <a:pt x="63" y="765"/>
                    </a:moveTo>
                    <a:lnTo>
                      <a:pt x="49" y="548"/>
                    </a:lnTo>
                    <a:lnTo>
                      <a:pt x="38" y="383"/>
                    </a:lnTo>
                    <a:lnTo>
                      <a:pt x="31" y="260"/>
                    </a:lnTo>
                    <a:lnTo>
                      <a:pt x="24" y="172"/>
                    </a:lnTo>
                    <a:lnTo>
                      <a:pt x="20" y="111"/>
                    </a:lnTo>
                    <a:lnTo>
                      <a:pt x="17" y="67"/>
                    </a:lnTo>
                    <a:lnTo>
                      <a:pt x="16" y="32"/>
                    </a:lnTo>
                    <a:lnTo>
                      <a:pt x="15" y="0"/>
                    </a:lnTo>
                    <a:lnTo>
                      <a:pt x="12" y="0"/>
                    </a:lnTo>
                    <a:lnTo>
                      <a:pt x="9" y="0"/>
                    </a:lnTo>
                    <a:lnTo>
                      <a:pt x="5" y="0"/>
                    </a:lnTo>
                    <a:lnTo>
                      <a:pt x="3" y="0"/>
                    </a:lnTo>
                    <a:lnTo>
                      <a:pt x="0" y="88"/>
                    </a:lnTo>
                    <a:lnTo>
                      <a:pt x="0" y="149"/>
                    </a:lnTo>
                    <a:lnTo>
                      <a:pt x="2" y="212"/>
                    </a:lnTo>
                    <a:lnTo>
                      <a:pt x="4" y="302"/>
                    </a:lnTo>
                    <a:lnTo>
                      <a:pt x="15" y="447"/>
                    </a:lnTo>
                    <a:lnTo>
                      <a:pt x="20" y="533"/>
                    </a:lnTo>
                    <a:lnTo>
                      <a:pt x="24" y="596"/>
                    </a:lnTo>
                    <a:lnTo>
                      <a:pt x="28" y="671"/>
                    </a:lnTo>
                    <a:lnTo>
                      <a:pt x="31" y="690"/>
                    </a:lnTo>
                    <a:lnTo>
                      <a:pt x="34" y="709"/>
                    </a:lnTo>
                    <a:lnTo>
                      <a:pt x="37" y="727"/>
                    </a:lnTo>
                    <a:lnTo>
                      <a:pt x="41" y="746"/>
                    </a:lnTo>
                    <a:lnTo>
                      <a:pt x="49" y="755"/>
                    </a:lnTo>
                    <a:lnTo>
                      <a:pt x="54" y="760"/>
                    </a:lnTo>
                    <a:lnTo>
                      <a:pt x="58" y="763"/>
                    </a:lnTo>
                    <a:lnTo>
                      <a:pt x="63" y="765"/>
                    </a:lnTo>
                    <a:close/>
                  </a:path>
                </a:pathLst>
              </a:custGeom>
              <a:solidFill>
                <a:srgbClr val="996633"/>
              </a:solidFill>
              <a:ln w="9525">
                <a:noFill/>
                <a:round/>
                <a:headEnd/>
                <a:tailEnd/>
              </a:ln>
            </p:spPr>
            <p:txBody>
              <a:bodyPr/>
              <a:lstStyle/>
              <a:p>
                <a:endParaRPr lang="en-US"/>
              </a:p>
            </p:txBody>
          </p:sp>
          <p:sp>
            <p:nvSpPr>
              <p:cNvPr id="56390" name="Freeform 39"/>
              <p:cNvSpPr>
                <a:spLocks/>
              </p:cNvSpPr>
              <p:nvPr/>
            </p:nvSpPr>
            <p:spPr bwMode="auto">
              <a:xfrm>
                <a:off x="3785" y="2362"/>
                <a:ext cx="40" cy="379"/>
              </a:xfrm>
              <a:custGeom>
                <a:avLst/>
                <a:gdLst>
                  <a:gd name="T0" fmla="*/ 40 w 40"/>
                  <a:gd name="T1" fmla="*/ 379 h 379"/>
                  <a:gd name="T2" fmla="*/ 26 w 40"/>
                  <a:gd name="T3" fmla="*/ 174 h 379"/>
                  <a:gd name="T4" fmla="*/ 18 w 40"/>
                  <a:gd name="T5" fmla="*/ 66 h 379"/>
                  <a:gd name="T6" fmla="*/ 13 w 40"/>
                  <a:gd name="T7" fmla="*/ 21 h 379"/>
                  <a:gd name="T8" fmla="*/ 8 w 40"/>
                  <a:gd name="T9" fmla="*/ 2 h 379"/>
                  <a:gd name="T10" fmla="*/ 6 w 40"/>
                  <a:gd name="T11" fmla="*/ 1 h 379"/>
                  <a:gd name="T12" fmla="*/ 4 w 40"/>
                  <a:gd name="T13" fmla="*/ 1 h 379"/>
                  <a:gd name="T14" fmla="*/ 2 w 40"/>
                  <a:gd name="T15" fmla="*/ 1 h 379"/>
                  <a:gd name="T16" fmla="*/ 0 w 40"/>
                  <a:gd name="T17" fmla="*/ 0 h 379"/>
                  <a:gd name="T18" fmla="*/ 2 w 40"/>
                  <a:gd name="T19" fmla="*/ 45 h 379"/>
                  <a:gd name="T20" fmla="*/ 4 w 40"/>
                  <a:gd name="T21" fmla="*/ 91 h 379"/>
                  <a:gd name="T22" fmla="*/ 6 w 40"/>
                  <a:gd name="T23" fmla="*/ 136 h 379"/>
                  <a:gd name="T24" fmla="*/ 8 w 40"/>
                  <a:gd name="T25" fmla="*/ 181 h 379"/>
                  <a:gd name="T26" fmla="*/ 18 w 40"/>
                  <a:gd name="T27" fmla="*/ 276 h 379"/>
                  <a:gd name="T28" fmla="*/ 25 w 40"/>
                  <a:gd name="T29" fmla="*/ 327 h 379"/>
                  <a:gd name="T30" fmla="*/ 29 w 40"/>
                  <a:gd name="T31" fmla="*/ 355 h 379"/>
                  <a:gd name="T32" fmla="*/ 34 w 40"/>
                  <a:gd name="T33" fmla="*/ 377 h 379"/>
                  <a:gd name="T34" fmla="*/ 35 w 40"/>
                  <a:gd name="T35" fmla="*/ 377 h 379"/>
                  <a:gd name="T36" fmla="*/ 38 w 40"/>
                  <a:gd name="T37" fmla="*/ 377 h 379"/>
                  <a:gd name="T38" fmla="*/ 39 w 40"/>
                  <a:gd name="T39" fmla="*/ 378 h 379"/>
                  <a:gd name="T40" fmla="*/ 40 w 40"/>
                  <a:gd name="T41" fmla="*/ 379 h 3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379"/>
                  <a:gd name="T65" fmla="*/ 40 w 40"/>
                  <a:gd name="T66" fmla="*/ 379 h 3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379">
                    <a:moveTo>
                      <a:pt x="40" y="379"/>
                    </a:moveTo>
                    <a:lnTo>
                      <a:pt x="26" y="174"/>
                    </a:lnTo>
                    <a:lnTo>
                      <a:pt x="18" y="66"/>
                    </a:lnTo>
                    <a:lnTo>
                      <a:pt x="13" y="21"/>
                    </a:lnTo>
                    <a:lnTo>
                      <a:pt x="8" y="2"/>
                    </a:lnTo>
                    <a:lnTo>
                      <a:pt x="6" y="1"/>
                    </a:lnTo>
                    <a:lnTo>
                      <a:pt x="4" y="1"/>
                    </a:lnTo>
                    <a:lnTo>
                      <a:pt x="2" y="1"/>
                    </a:lnTo>
                    <a:lnTo>
                      <a:pt x="0" y="0"/>
                    </a:lnTo>
                    <a:lnTo>
                      <a:pt x="2" y="45"/>
                    </a:lnTo>
                    <a:lnTo>
                      <a:pt x="4" y="91"/>
                    </a:lnTo>
                    <a:lnTo>
                      <a:pt x="6" y="136"/>
                    </a:lnTo>
                    <a:lnTo>
                      <a:pt x="8" y="181"/>
                    </a:lnTo>
                    <a:lnTo>
                      <a:pt x="18" y="276"/>
                    </a:lnTo>
                    <a:lnTo>
                      <a:pt x="25" y="327"/>
                    </a:lnTo>
                    <a:lnTo>
                      <a:pt x="29" y="355"/>
                    </a:lnTo>
                    <a:lnTo>
                      <a:pt x="34" y="377"/>
                    </a:lnTo>
                    <a:lnTo>
                      <a:pt x="35" y="377"/>
                    </a:lnTo>
                    <a:lnTo>
                      <a:pt x="38" y="377"/>
                    </a:lnTo>
                    <a:lnTo>
                      <a:pt x="39" y="378"/>
                    </a:lnTo>
                    <a:lnTo>
                      <a:pt x="40" y="379"/>
                    </a:lnTo>
                    <a:close/>
                  </a:path>
                </a:pathLst>
              </a:custGeom>
              <a:solidFill>
                <a:srgbClr val="996633"/>
              </a:solidFill>
              <a:ln w="9525">
                <a:noFill/>
                <a:round/>
                <a:headEnd/>
                <a:tailEnd/>
              </a:ln>
            </p:spPr>
            <p:txBody>
              <a:bodyPr/>
              <a:lstStyle/>
              <a:p>
                <a:endParaRPr lang="en-US"/>
              </a:p>
            </p:txBody>
          </p:sp>
          <p:sp>
            <p:nvSpPr>
              <p:cNvPr id="56391" name="Freeform 40"/>
              <p:cNvSpPr>
                <a:spLocks/>
              </p:cNvSpPr>
              <p:nvPr/>
            </p:nvSpPr>
            <p:spPr bwMode="auto">
              <a:xfrm>
                <a:off x="3748" y="2301"/>
                <a:ext cx="317" cy="40"/>
              </a:xfrm>
              <a:custGeom>
                <a:avLst/>
                <a:gdLst>
                  <a:gd name="T0" fmla="*/ 298 w 317"/>
                  <a:gd name="T1" fmla="*/ 40 h 40"/>
                  <a:gd name="T2" fmla="*/ 301 w 317"/>
                  <a:gd name="T3" fmla="*/ 37 h 40"/>
                  <a:gd name="T4" fmla="*/ 305 w 317"/>
                  <a:gd name="T5" fmla="*/ 35 h 40"/>
                  <a:gd name="T6" fmla="*/ 309 w 317"/>
                  <a:gd name="T7" fmla="*/ 34 h 40"/>
                  <a:gd name="T8" fmla="*/ 315 w 317"/>
                  <a:gd name="T9" fmla="*/ 32 h 40"/>
                  <a:gd name="T10" fmla="*/ 315 w 317"/>
                  <a:gd name="T11" fmla="*/ 26 h 40"/>
                  <a:gd name="T12" fmla="*/ 316 w 317"/>
                  <a:gd name="T13" fmla="*/ 20 h 40"/>
                  <a:gd name="T14" fmla="*/ 316 w 317"/>
                  <a:gd name="T15" fmla="*/ 14 h 40"/>
                  <a:gd name="T16" fmla="*/ 317 w 317"/>
                  <a:gd name="T17" fmla="*/ 8 h 40"/>
                  <a:gd name="T18" fmla="*/ 315 w 317"/>
                  <a:gd name="T19" fmla="*/ 7 h 40"/>
                  <a:gd name="T20" fmla="*/ 312 w 317"/>
                  <a:gd name="T21" fmla="*/ 6 h 40"/>
                  <a:gd name="T22" fmla="*/ 309 w 317"/>
                  <a:gd name="T23" fmla="*/ 5 h 40"/>
                  <a:gd name="T24" fmla="*/ 305 w 317"/>
                  <a:gd name="T25" fmla="*/ 4 h 40"/>
                  <a:gd name="T26" fmla="*/ 301 w 317"/>
                  <a:gd name="T27" fmla="*/ 2 h 40"/>
                  <a:gd name="T28" fmla="*/ 295 w 317"/>
                  <a:gd name="T29" fmla="*/ 2 h 40"/>
                  <a:gd name="T30" fmla="*/ 286 w 317"/>
                  <a:gd name="T31" fmla="*/ 1 h 40"/>
                  <a:gd name="T32" fmla="*/ 274 w 317"/>
                  <a:gd name="T33" fmla="*/ 0 h 40"/>
                  <a:gd name="T34" fmla="*/ 226 w 317"/>
                  <a:gd name="T35" fmla="*/ 1 h 40"/>
                  <a:gd name="T36" fmla="*/ 184 w 317"/>
                  <a:gd name="T37" fmla="*/ 4 h 40"/>
                  <a:gd name="T38" fmla="*/ 149 w 317"/>
                  <a:gd name="T39" fmla="*/ 5 h 40"/>
                  <a:gd name="T40" fmla="*/ 117 w 317"/>
                  <a:gd name="T41" fmla="*/ 6 h 40"/>
                  <a:gd name="T42" fmla="*/ 92 w 317"/>
                  <a:gd name="T43" fmla="*/ 6 h 40"/>
                  <a:gd name="T44" fmla="*/ 70 w 317"/>
                  <a:gd name="T45" fmla="*/ 7 h 40"/>
                  <a:gd name="T46" fmla="*/ 51 w 317"/>
                  <a:gd name="T47" fmla="*/ 8 h 40"/>
                  <a:gd name="T48" fmla="*/ 37 w 317"/>
                  <a:gd name="T49" fmla="*/ 8 h 40"/>
                  <a:gd name="T50" fmla="*/ 26 w 317"/>
                  <a:gd name="T51" fmla="*/ 9 h 40"/>
                  <a:gd name="T52" fmla="*/ 17 w 317"/>
                  <a:gd name="T53" fmla="*/ 9 h 40"/>
                  <a:gd name="T54" fmla="*/ 10 w 317"/>
                  <a:gd name="T55" fmla="*/ 11 h 40"/>
                  <a:gd name="T56" fmla="*/ 6 w 317"/>
                  <a:gd name="T57" fmla="*/ 11 h 40"/>
                  <a:gd name="T58" fmla="*/ 4 w 317"/>
                  <a:gd name="T59" fmla="*/ 12 h 40"/>
                  <a:gd name="T60" fmla="*/ 1 w 317"/>
                  <a:gd name="T61" fmla="*/ 12 h 40"/>
                  <a:gd name="T62" fmla="*/ 1 w 317"/>
                  <a:gd name="T63" fmla="*/ 12 h 40"/>
                  <a:gd name="T64" fmla="*/ 0 w 317"/>
                  <a:gd name="T65" fmla="*/ 13 h 40"/>
                  <a:gd name="T66" fmla="*/ 4 w 317"/>
                  <a:gd name="T67" fmla="*/ 15 h 40"/>
                  <a:gd name="T68" fmla="*/ 8 w 317"/>
                  <a:gd name="T69" fmla="*/ 18 h 40"/>
                  <a:gd name="T70" fmla="*/ 12 w 317"/>
                  <a:gd name="T71" fmla="*/ 19 h 40"/>
                  <a:gd name="T72" fmla="*/ 17 w 317"/>
                  <a:gd name="T73" fmla="*/ 20 h 40"/>
                  <a:gd name="T74" fmla="*/ 25 w 317"/>
                  <a:gd name="T75" fmla="*/ 22 h 40"/>
                  <a:gd name="T76" fmla="*/ 34 w 317"/>
                  <a:gd name="T77" fmla="*/ 25 h 40"/>
                  <a:gd name="T78" fmla="*/ 47 w 317"/>
                  <a:gd name="T79" fmla="*/ 27 h 40"/>
                  <a:gd name="T80" fmla="*/ 66 w 317"/>
                  <a:gd name="T81" fmla="*/ 30 h 40"/>
                  <a:gd name="T82" fmla="*/ 104 w 317"/>
                  <a:gd name="T83" fmla="*/ 32 h 40"/>
                  <a:gd name="T84" fmla="*/ 137 w 317"/>
                  <a:gd name="T85" fmla="*/ 33 h 40"/>
                  <a:gd name="T86" fmla="*/ 166 w 317"/>
                  <a:gd name="T87" fmla="*/ 33 h 40"/>
                  <a:gd name="T88" fmla="*/ 191 w 317"/>
                  <a:gd name="T89" fmla="*/ 34 h 40"/>
                  <a:gd name="T90" fmla="*/ 212 w 317"/>
                  <a:gd name="T91" fmla="*/ 34 h 40"/>
                  <a:gd name="T92" fmla="*/ 230 w 317"/>
                  <a:gd name="T93" fmla="*/ 35 h 40"/>
                  <a:gd name="T94" fmla="*/ 245 w 317"/>
                  <a:gd name="T95" fmla="*/ 35 h 40"/>
                  <a:gd name="T96" fmla="*/ 257 w 317"/>
                  <a:gd name="T97" fmla="*/ 36 h 40"/>
                  <a:gd name="T98" fmla="*/ 266 w 317"/>
                  <a:gd name="T99" fmla="*/ 36 h 40"/>
                  <a:gd name="T100" fmla="*/ 274 w 317"/>
                  <a:gd name="T101" fmla="*/ 36 h 40"/>
                  <a:gd name="T102" fmla="*/ 280 w 317"/>
                  <a:gd name="T103" fmla="*/ 37 h 40"/>
                  <a:gd name="T104" fmla="*/ 286 w 317"/>
                  <a:gd name="T105" fmla="*/ 37 h 40"/>
                  <a:gd name="T106" fmla="*/ 288 w 317"/>
                  <a:gd name="T107" fmla="*/ 39 h 40"/>
                  <a:gd name="T108" fmla="*/ 292 w 317"/>
                  <a:gd name="T109" fmla="*/ 39 h 40"/>
                  <a:gd name="T110" fmla="*/ 295 w 317"/>
                  <a:gd name="T111" fmla="*/ 39 h 40"/>
                  <a:gd name="T112" fmla="*/ 298 w 317"/>
                  <a:gd name="T113" fmla="*/ 40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7"/>
                  <a:gd name="T172" fmla="*/ 0 h 40"/>
                  <a:gd name="T173" fmla="*/ 317 w 317"/>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7" h="40">
                    <a:moveTo>
                      <a:pt x="298" y="40"/>
                    </a:moveTo>
                    <a:lnTo>
                      <a:pt x="301" y="37"/>
                    </a:lnTo>
                    <a:lnTo>
                      <a:pt x="305" y="35"/>
                    </a:lnTo>
                    <a:lnTo>
                      <a:pt x="309" y="34"/>
                    </a:lnTo>
                    <a:lnTo>
                      <a:pt x="315" y="32"/>
                    </a:lnTo>
                    <a:lnTo>
                      <a:pt x="315" y="26"/>
                    </a:lnTo>
                    <a:lnTo>
                      <a:pt x="316" y="20"/>
                    </a:lnTo>
                    <a:lnTo>
                      <a:pt x="316" y="14"/>
                    </a:lnTo>
                    <a:lnTo>
                      <a:pt x="317" y="8"/>
                    </a:lnTo>
                    <a:lnTo>
                      <a:pt x="315" y="7"/>
                    </a:lnTo>
                    <a:lnTo>
                      <a:pt x="312" y="6"/>
                    </a:lnTo>
                    <a:lnTo>
                      <a:pt x="309" y="5"/>
                    </a:lnTo>
                    <a:lnTo>
                      <a:pt x="305" y="4"/>
                    </a:lnTo>
                    <a:lnTo>
                      <a:pt x="301" y="2"/>
                    </a:lnTo>
                    <a:lnTo>
                      <a:pt x="295" y="2"/>
                    </a:lnTo>
                    <a:lnTo>
                      <a:pt x="286" y="1"/>
                    </a:lnTo>
                    <a:lnTo>
                      <a:pt x="274" y="0"/>
                    </a:lnTo>
                    <a:lnTo>
                      <a:pt x="226" y="1"/>
                    </a:lnTo>
                    <a:lnTo>
                      <a:pt x="184" y="4"/>
                    </a:lnTo>
                    <a:lnTo>
                      <a:pt x="149" y="5"/>
                    </a:lnTo>
                    <a:lnTo>
                      <a:pt x="117" y="6"/>
                    </a:lnTo>
                    <a:lnTo>
                      <a:pt x="92" y="6"/>
                    </a:lnTo>
                    <a:lnTo>
                      <a:pt x="70" y="7"/>
                    </a:lnTo>
                    <a:lnTo>
                      <a:pt x="51" y="8"/>
                    </a:lnTo>
                    <a:lnTo>
                      <a:pt x="37" y="8"/>
                    </a:lnTo>
                    <a:lnTo>
                      <a:pt x="26" y="9"/>
                    </a:lnTo>
                    <a:lnTo>
                      <a:pt x="17" y="9"/>
                    </a:lnTo>
                    <a:lnTo>
                      <a:pt x="10" y="11"/>
                    </a:lnTo>
                    <a:lnTo>
                      <a:pt x="6" y="11"/>
                    </a:lnTo>
                    <a:lnTo>
                      <a:pt x="4" y="12"/>
                    </a:lnTo>
                    <a:lnTo>
                      <a:pt x="1" y="12"/>
                    </a:lnTo>
                    <a:lnTo>
                      <a:pt x="0" y="13"/>
                    </a:lnTo>
                    <a:lnTo>
                      <a:pt x="4" y="15"/>
                    </a:lnTo>
                    <a:lnTo>
                      <a:pt x="8" y="18"/>
                    </a:lnTo>
                    <a:lnTo>
                      <a:pt x="12" y="19"/>
                    </a:lnTo>
                    <a:lnTo>
                      <a:pt x="17" y="20"/>
                    </a:lnTo>
                    <a:lnTo>
                      <a:pt x="25" y="22"/>
                    </a:lnTo>
                    <a:lnTo>
                      <a:pt x="34" y="25"/>
                    </a:lnTo>
                    <a:lnTo>
                      <a:pt x="47" y="27"/>
                    </a:lnTo>
                    <a:lnTo>
                      <a:pt x="66" y="30"/>
                    </a:lnTo>
                    <a:lnTo>
                      <a:pt x="104" y="32"/>
                    </a:lnTo>
                    <a:lnTo>
                      <a:pt x="137" y="33"/>
                    </a:lnTo>
                    <a:lnTo>
                      <a:pt x="166" y="33"/>
                    </a:lnTo>
                    <a:lnTo>
                      <a:pt x="191" y="34"/>
                    </a:lnTo>
                    <a:lnTo>
                      <a:pt x="212" y="34"/>
                    </a:lnTo>
                    <a:lnTo>
                      <a:pt x="230" y="35"/>
                    </a:lnTo>
                    <a:lnTo>
                      <a:pt x="245" y="35"/>
                    </a:lnTo>
                    <a:lnTo>
                      <a:pt x="257" y="36"/>
                    </a:lnTo>
                    <a:lnTo>
                      <a:pt x="266" y="36"/>
                    </a:lnTo>
                    <a:lnTo>
                      <a:pt x="274" y="36"/>
                    </a:lnTo>
                    <a:lnTo>
                      <a:pt x="280" y="37"/>
                    </a:lnTo>
                    <a:lnTo>
                      <a:pt x="286" y="37"/>
                    </a:lnTo>
                    <a:lnTo>
                      <a:pt x="288" y="39"/>
                    </a:lnTo>
                    <a:lnTo>
                      <a:pt x="292" y="39"/>
                    </a:lnTo>
                    <a:lnTo>
                      <a:pt x="295" y="39"/>
                    </a:lnTo>
                    <a:lnTo>
                      <a:pt x="298" y="40"/>
                    </a:lnTo>
                    <a:close/>
                  </a:path>
                </a:pathLst>
              </a:custGeom>
              <a:solidFill>
                <a:srgbClr val="A02300"/>
              </a:solidFill>
              <a:ln w="9525">
                <a:noFill/>
                <a:round/>
                <a:headEnd/>
                <a:tailEnd/>
              </a:ln>
            </p:spPr>
            <p:txBody>
              <a:bodyPr/>
              <a:lstStyle/>
              <a:p>
                <a:endParaRPr lang="en-US"/>
              </a:p>
            </p:txBody>
          </p:sp>
          <p:sp>
            <p:nvSpPr>
              <p:cNvPr id="56392" name="Freeform 41"/>
              <p:cNvSpPr>
                <a:spLocks/>
              </p:cNvSpPr>
              <p:nvPr/>
            </p:nvSpPr>
            <p:spPr bwMode="auto">
              <a:xfrm>
                <a:off x="3841" y="2267"/>
                <a:ext cx="176" cy="25"/>
              </a:xfrm>
              <a:custGeom>
                <a:avLst/>
                <a:gdLst>
                  <a:gd name="T0" fmla="*/ 176 w 176"/>
                  <a:gd name="T1" fmla="*/ 25 h 25"/>
                  <a:gd name="T2" fmla="*/ 176 w 176"/>
                  <a:gd name="T3" fmla="*/ 19 h 25"/>
                  <a:gd name="T4" fmla="*/ 174 w 176"/>
                  <a:gd name="T5" fmla="*/ 12 h 25"/>
                  <a:gd name="T6" fmla="*/ 173 w 176"/>
                  <a:gd name="T7" fmla="*/ 6 h 25"/>
                  <a:gd name="T8" fmla="*/ 172 w 176"/>
                  <a:gd name="T9" fmla="*/ 0 h 25"/>
                  <a:gd name="T10" fmla="*/ 151 w 176"/>
                  <a:gd name="T11" fmla="*/ 0 h 25"/>
                  <a:gd name="T12" fmla="*/ 128 w 176"/>
                  <a:gd name="T13" fmla="*/ 0 h 25"/>
                  <a:gd name="T14" fmla="*/ 107 w 176"/>
                  <a:gd name="T15" fmla="*/ 0 h 25"/>
                  <a:gd name="T16" fmla="*/ 86 w 176"/>
                  <a:gd name="T17" fmla="*/ 0 h 25"/>
                  <a:gd name="T18" fmla="*/ 64 w 176"/>
                  <a:gd name="T19" fmla="*/ 0 h 25"/>
                  <a:gd name="T20" fmla="*/ 42 w 176"/>
                  <a:gd name="T21" fmla="*/ 0 h 25"/>
                  <a:gd name="T22" fmla="*/ 21 w 176"/>
                  <a:gd name="T23" fmla="*/ 0 h 25"/>
                  <a:gd name="T24" fmla="*/ 0 w 176"/>
                  <a:gd name="T25" fmla="*/ 0 h 25"/>
                  <a:gd name="T26" fmla="*/ 0 w 176"/>
                  <a:gd name="T27" fmla="*/ 3 h 25"/>
                  <a:gd name="T28" fmla="*/ 2 w 176"/>
                  <a:gd name="T29" fmla="*/ 5 h 25"/>
                  <a:gd name="T30" fmla="*/ 3 w 176"/>
                  <a:gd name="T31" fmla="*/ 7 h 25"/>
                  <a:gd name="T32" fmla="*/ 4 w 176"/>
                  <a:gd name="T33" fmla="*/ 11 h 25"/>
                  <a:gd name="T34" fmla="*/ 13 w 176"/>
                  <a:gd name="T35" fmla="*/ 13 h 25"/>
                  <a:gd name="T36" fmla="*/ 24 w 176"/>
                  <a:gd name="T37" fmla="*/ 14 h 25"/>
                  <a:gd name="T38" fmla="*/ 35 w 176"/>
                  <a:gd name="T39" fmla="*/ 17 h 25"/>
                  <a:gd name="T40" fmla="*/ 46 w 176"/>
                  <a:gd name="T41" fmla="*/ 18 h 25"/>
                  <a:gd name="T42" fmla="*/ 57 w 176"/>
                  <a:gd name="T43" fmla="*/ 20 h 25"/>
                  <a:gd name="T44" fmla="*/ 66 w 176"/>
                  <a:gd name="T45" fmla="*/ 21 h 25"/>
                  <a:gd name="T46" fmla="*/ 74 w 176"/>
                  <a:gd name="T47" fmla="*/ 24 h 25"/>
                  <a:gd name="T48" fmla="*/ 78 w 176"/>
                  <a:gd name="T49" fmla="*/ 25 h 25"/>
                  <a:gd name="T50" fmla="*/ 90 w 176"/>
                  <a:gd name="T51" fmla="*/ 25 h 25"/>
                  <a:gd name="T52" fmla="*/ 103 w 176"/>
                  <a:gd name="T53" fmla="*/ 25 h 25"/>
                  <a:gd name="T54" fmla="*/ 115 w 176"/>
                  <a:gd name="T55" fmla="*/ 25 h 25"/>
                  <a:gd name="T56" fmla="*/ 127 w 176"/>
                  <a:gd name="T57" fmla="*/ 25 h 25"/>
                  <a:gd name="T58" fmla="*/ 139 w 176"/>
                  <a:gd name="T59" fmla="*/ 25 h 25"/>
                  <a:gd name="T60" fmla="*/ 151 w 176"/>
                  <a:gd name="T61" fmla="*/ 25 h 25"/>
                  <a:gd name="T62" fmla="*/ 164 w 176"/>
                  <a:gd name="T63" fmla="*/ 25 h 25"/>
                  <a:gd name="T64" fmla="*/ 176 w 176"/>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6"/>
                  <a:gd name="T100" fmla="*/ 0 h 25"/>
                  <a:gd name="T101" fmla="*/ 176 w 176"/>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6" h="25">
                    <a:moveTo>
                      <a:pt x="176" y="25"/>
                    </a:moveTo>
                    <a:lnTo>
                      <a:pt x="176" y="19"/>
                    </a:lnTo>
                    <a:lnTo>
                      <a:pt x="174" y="12"/>
                    </a:lnTo>
                    <a:lnTo>
                      <a:pt x="173" y="6"/>
                    </a:lnTo>
                    <a:lnTo>
                      <a:pt x="172" y="0"/>
                    </a:lnTo>
                    <a:lnTo>
                      <a:pt x="151" y="0"/>
                    </a:lnTo>
                    <a:lnTo>
                      <a:pt x="128" y="0"/>
                    </a:lnTo>
                    <a:lnTo>
                      <a:pt x="107" y="0"/>
                    </a:lnTo>
                    <a:lnTo>
                      <a:pt x="86" y="0"/>
                    </a:lnTo>
                    <a:lnTo>
                      <a:pt x="64" y="0"/>
                    </a:lnTo>
                    <a:lnTo>
                      <a:pt x="42" y="0"/>
                    </a:lnTo>
                    <a:lnTo>
                      <a:pt x="21" y="0"/>
                    </a:lnTo>
                    <a:lnTo>
                      <a:pt x="0" y="0"/>
                    </a:lnTo>
                    <a:lnTo>
                      <a:pt x="0" y="3"/>
                    </a:lnTo>
                    <a:lnTo>
                      <a:pt x="2" y="5"/>
                    </a:lnTo>
                    <a:lnTo>
                      <a:pt x="3" y="7"/>
                    </a:lnTo>
                    <a:lnTo>
                      <a:pt x="4" y="11"/>
                    </a:lnTo>
                    <a:lnTo>
                      <a:pt x="13" y="13"/>
                    </a:lnTo>
                    <a:lnTo>
                      <a:pt x="24" y="14"/>
                    </a:lnTo>
                    <a:lnTo>
                      <a:pt x="35" y="17"/>
                    </a:lnTo>
                    <a:lnTo>
                      <a:pt x="46" y="18"/>
                    </a:lnTo>
                    <a:lnTo>
                      <a:pt x="57" y="20"/>
                    </a:lnTo>
                    <a:lnTo>
                      <a:pt x="66" y="21"/>
                    </a:lnTo>
                    <a:lnTo>
                      <a:pt x="74" y="24"/>
                    </a:lnTo>
                    <a:lnTo>
                      <a:pt x="78" y="25"/>
                    </a:lnTo>
                    <a:lnTo>
                      <a:pt x="90" y="25"/>
                    </a:lnTo>
                    <a:lnTo>
                      <a:pt x="103" y="25"/>
                    </a:lnTo>
                    <a:lnTo>
                      <a:pt x="115" y="25"/>
                    </a:lnTo>
                    <a:lnTo>
                      <a:pt x="127" y="25"/>
                    </a:lnTo>
                    <a:lnTo>
                      <a:pt x="139" y="25"/>
                    </a:lnTo>
                    <a:lnTo>
                      <a:pt x="151" y="25"/>
                    </a:lnTo>
                    <a:lnTo>
                      <a:pt x="164" y="25"/>
                    </a:lnTo>
                    <a:lnTo>
                      <a:pt x="176" y="25"/>
                    </a:lnTo>
                    <a:close/>
                  </a:path>
                </a:pathLst>
              </a:custGeom>
              <a:solidFill>
                <a:srgbClr val="A02300"/>
              </a:solidFill>
              <a:ln w="9525">
                <a:noFill/>
                <a:round/>
                <a:headEnd/>
                <a:tailEnd/>
              </a:ln>
            </p:spPr>
            <p:txBody>
              <a:bodyPr/>
              <a:lstStyle/>
              <a:p>
                <a:endParaRPr lang="en-US"/>
              </a:p>
            </p:txBody>
          </p:sp>
          <p:sp>
            <p:nvSpPr>
              <p:cNvPr id="56393" name="Freeform 42"/>
              <p:cNvSpPr>
                <a:spLocks/>
              </p:cNvSpPr>
              <p:nvPr/>
            </p:nvSpPr>
            <p:spPr bwMode="auto">
              <a:xfrm>
                <a:off x="3885" y="2218"/>
                <a:ext cx="67" cy="34"/>
              </a:xfrm>
              <a:custGeom>
                <a:avLst/>
                <a:gdLst>
                  <a:gd name="T0" fmla="*/ 54 w 67"/>
                  <a:gd name="T1" fmla="*/ 33 h 34"/>
                  <a:gd name="T2" fmla="*/ 56 w 67"/>
                  <a:gd name="T3" fmla="*/ 32 h 34"/>
                  <a:gd name="T4" fmla="*/ 60 w 67"/>
                  <a:gd name="T5" fmla="*/ 30 h 34"/>
                  <a:gd name="T6" fmla="*/ 64 w 67"/>
                  <a:gd name="T7" fmla="*/ 28 h 34"/>
                  <a:gd name="T8" fmla="*/ 67 w 67"/>
                  <a:gd name="T9" fmla="*/ 27 h 34"/>
                  <a:gd name="T10" fmla="*/ 66 w 67"/>
                  <a:gd name="T11" fmla="*/ 17 h 34"/>
                  <a:gd name="T12" fmla="*/ 64 w 67"/>
                  <a:gd name="T13" fmla="*/ 11 h 34"/>
                  <a:gd name="T14" fmla="*/ 62 w 67"/>
                  <a:gd name="T15" fmla="*/ 6 h 34"/>
                  <a:gd name="T16" fmla="*/ 56 w 67"/>
                  <a:gd name="T17" fmla="*/ 2 h 34"/>
                  <a:gd name="T18" fmla="*/ 47 w 67"/>
                  <a:gd name="T19" fmla="*/ 2 h 34"/>
                  <a:gd name="T20" fmla="*/ 39 w 67"/>
                  <a:gd name="T21" fmla="*/ 0 h 34"/>
                  <a:gd name="T22" fmla="*/ 30 w 67"/>
                  <a:gd name="T23" fmla="*/ 0 h 34"/>
                  <a:gd name="T24" fmla="*/ 21 w 67"/>
                  <a:gd name="T25" fmla="*/ 0 h 34"/>
                  <a:gd name="T26" fmla="*/ 16 w 67"/>
                  <a:gd name="T27" fmla="*/ 4 h 34"/>
                  <a:gd name="T28" fmla="*/ 10 w 67"/>
                  <a:gd name="T29" fmla="*/ 7 h 34"/>
                  <a:gd name="T30" fmla="*/ 5 w 67"/>
                  <a:gd name="T31" fmla="*/ 11 h 34"/>
                  <a:gd name="T32" fmla="*/ 0 w 67"/>
                  <a:gd name="T33" fmla="*/ 14 h 34"/>
                  <a:gd name="T34" fmla="*/ 0 w 67"/>
                  <a:gd name="T35" fmla="*/ 18 h 34"/>
                  <a:gd name="T36" fmla="*/ 0 w 67"/>
                  <a:gd name="T37" fmla="*/ 21 h 34"/>
                  <a:gd name="T38" fmla="*/ 0 w 67"/>
                  <a:gd name="T39" fmla="*/ 26 h 34"/>
                  <a:gd name="T40" fmla="*/ 1 w 67"/>
                  <a:gd name="T41" fmla="*/ 30 h 34"/>
                  <a:gd name="T42" fmla="*/ 4 w 67"/>
                  <a:gd name="T43" fmla="*/ 31 h 34"/>
                  <a:gd name="T44" fmla="*/ 6 w 67"/>
                  <a:gd name="T45" fmla="*/ 32 h 34"/>
                  <a:gd name="T46" fmla="*/ 9 w 67"/>
                  <a:gd name="T47" fmla="*/ 33 h 34"/>
                  <a:gd name="T48" fmla="*/ 14 w 67"/>
                  <a:gd name="T49" fmla="*/ 33 h 34"/>
                  <a:gd name="T50" fmla="*/ 20 w 67"/>
                  <a:gd name="T51" fmla="*/ 34 h 34"/>
                  <a:gd name="T52" fmla="*/ 27 w 67"/>
                  <a:gd name="T53" fmla="*/ 34 h 34"/>
                  <a:gd name="T54" fmla="*/ 39 w 67"/>
                  <a:gd name="T55" fmla="*/ 33 h 34"/>
                  <a:gd name="T56" fmla="*/ 54 w 67"/>
                  <a:gd name="T57" fmla="*/ 33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34"/>
                  <a:gd name="T89" fmla="*/ 67 w 67"/>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34">
                    <a:moveTo>
                      <a:pt x="54" y="33"/>
                    </a:moveTo>
                    <a:lnTo>
                      <a:pt x="56" y="32"/>
                    </a:lnTo>
                    <a:lnTo>
                      <a:pt x="60" y="30"/>
                    </a:lnTo>
                    <a:lnTo>
                      <a:pt x="64" y="28"/>
                    </a:lnTo>
                    <a:lnTo>
                      <a:pt x="67" y="27"/>
                    </a:lnTo>
                    <a:lnTo>
                      <a:pt x="66" y="17"/>
                    </a:lnTo>
                    <a:lnTo>
                      <a:pt x="64" y="11"/>
                    </a:lnTo>
                    <a:lnTo>
                      <a:pt x="62" y="6"/>
                    </a:lnTo>
                    <a:lnTo>
                      <a:pt x="56" y="2"/>
                    </a:lnTo>
                    <a:lnTo>
                      <a:pt x="47" y="2"/>
                    </a:lnTo>
                    <a:lnTo>
                      <a:pt x="39" y="0"/>
                    </a:lnTo>
                    <a:lnTo>
                      <a:pt x="30" y="0"/>
                    </a:lnTo>
                    <a:lnTo>
                      <a:pt x="21" y="0"/>
                    </a:lnTo>
                    <a:lnTo>
                      <a:pt x="16" y="4"/>
                    </a:lnTo>
                    <a:lnTo>
                      <a:pt x="10" y="7"/>
                    </a:lnTo>
                    <a:lnTo>
                      <a:pt x="5" y="11"/>
                    </a:lnTo>
                    <a:lnTo>
                      <a:pt x="0" y="14"/>
                    </a:lnTo>
                    <a:lnTo>
                      <a:pt x="0" y="18"/>
                    </a:lnTo>
                    <a:lnTo>
                      <a:pt x="0" y="21"/>
                    </a:lnTo>
                    <a:lnTo>
                      <a:pt x="0" y="26"/>
                    </a:lnTo>
                    <a:lnTo>
                      <a:pt x="1" y="30"/>
                    </a:lnTo>
                    <a:lnTo>
                      <a:pt x="4" y="31"/>
                    </a:lnTo>
                    <a:lnTo>
                      <a:pt x="6" y="32"/>
                    </a:lnTo>
                    <a:lnTo>
                      <a:pt x="9" y="33"/>
                    </a:lnTo>
                    <a:lnTo>
                      <a:pt x="14" y="33"/>
                    </a:lnTo>
                    <a:lnTo>
                      <a:pt x="20" y="34"/>
                    </a:lnTo>
                    <a:lnTo>
                      <a:pt x="27" y="34"/>
                    </a:lnTo>
                    <a:lnTo>
                      <a:pt x="39" y="33"/>
                    </a:lnTo>
                    <a:lnTo>
                      <a:pt x="54" y="33"/>
                    </a:lnTo>
                    <a:close/>
                  </a:path>
                </a:pathLst>
              </a:custGeom>
              <a:solidFill>
                <a:srgbClr val="A02300"/>
              </a:solidFill>
              <a:ln w="9525">
                <a:noFill/>
                <a:round/>
                <a:headEnd/>
                <a:tailEnd/>
              </a:ln>
            </p:spPr>
            <p:txBody>
              <a:bodyPr/>
              <a:lstStyle/>
              <a:p>
                <a:endParaRPr lang="en-US"/>
              </a:p>
            </p:txBody>
          </p:sp>
        </p:grpSp>
        <p:grpSp>
          <p:nvGrpSpPr>
            <p:cNvPr id="4" name="Group 43"/>
            <p:cNvGrpSpPr>
              <a:grpSpLocks/>
            </p:cNvGrpSpPr>
            <p:nvPr/>
          </p:nvGrpSpPr>
          <p:grpSpPr bwMode="auto">
            <a:xfrm>
              <a:off x="2880" y="1776"/>
              <a:ext cx="1632" cy="1632"/>
              <a:chOff x="3504" y="2304"/>
              <a:chExt cx="1872" cy="1776"/>
            </a:xfrm>
          </p:grpSpPr>
          <p:sp>
            <p:nvSpPr>
              <p:cNvPr id="56328" name="AutoShape 44"/>
              <p:cNvSpPr>
                <a:spLocks noChangeAspect="1" noChangeArrowheads="1" noTextEdit="1"/>
              </p:cNvSpPr>
              <p:nvPr/>
            </p:nvSpPr>
            <p:spPr bwMode="auto">
              <a:xfrm>
                <a:off x="3504" y="2304"/>
                <a:ext cx="1872" cy="1625"/>
              </a:xfrm>
              <a:prstGeom prst="rect">
                <a:avLst/>
              </a:prstGeom>
              <a:noFill/>
              <a:ln w="9525">
                <a:noFill/>
                <a:miter lim="800000"/>
                <a:headEnd/>
                <a:tailEnd/>
              </a:ln>
            </p:spPr>
            <p:txBody>
              <a:bodyPr/>
              <a:lstStyle/>
              <a:p>
                <a:endParaRPr lang="en-US"/>
              </a:p>
            </p:txBody>
          </p:sp>
          <p:sp>
            <p:nvSpPr>
              <p:cNvPr id="56329" name="Freeform 45"/>
              <p:cNvSpPr>
                <a:spLocks/>
              </p:cNvSpPr>
              <p:nvPr/>
            </p:nvSpPr>
            <p:spPr bwMode="auto">
              <a:xfrm>
                <a:off x="3710" y="3045"/>
                <a:ext cx="1414" cy="818"/>
              </a:xfrm>
              <a:custGeom>
                <a:avLst/>
                <a:gdLst>
                  <a:gd name="T0" fmla="*/ 3 w 1824"/>
                  <a:gd name="T1" fmla="*/ 20 h 1168"/>
                  <a:gd name="T2" fmla="*/ 2 w 1824"/>
                  <a:gd name="T3" fmla="*/ 20 h 1168"/>
                  <a:gd name="T4" fmla="*/ 0 w 1824"/>
                  <a:gd name="T5" fmla="*/ 18 h 1168"/>
                  <a:gd name="T6" fmla="*/ 3 w 1824"/>
                  <a:gd name="T7" fmla="*/ 14 h 1168"/>
                  <a:gd name="T8" fmla="*/ 9 w 1824"/>
                  <a:gd name="T9" fmla="*/ 8 h 1168"/>
                  <a:gd name="T10" fmla="*/ 15 w 1824"/>
                  <a:gd name="T11" fmla="*/ 6 h 1168"/>
                  <a:gd name="T12" fmla="*/ 24 w 1824"/>
                  <a:gd name="T13" fmla="*/ 4 h 1168"/>
                  <a:gd name="T14" fmla="*/ 41 w 1824"/>
                  <a:gd name="T15" fmla="*/ 2 h 1168"/>
                  <a:gd name="T16" fmla="*/ 44 w 1824"/>
                  <a:gd name="T17" fmla="*/ 2 h 1168"/>
                  <a:gd name="T18" fmla="*/ 44 w 1824"/>
                  <a:gd name="T19" fmla="*/ 1 h 1168"/>
                  <a:gd name="T20" fmla="*/ 56 w 1824"/>
                  <a:gd name="T21" fmla="*/ 1 h 1168"/>
                  <a:gd name="T22" fmla="*/ 53 w 1824"/>
                  <a:gd name="T23" fmla="*/ 3 h 1168"/>
                  <a:gd name="T24" fmla="*/ 59 w 1824"/>
                  <a:gd name="T25" fmla="*/ 1 h 1168"/>
                  <a:gd name="T26" fmla="*/ 60 w 1824"/>
                  <a:gd name="T27" fmla="*/ 1 h 1168"/>
                  <a:gd name="T28" fmla="*/ 74 w 1824"/>
                  <a:gd name="T29" fmla="*/ 0 h 1168"/>
                  <a:gd name="T30" fmla="*/ 84 w 1824"/>
                  <a:gd name="T31" fmla="*/ 1 h 1168"/>
                  <a:gd name="T32" fmla="*/ 119 w 1824"/>
                  <a:gd name="T33" fmla="*/ 11 h 1168"/>
                  <a:gd name="T34" fmla="*/ 143 w 1824"/>
                  <a:gd name="T35" fmla="*/ 14 h 1168"/>
                  <a:gd name="T36" fmla="*/ 140 w 1824"/>
                  <a:gd name="T37" fmla="*/ 19 h 1168"/>
                  <a:gd name="T38" fmla="*/ 139 w 1824"/>
                  <a:gd name="T39" fmla="*/ 20 h 1168"/>
                  <a:gd name="T40" fmla="*/ 135 w 1824"/>
                  <a:gd name="T41" fmla="*/ 23 h 1168"/>
                  <a:gd name="T42" fmla="*/ 129 w 1824"/>
                  <a:gd name="T43" fmla="*/ 25 h 1168"/>
                  <a:gd name="T44" fmla="*/ 117 w 1824"/>
                  <a:gd name="T45" fmla="*/ 27 h 1168"/>
                  <a:gd name="T46" fmla="*/ 98 w 1824"/>
                  <a:gd name="T47" fmla="*/ 27 h 1168"/>
                  <a:gd name="T48" fmla="*/ 74 w 1824"/>
                  <a:gd name="T49" fmla="*/ 25 h 1168"/>
                  <a:gd name="T50" fmla="*/ 64 w 1824"/>
                  <a:gd name="T51" fmla="*/ 25 h 1168"/>
                  <a:gd name="T52" fmla="*/ 57 w 1824"/>
                  <a:gd name="T53" fmla="*/ 27 h 1168"/>
                  <a:gd name="T54" fmla="*/ 59 w 1824"/>
                  <a:gd name="T55" fmla="*/ 29 h 1168"/>
                  <a:gd name="T56" fmla="*/ 57 w 1824"/>
                  <a:gd name="T57" fmla="*/ 32 h 1168"/>
                  <a:gd name="T58" fmla="*/ 54 w 1824"/>
                  <a:gd name="T59" fmla="*/ 33 h 1168"/>
                  <a:gd name="T60" fmla="*/ 50 w 1824"/>
                  <a:gd name="T61" fmla="*/ 32 h 1168"/>
                  <a:gd name="T62" fmla="*/ 43 w 1824"/>
                  <a:gd name="T63" fmla="*/ 27 h 1168"/>
                  <a:gd name="T64" fmla="*/ 36 w 1824"/>
                  <a:gd name="T65" fmla="*/ 27 h 1168"/>
                  <a:gd name="T66" fmla="*/ 39 w 1824"/>
                  <a:gd name="T67" fmla="*/ 30 h 1168"/>
                  <a:gd name="T68" fmla="*/ 38 w 1824"/>
                  <a:gd name="T69" fmla="*/ 32 h 1168"/>
                  <a:gd name="T70" fmla="*/ 36 w 1824"/>
                  <a:gd name="T71" fmla="*/ 34 h 1168"/>
                  <a:gd name="T72" fmla="*/ 33 w 1824"/>
                  <a:gd name="T73" fmla="*/ 34 h 1168"/>
                  <a:gd name="T74" fmla="*/ 28 w 1824"/>
                  <a:gd name="T75" fmla="*/ 32 h 1168"/>
                  <a:gd name="T76" fmla="*/ 23 w 1824"/>
                  <a:gd name="T77" fmla="*/ 29 h 1168"/>
                  <a:gd name="T78" fmla="*/ 20 w 1824"/>
                  <a:gd name="T79" fmla="*/ 26 h 1168"/>
                  <a:gd name="T80" fmla="*/ 17 w 1824"/>
                  <a:gd name="T81" fmla="*/ 22 h 1168"/>
                  <a:gd name="T82" fmla="*/ 19 w 1824"/>
                  <a:gd name="T83" fmla="*/ 18 h 1168"/>
                  <a:gd name="T84" fmla="*/ 14 w 1824"/>
                  <a:gd name="T85" fmla="*/ 18 h 1168"/>
                  <a:gd name="T86" fmla="*/ 10 w 1824"/>
                  <a:gd name="T87" fmla="*/ 20 h 1168"/>
                  <a:gd name="T88" fmla="*/ 7 w 1824"/>
                  <a:gd name="T89" fmla="*/ 20 h 1168"/>
                  <a:gd name="T90" fmla="*/ 3 w 1824"/>
                  <a:gd name="T91" fmla="*/ 20 h 1168"/>
                  <a:gd name="T92" fmla="*/ 3 w 1824"/>
                  <a:gd name="T93" fmla="*/ 20 h 1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4"/>
                  <a:gd name="T142" fmla="*/ 0 h 1168"/>
                  <a:gd name="T143" fmla="*/ 1824 w 1824"/>
                  <a:gd name="T144" fmla="*/ 1168 h 1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4" h="1168">
                    <a:moveTo>
                      <a:pt x="42" y="726"/>
                    </a:moveTo>
                    <a:lnTo>
                      <a:pt x="7" y="692"/>
                    </a:lnTo>
                    <a:lnTo>
                      <a:pt x="0" y="639"/>
                    </a:lnTo>
                    <a:lnTo>
                      <a:pt x="42" y="483"/>
                    </a:lnTo>
                    <a:lnTo>
                      <a:pt x="125" y="272"/>
                    </a:lnTo>
                    <a:lnTo>
                      <a:pt x="189" y="212"/>
                    </a:lnTo>
                    <a:lnTo>
                      <a:pt x="307" y="151"/>
                    </a:lnTo>
                    <a:lnTo>
                      <a:pt x="518" y="75"/>
                    </a:lnTo>
                    <a:lnTo>
                      <a:pt x="563" y="64"/>
                    </a:lnTo>
                    <a:lnTo>
                      <a:pt x="572" y="46"/>
                    </a:lnTo>
                    <a:lnTo>
                      <a:pt x="714" y="37"/>
                    </a:lnTo>
                    <a:lnTo>
                      <a:pt x="678" y="91"/>
                    </a:lnTo>
                    <a:lnTo>
                      <a:pt x="749" y="46"/>
                    </a:lnTo>
                    <a:lnTo>
                      <a:pt x="775" y="22"/>
                    </a:lnTo>
                    <a:lnTo>
                      <a:pt x="945" y="0"/>
                    </a:lnTo>
                    <a:lnTo>
                      <a:pt x="1073" y="41"/>
                    </a:lnTo>
                    <a:lnTo>
                      <a:pt x="1526" y="389"/>
                    </a:lnTo>
                    <a:lnTo>
                      <a:pt x="1824" y="495"/>
                    </a:lnTo>
                    <a:lnTo>
                      <a:pt x="1795" y="658"/>
                    </a:lnTo>
                    <a:lnTo>
                      <a:pt x="1768" y="733"/>
                    </a:lnTo>
                    <a:lnTo>
                      <a:pt x="1726" y="801"/>
                    </a:lnTo>
                    <a:lnTo>
                      <a:pt x="1662" y="873"/>
                    </a:lnTo>
                    <a:lnTo>
                      <a:pt x="1496" y="952"/>
                    </a:lnTo>
                    <a:lnTo>
                      <a:pt x="1254" y="967"/>
                    </a:lnTo>
                    <a:lnTo>
                      <a:pt x="945" y="877"/>
                    </a:lnTo>
                    <a:lnTo>
                      <a:pt x="816" y="880"/>
                    </a:lnTo>
                    <a:lnTo>
                      <a:pt x="722" y="941"/>
                    </a:lnTo>
                    <a:lnTo>
                      <a:pt x="748" y="1039"/>
                    </a:lnTo>
                    <a:lnTo>
                      <a:pt x="741" y="1119"/>
                    </a:lnTo>
                    <a:lnTo>
                      <a:pt x="688" y="1141"/>
                    </a:lnTo>
                    <a:lnTo>
                      <a:pt x="631" y="1115"/>
                    </a:lnTo>
                    <a:lnTo>
                      <a:pt x="541" y="964"/>
                    </a:lnTo>
                    <a:lnTo>
                      <a:pt x="454" y="948"/>
                    </a:lnTo>
                    <a:lnTo>
                      <a:pt x="499" y="1054"/>
                    </a:lnTo>
                    <a:lnTo>
                      <a:pt x="484" y="1122"/>
                    </a:lnTo>
                    <a:lnTo>
                      <a:pt x="461" y="1168"/>
                    </a:lnTo>
                    <a:lnTo>
                      <a:pt x="420" y="1168"/>
                    </a:lnTo>
                    <a:lnTo>
                      <a:pt x="363" y="1126"/>
                    </a:lnTo>
                    <a:lnTo>
                      <a:pt x="299" y="1016"/>
                    </a:lnTo>
                    <a:lnTo>
                      <a:pt x="262" y="915"/>
                    </a:lnTo>
                    <a:lnTo>
                      <a:pt x="218" y="773"/>
                    </a:lnTo>
                    <a:lnTo>
                      <a:pt x="244" y="622"/>
                    </a:lnTo>
                    <a:lnTo>
                      <a:pt x="178" y="635"/>
                    </a:lnTo>
                    <a:lnTo>
                      <a:pt x="136" y="692"/>
                    </a:lnTo>
                    <a:lnTo>
                      <a:pt x="95" y="721"/>
                    </a:lnTo>
                    <a:lnTo>
                      <a:pt x="42" y="726"/>
                    </a:lnTo>
                    <a:close/>
                  </a:path>
                </a:pathLst>
              </a:custGeom>
              <a:solidFill>
                <a:srgbClr val="FFCC99"/>
              </a:solidFill>
              <a:ln w="9525">
                <a:noFill/>
                <a:round/>
                <a:headEnd/>
                <a:tailEnd/>
              </a:ln>
            </p:spPr>
            <p:txBody>
              <a:bodyPr/>
              <a:lstStyle/>
              <a:p>
                <a:endParaRPr lang="en-US"/>
              </a:p>
            </p:txBody>
          </p:sp>
          <p:sp>
            <p:nvSpPr>
              <p:cNvPr id="56330" name="Freeform 46"/>
              <p:cNvSpPr>
                <a:spLocks/>
              </p:cNvSpPr>
              <p:nvPr/>
            </p:nvSpPr>
            <p:spPr bwMode="auto">
              <a:xfrm>
                <a:off x="3697" y="3106"/>
                <a:ext cx="415" cy="488"/>
              </a:xfrm>
              <a:custGeom>
                <a:avLst/>
                <a:gdLst>
                  <a:gd name="T0" fmla="*/ 0 w 1070"/>
                  <a:gd name="T1" fmla="*/ 0 h 1395"/>
                  <a:gd name="T2" fmla="*/ 0 w 1070"/>
                  <a:gd name="T3" fmla="*/ 0 h 1395"/>
                  <a:gd name="T4" fmla="*/ 0 w 1070"/>
                  <a:gd name="T5" fmla="*/ 0 h 1395"/>
                  <a:gd name="T6" fmla="*/ 0 w 1070"/>
                  <a:gd name="T7" fmla="*/ 0 h 1395"/>
                  <a:gd name="T8" fmla="*/ 0 w 1070"/>
                  <a:gd name="T9" fmla="*/ 0 h 1395"/>
                  <a:gd name="T10" fmla="*/ 0 w 1070"/>
                  <a:gd name="T11" fmla="*/ 0 h 1395"/>
                  <a:gd name="T12" fmla="*/ 0 w 1070"/>
                  <a:gd name="T13" fmla="*/ 0 h 1395"/>
                  <a:gd name="T14" fmla="*/ 0 w 1070"/>
                  <a:gd name="T15" fmla="*/ 0 h 1395"/>
                  <a:gd name="T16" fmla="*/ 0 w 1070"/>
                  <a:gd name="T17" fmla="*/ 0 h 1395"/>
                  <a:gd name="T18" fmla="*/ 0 w 1070"/>
                  <a:gd name="T19" fmla="*/ 0 h 1395"/>
                  <a:gd name="T20" fmla="*/ 0 w 1070"/>
                  <a:gd name="T21" fmla="*/ 0 h 1395"/>
                  <a:gd name="T22" fmla="*/ 0 w 1070"/>
                  <a:gd name="T23" fmla="*/ 0 h 1395"/>
                  <a:gd name="T24" fmla="*/ 0 w 1070"/>
                  <a:gd name="T25" fmla="*/ 0 h 1395"/>
                  <a:gd name="T26" fmla="*/ 0 w 1070"/>
                  <a:gd name="T27" fmla="*/ 0 h 1395"/>
                  <a:gd name="T28" fmla="*/ 0 w 1070"/>
                  <a:gd name="T29" fmla="*/ 0 h 1395"/>
                  <a:gd name="T30" fmla="*/ 0 w 1070"/>
                  <a:gd name="T31" fmla="*/ 0 h 1395"/>
                  <a:gd name="T32" fmla="*/ 0 w 1070"/>
                  <a:gd name="T33" fmla="*/ 0 h 1395"/>
                  <a:gd name="T34" fmla="*/ 0 w 1070"/>
                  <a:gd name="T35" fmla="*/ 0 h 1395"/>
                  <a:gd name="T36" fmla="*/ 0 w 1070"/>
                  <a:gd name="T37" fmla="*/ 0 h 1395"/>
                  <a:gd name="T38" fmla="*/ 0 w 1070"/>
                  <a:gd name="T39" fmla="*/ 0 h 1395"/>
                  <a:gd name="T40" fmla="*/ 0 w 1070"/>
                  <a:gd name="T41" fmla="*/ 0 h 1395"/>
                  <a:gd name="T42" fmla="*/ 0 w 1070"/>
                  <a:gd name="T43" fmla="*/ 0 h 1395"/>
                  <a:gd name="T44" fmla="*/ 0 w 1070"/>
                  <a:gd name="T45" fmla="*/ 0 h 1395"/>
                  <a:gd name="T46" fmla="*/ 0 w 1070"/>
                  <a:gd name="T47" fmla="*/ 0 h 1395"/>
                  <a:gd name="T48" fmla="*/ 0 w 1070"/>
                  <a:gd name="T49" fmla="*/ 0 h 1395"/>
                  <a:gd name="T50" fmla="*/ 0 w 1070"/>
                  <a:gd name="T51" fmla="*/ 0 h 1395"/>
                  <a:gd name="T52" fmla="*/ 0 w 1070"/>
                  <a:gd name="T53" fmla="*/ 0 h 1395"/>
                  <a:gd name="T54" fmla="*/ 0 w 1070"/>
                  <a:gd name="T55" fmla="*/ 0 h 1395"/>
                  <a:gd name="T56" fmla="*/ 0 w 1070"/>
                  <a:gd name="T57" fmla="*/ 0 h 1395"/>
                  <a:gd name="T58" fmla="*/ 0 w 1070"/>
                  <a:gd name="T59" fmla="*/ 0 h 1395"/>
                  <a:gd name="T60" fmla="*/ 0 w 1070"/>
                  <a:gd name="T61" fmla="*/ 0 h 1395"/>
                  <a:gd name="T62" fmla="*/ 0 w 1070"/>
                  <a:gd name="T63" fmla="*/ 0 h 1395"/>
                  <a:gd name="T64" fmla="*/ 0 w 1070"/>
                  <a:gd name="T65" fmla="*/ 0 h 1395"/>
                  <a:gd name="T66" fmla="*/ 0 w 1070"/>
                  <a:gd name="T67" fmla="*/ 0 h 1395"/>
                  <a:gd name="T68" fmla="*/ 0 w 1070"/>
                  <a:gd name="T69" fmla="*/ 0 h 1395"/>
                  <a:gd name="T70" fmla="*/ 0 w 1070"/>
                  <a:gd name="T71" fmla="*/ 0 h 1395"/>
                  <a:gd name="T72" fmla="*/ 0 w 1070"/>
                  <a:gd name="T73" fmla="*/ 0 h 1395"/>
                  <a:gd name="T74" fmla="*/ 0 w 1070"/>
                  <a:gd name="T75" fmla="*/ 0 h 1395"/>
                  <a:gd name="T76" fmla="*/ 0 w 1070"/>
                  <a:gd name="T77" fmla="*/ 0 h 1395"/>
                  <a:gd name="T78" fmla="*/ 0 w 1070"/>
                  <a:gd name="T79" fmla="*/ 0 h 1395"/>
                  <a:gd name="T80" fmla="*/ 0 w 1070"/>
                  <a:gd name="T81" fmla="*/ 0 h 1395"/>
                  <a:gd name="T82" fmla="*/ 0 w 1070"/>
                  <a:gd name="T83" fmla="*/ 0 h 1395"/>
                  <a:gd name="T84" fmla="*/ 0 w 1070"/>
                  <a:gd name="T85" fmla="*/ 0 h 1395"/>
                  <a:gd name="T86" fmla="*/ 0 w 1070"/>
                  <a:gd name="T87" fmla="*/ 0 h 1395"/>
                  <a:gd name="T88" fmla="*/ 0 w 1070"/>
                  <a:gd name="T89" fmla="*/ 0 h 1395"/>
                  <a:gd name="T90" fmla="*/ 0 w 1070"/>
                  <a:gd name="T91" fmla="*/ 0 h 13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0"/>
                  <a:gd name="T139" fmla="*/ 0 h 1395"/>
                  <a:gd name="T140" fmla="*/ 1070 w 1070"/>
                  <a:gd name="T141" fmla="*/ 1395 h 13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0" h="1395">
                    <a:moveTo>
                      <a:pt x="1070" y="0"/>
                    </a:moveTo>
                    <a:lnTo>
                      <a:pt x="968" y="29"/>
                    </a:lnTo>
                    <a:lnTo>
                      <a:pt x="917" y="46"/>
                    </a:lnTo>
                    <a:lnTo>
                      <a:pt x="859" y="66"/>
                    </a:lnTo>
                    <a:lnTo>
                      <a:pt x="797" y="87"/>
                    </a:lnTo>
                    <a:lnTo>
                      <a:pt x="729" y="114"/>
                    </a:lnTo>
                    <a:lnTo>
                      <a:pt x="662" y="142"/>
                    </a:lnTo>
                    <a:lnTo>
                      <a:pt x="592" y="173"/>
                    </a:lnTo>
                    <a:lnTo>
                      <a:pt x="526" y="209"/>
                    </a:lnTo>
                    <a:lnTo>
                      <a:pt x="493" y="227"/>
                    </a:lnTo>
                    <a:lnTo>
                      <a:pt x="462" y="246"/>
                    </a:lnTo>
                    <a:lnTo>
                      <a:pt x="431" y="265"/>
                    </a:lnTo>
                    <a:lnTo>
                      <a:pt x="403" y="285"/>
                    </a:lnTo>
                    <a:lnTo>
                      <a:pt x="376" y="305"/>
                    </a:lnTo>
                    <a:lnTo>
                      <a:pt x="349" y="328"/>
                    </a:lnTo>
                    <a:lnTo>
                      <a:pt x="326" y="349"/>
                    </a:lnTo>
                    <a:lnTo>
                      <a:pt x="304" y="371"/>
                    </a:lnTo>
                    <a:lnTo>
                      <a:pt x="285" y="394"/>
                    </a:lnTo>
                    <a:lnTo>
                      <a:pt x="268" y="418"/>
                    </a:lnTo>
                    <a:lnTo>
                      <a:pt x="212" y="523"/>
                    </a:lnTo>
                    <a:lnTo>
                      <a:pt x="184" y="582"/>
                    </a:lnTo>
                    <a:lnTo>
                      <a:pt x="160" y="644"/>
                    </a:lnTo>
                    <a:lnTo>
                      <a:pt x="136" y="706"/>
                    </a:lnTo>
                    <a:lnTo>
                      <a:pt x="113" y="770"/>
                    </a:lnTo>
                    <a:lnTo>
                      <a:pt x="93" y="834"/>
                    </a:lnTo>
                    <a:lnTo>
                      <a:pt x="75" y="894"/>
                    </a:lnTo>
                    <a:lnTo>
                      <a:pt x="44" y="1006"/>
                    </a:lnTo>
                    <a:lnTo>
                      <a:pt x="20" y="1098"/>
                    </a:lnTo>
                    <a:lnTo>
                      <a:pt x="0" y="1181"/>
                    </a:lnTo>
                    <a:lnTo>
                      <a:pt x="8" y="1229"/>
                    </a:lnTo>
                    <a:lnTo>
                      <a:pt x="20" y="1276"/>
                    </a:lnTo>
                    <a:lnTo>
                      <a:pt x="41" y="1326"/>
                    </a:lnTo>
                    <a:lnTo>
                      <a:pt x="56" y="1348"/>
                    </a:lnTo>
                    <a:lnTo>
                      <a:pt x="73" y="1367"/>
                    </a:lnTo>
                    <a:lnTo>
                      <a:pt x="96" y="1384"/>
                    </a:lnTo>
                    <a:lnTo>
                      <a:pt x="120" y="1393"/>
                    </a:lnTo>
                    <a:lnTo>
                      <a:pt x="182" y="1395"/>
                    </a:lnTo>
                    <a:lnTo>
                      <a:pt x="263" y="1361"/>
                    </a:lnTo>
                    <a:lnTo>
                      <a:pt x="305" y="1333"/>
                    </a:lnTo>
                    <a:lnTo>
                      <a:pt x="346" y="1300"/>
                    </a:lnTo>
                    <a:lnTo>
                      <a:pt x="383" y="1265"/>
                    </a:lnTo>
                    <a:lnTo>
                      <a:pt x="400" y="1248"/>
                    </a:lnTo>
                    <a:lnTo>
                      <a:pt x="417" y="1229"/>
                    </a:lnTo>
                    <a:lnTo>
                      <a:pt x="475" y="1152"/>
                    </a:lnTo>
                    <a:lnTo>
                      <a:pt x="522" y="1070"/>
                    </a:lnTo>
                    <a:lnTo>
                      <a:pt x="557" y="992"/>
                    </a:lnTo>
                    <a:lnTo>
                      <a:pt x="584" y="918"/>
                    </a:lnTo>
                    <a:lnTo>
                      <a:pt x="606" y="805"/>
                    </a:lnTo>
                    <a:lnTo>
                      <a:pt x="602" y="723"/>
                    </a:lnTo>
                    <a:lnTo>
                      <a:pt x="581" y="648"/>
                    </a:lnTo>
                    <a:lnTo>
                      <a:pt x="561" y="596"/>
                    </a:lnTo>
                    <a:lnTo>
                      <a:pt x="551" y="575"/>
                    </a:lnTo>
                    <a:lnTo>
                      <a:pt x="447" y="663"/>
                    </a:lnTo>
                    <a:lnTo>
                      <a:pt x="457" y="969"/>
                    </a:lnTo>
                    <a:lnTo>
                      <a:pt x="431" y="1023"/>
                    </a:lnTo>
                    <a:lnTo>
                      <a:pt x="404" y="1080"/>
                    </a:lnTo>
                    <a:lnTo>
                      <a:pt x="376" y="1132"/>
                    </a:lnTo>
                    <a:lnTo>
                      <a:pt x="342" y="1179"/>
                    </a:lnTo>
                    <a:lnTo>
                      <a:pt x="325" y="1203"/>
                    </a:lnTo>
                    <a:lnTo>
                      <a:pt x="307" y="1222"/>
                    </a:lnTo>
                    <a:lnTo>
                      <a:pt x="267" y="1254"/>
                    </a:lnTo>
                    <a:lnTo>
                      <a:pt x="222" y="1275"/>
                    </a:lnTo>
                    <a:lnTo>
                      <a:pt x="172" y="1282"/>
                    </a:lnTo>
                    <a:lnTo>
                      <a:pt x="131" y="1272"/>
                    </a:lnTo>
                    <a:lnTo>
                      <a:pt x="109" y="1242"/>
                    </a:lnTo>
                    <a:lnTo>
                      <a:pt x="113" y="1136"/>
                    </a:lnTo>
                    <a:lnTo>
                      <a:pt x="131" y="1064"/>
                    </a:lnTo>
                    <a:lnTo>
                      <a:pt x="160" y="988"/>
                    </a:lnTo>
                    <a:lnTo>
                      <a:pt x="189" y="904"/>
                    </a:lnTo>
                    <a:lnTo>
                      <a:pt x="222" y="822"/>
                    </a:lnTo>
                    <a:lnTo>
                      <a:pt x="250" y="746"/>
                    </a:lnTo>
                    <a:lnTo>
                      <a:pt x="274" y="682"/>
                    </a:lnTo>
                    <a:lnTo>
                      <a:pt x="297" y="629"/>
                    </a:lnTo>
                    <a:lnTo>
                      <a:pt x="319" y="581"/>
                    </a:lnTo>
                    <a:lnTo>
                      <a:pt x="346" y="535"/>
                    </a:lnTo>
                    <a:lnTo>
                      <a:pt x="377" y="496"/>
                    </a:lnTo>
                    <a:lnTo>
                      <a:pt x="394" y="475"/>
                    </a:lnTo>
                    <a:lnTo>
                      <a:pt x="414" y="453"/>
                    </a:lnTo>
                    <a:lnTo>
                      <a:pt x="437" y="431"/>
                    </a:lnTo>
                    <a:lnTo>
                      <a:pt x="462" y="408"/>
                    </a:lnTo>
                    <a:lnTo>
                      <a:pt x="493" y="384"/>
                    </a:lnTo>
                    <a:lnTo>
                      <a:pt x="529" y="361"/>
                    </a:lnTo>
                    <a:lnTo>
                      <a:pt x="568" y="339"/>
                    </a:lnTo>
                    <a:lnTo>
                      <a:pt x="611" y="316"/>
                    </a:lnTo>
                    <a:lnTo>
                      <a:pt x="656" y="295"/>
                    </a:lnTo>
                    <a:lnTo>
                      <a:pt x="704" y="275"/>
                    </a:lnTo>
                    <a:lnTo>
                      <a:pt x="751" y="257"/>
                    </a:lnTo>
                    <a:lnTo>
                      <a:pt x="797" y="240"/>
                    </a:lnTo>
                    <a:lnTo>
                      <a:pt x="882" y="209"/>
                    </a:lnTo>
                    <a:lnTo>
                      <a:pt x="954" y="188"/>
                    </a:lnTo>
                    <a:lnTo>
                      <a:pt x="1022" y="166"/>
                    </a:lnTo>
                    <a:lnTo>
                      <a:pt x="1070" y="0"/>
                    </a:lnTo>
                    <a:close/>
                  </a:path>
                </a:pathLst>
              </a:custGeom>
              <a:solidFill>
                <a:srgbClr val="B8B8D9"/>
              </a:solidFill>
              <a:ln w="9525">
                <a:noFill/>
                <a:round/>
                <a:headEnd/>
                <a:tailEnd/>
              </a:ln>
            </p:spPr>
            <p:txBody>
              <a:bodyPr/>
              <a:lstStyle/>
              <a:p>
                <a:endParaRPr lang="en-US"/>
              </a:p>
            </p:txBody>
          </p:sp>
          <p:sp>
            <p:nvSpPr>
              <p:cNvPr id="56331" name="Freeform 47"/>
              <p:cNvSpPr>
                <a:spLocks/>
              </p:cNvSpPr>
              <p:nvPr/>
            </p:nvSpPr>
            <p:spPr bwMode="auto">
              <a:xfrm>
                <a:off x="3959" y="3408"/>
                <a:ext cx="599" cy="298"/>
              </a:xfrm>
              <a:custGeom>
                <a:avLst/>
                <a:gdLst>
                  <a:gd name="T0" fmla="*/ 0 w 1545"/>
                  <a:gd name="T1" fmla="*/ 0 h 851"/>
                  <a:gd name="T2" fmla="*/ 0 w 1545"/>
                  <a:gd name="T3" fmla="*/ 0 h 851"/>
                  <a:gd name="T4" fmla="*/ 0 w 1545"/>
                  <a:gd name="T5" fmla="*/ 0 h 851"/>
                  <a:gd name="T6" fmla="*/ 0 w 1545"/>
                  <a:gd name="T7" fmla="*/ 0 h 851"/>
                  <a:gd name="T8" fmla="*/ 0 w 1545"/>
                  <a:gd name="T9" fmla="*/ 0 h 851"/>
                  <a:gd name="T10" fmla="*/ 0 w 1545"/>
                  <a:gd name="T11" fmla="*/ 0 h 851"/>
                  <a:gd name="T12" fmla="*/ 0 w 1545"/>
                  <a:gd name="T13" fmla="*/ 0 h 851"/>
                  <a:gd name="T14" fmla="*/ 0 w 1545"/>
                  <a:gd name="T15" fmla="*/ 0 h 851"/>
                  <a:gd name="T16" fmla="*/ 0 w 1545"/>
                  <a:gd name="T17" fmla="*/ 0 h 851"/>
                  <a:gd name="T18" fmla="*/ 0 w 1545"/>
                  <a:gd name="T19" fmla="*/ 0 h 851"/>
                  <a:gd name="T20" fmla="*/ 0 w 1545"/>
                  <a:gd name="T21" fmla="*/ 0 h 851"/>
                  <a:gd name="T22" fmla="*/ 0 w 1545"/>
                  <a:gd name="T23" fmla="*/ 0 h 851"/>
                  <a:gd name="T24" fmla="*/ 0 w 1545"/>
                  <a:gd name="T25" fmla="*/ 0 h 851"/>
                  <a:gd name="T26" fmla="*/ 0 w 1545"/>
                  <a:gd name="T27" fmla="*/ 0 h 851"/>
                  <a:gd name="T28" fmla="*/ 0 w 1545"/>
                  <a:gd name="T29" fmla="*/ 0 h 851"/>
                  <a:gd name="T30" fmla="*/ 0 w 1545"/>
                  <a:gd name="T31" fmla="*/ 0 h 851"/>
                  <a:gd name="T32" fmla="*/ 0 w 1545"/>
                  <a:gd name="T33" fmla="*/ 0 h 851"/>
                  <a:gd name="T34" fmla="*/ 0 w 1545"/>
                  <a:gd name="T35" fmla="*/ 0 h 851"/>
                  <a:gd name="T36" fmla="*/ 0 w 1545"/>
                  <a:gd name="T37" fmla="*/ 0 h 851"/>
                  <a:gd name="T38" fmla="*/ 0 w 1545"/>
                  <a:gd name="T39" fmla="*/ 0 h 851"/>
                  <a:gd name="T40" fmla="*/ 0 w 1545"/>
                  <a:gd name="T41" fmla="*/ 0 h 851"/>
                  <a:gd name="T42" fmla="*/ 0 w 1545"/>
                  <a:gd name="T43" fmla="*/ 0 h 851"/>
                  <a:gd name="T44" fmla="*/ 0 w 1545"/>
                  <a:gd name="T45" fmla="*/ 0 h 851"/>
                  <a:gd name="T46" fmla="*/ 0 w 1545"/>
                  <a:gd name="T47" fmla="*/ 0 h 851"/>
                  <a:gd name="T48" fmla="*/ 0 w 1545"/>
                  <a:gd name="T49" fmla="*/ 0 h 851"/>
                  <a:gd name="T50" fmla="*/ 0 w 1545"/>
                  <a:gd name="T51" fmla="*/ 0 h 851"/>
                  <a:gd name="T52" fmla="*/ 0 w 1545"/>
                  <a:gd name="T53" fmla="*/ 0 h 851"/>
                  <a:gd name="T54" fmla="*/ 0 w 1545"/>
                  <a:gd name="T55" fmla="*/ 0 h 851"/>
                  <a:gd name="T56" fmla="*/ 0 w 1545"/>
                  <a:gd name="T57" fmla="*/ 0 h 851"/>
                  <a:gd name="T58" fmla="*/ 0 w 1545"/>
                  <a:gd name="T59" fmla="*/ 0 h 851"/>
                  <a:gd name="T60" fmla="*/ 0 w 1545"/>
                  <a:gd name="T61" fmla="*/ 0 h 851"/>
                  <a:gd name="T62" fmla="*/ 0 w 1545"/>
                  <a:gd name="T63" fmla="*/ 0 h 851"/>
                  <a:gd name="T64" fmla="*/ 0 w 1545"/>
                  <a:gd name="T65" fmla="*/ 0 h 851"/>
                  <a:gd name="T66" fmla="*/ 0 w 1545"/>
                  <a:gd name="T67" fmla="*/ 0 h 851"/>
                  <a:gd name="T68" fmla="*/ 0 w 1545"/>
                  <a:gd name="T69" fmla="*/ 0 h 851"/>
                  <a:gd name="T70" fmla="*/ 0 w 1545"/>
                  <a:gd name="T71" fmla="*/ 0 h 851"/>
                  <a:gd name="T72" fmla="*/ 0 w 1545"/>
                  <a:gd name="T73" fmla="*/ 0 h 8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5"/>
                  <a:gd name="T112" fmla="*/ 0 h 851"/>
                  <a:gd name="T113" fmla="*/ 1545 w 1545"/>
                  <a:gd name="T114" fmla="*/ 851 h 8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5" h="851">
                    <a:moveTo>
                      <a:pt x="1535" y="0"/>
                    </a:moveTo>
                    <a:lnTo>
                      <a:pt x="1356" y="27"/>
                    </a:lnTo>
                    <a:lnTo>
                      <a:pt x="1197" y="63"/>
                    </a:lnTo>
                    <a:lnTo>
                      <a:pt x="1119" y="85"/>
                    </a:lnTo>
                    <a:lnTo>
                      <a:pt x="1050" y="112"/>
                    </a:lnTo>
                    <a:lnTo>
                      <a:pt x="988" y="142"/>
                    </a:lnTo>
                    <a:lnTo>
                      <a:pt x="930" y="176"/>
                    </a:lnTo>
                    <a:lnTo>
                      <a:pt x="878" y="207"/>
                    </a:lnTo>
                    <a:lnTo>
                      <a:pt x="832" y="239"/>
                    </a:lnTo>
                    <a:lnTo>
                      <a:pt x="794" y="268"/>
                    </a:lnTo>
                    <a:lnTo>
                      <a:pt x="766" y="289"/>
                    </a:lnTo>
                    <a:lnTo>
                      <a:pt x="741" y="310"/>
                    </a:lnTo>
                    <a:lnTo>
                      <a:pt x="677" y="304"/>
                    </a:lnTo>
                    <a:lnTo>
                      <a:pt x="521" y="301"/>
                    </a:lnTo>
                    <a:lnTo>
                      <a:pt x="329" y="327"/>
                    </a:lnTo>
                    <a:lnTo>
                      <a:pt x="239" y="359"/>
                    </a:lnTo>
                    <a:lnTo>
                      <a:pt x="198" y="379"/>
                    </a:lnTo>
                    <a:lnTo>
                      <a:pt x="159" y="406"/>
                    </a:lnTo>
                    <a:lnTo>
                      <a:pt x="127" y="434"/>
                    </a:lnTo>
                    <a:lnTo>
                      <a:pt x="97" y="464"/>
                    </a:lnTo>
                    <a:lnTo>
                      <a:pt x="73" y="495"/>
                    </a:lnTo>
                    <a:lnTo>
                      <a:pt x="51" y="528"/>
                    </a:lnTo>
                    <a:lnTo>
                      <a:pt x="0" y="648"/>
                    </a:lnTo>
                    <a:lnTo>
                      <a:pt x="7" y="755"/>
                    </a:lnTo>
                    <a:lnTo>
                      <a:pt x="29" y="796"/>
                    </a:lnTo>
                    <a:lnTo>
                      <a:pt x="68" y="829"/>
                    </a:lnTo>
                    <a:lnTo>
                      <a:pt x="121" y="846"/>
                    </a:lnTo>
                    <a:lnTo>
                      <a:pt x="185" y="851"/>
                    </a:lnTo>
                    <a:lnTo>
                      <a:pt x="326" y="837"/>
                    </a:lnTo>
                    <a:lnTo>
                      <a:pt x="448" y="809"/>
                    </a:lnTo>
                    <a:lnTo>
                      <a:pt x="499" y="793"/>
                    </a:lnTo>
                    <a:lnTo>
                      <a:pt x="526" y="563"/>
                    </a:lnTo>
                    <a:lnTo>
                      <a:pt x="417" y="550"/>
                    </a:lnTo>
                    <a:lnTo>
                      <a:pt x="250" y="567"/>
                    </a:lnTo>
                    <a:lnTo>
                      <a:pt x="206" y="601"/>
                    </a:lnTo>
                    <a:lnTo>
                      <a:pt x="185" y="629"/>
                    </a:lnTo>
                    <a:lnTo>
                      <a:pt x="178" y="661"/>
                    </a:lnTo>
                    <a:lnTo>
                      <a:pt x="448" y="635"/>
                    </a:lnTo>
                    <a:lnTo>
                      <a:pt x="438" y="727"/>
                    </a:lnTo>
                    <a:lnTo>
                      <a:pt x="401" y="738"/>
                    </a:lnTo>
                    <a:lnTo>
                      <a:pt x="316" y="759"/>
                    </a:lnTo>
                    <a:lnTo>
                      <a:pt x="219" y="774"/>
                    </a:lnTo>
                    <a:lnTo>
                      <a:pt x="144" y="762"/>
                    </a:lnTo>
                    <a:lnTo>
                      <a:pt x="107" y="717"/>
                    </a:lnTo>
                    <a:lnTo>
                      <a:pt x="97" y="658"/>
                    </a:lnTo>
                    <a:lnTo>
                      <a:pt x="110" y="594"/>
                    </a:lnTo>
                    <a:lnTo>
                      <a:pt x="144" y="540"/>
                    </a:lnTo>
                    <a:lnTo>
                      <a:pt x="168" y="519"/>
                    </a:lnTo>
                    <a:lnTo>
                      <a:pt x="202" y="497"/>
                    </a:lnTo>
                    <a:lnTo>
                      <a:pt x="239" y="475"/>
                    </a:lnTo>
                    <a:lnTo>
                      <a:pt x="281" y="454"/>
                    </a:lnTo>
                    <a:lnTo>
                      <a:pt x="326" y="437"/>
                    </a:lnTo>
                    <a:lnTo>
                      <a:pt x="376" y="422"/>
                    </a:lnTo>
                    <a:lnTo>
                      <a:pt x="482" y="406"/>
                    </a:lnTo>
                    <a:lnTo>
                      <a:pt x="673" y="406"/>
                    </a:lnTo>
                    <a:lnTo>
                      <a:pt x="759" y="413"/>
                    </a:lnTo>
                    <a:lnTo>
                      <a:pt x="797" y="389"/>
                    </a:lnTo>
                    <a:lnTo>
                      <a:pt x="838" y="361"/>
                    </a:lnTo>
                    <a:lnTo>
                      <a:pt x="865" y="344"/>
                    </a:lnTo>
                    <a:lnTo>
                      <a:pt x="895" y="327"/>
                    </a:lnTo>
                    <a:lnTo>
                      <a:pt x="924" y="309"/>
                    </a:lnTo>
                    <a:lnTo>
                      <a:pt x="958" y="290"/>
                    </a:lnTo>
                    <a:lnTo>
                      <a:pt x="994" y="270"/>
                    </a:lnTo>
                    <a:lnTo>
                      <a:pt x="1030" y="252"/>
                    </a:lnTo>
                    <a:lnTo>
                      <a:pt x="1069" y="235"/>
                    </a:lnTo>
                    <a:lnTo>
                      <a:pt x="1108" y="217"/>
                    </a:lnTo>
                    <a:lnTo>
                      <a:pt x="1148" y="201"/>
                    </a:lnTo>
                    <a:lnTo>
                      <a:pt x="1187" y="187"/>
                    </a:lnTo>
                    <a:lnTo>
                      <a:pt x="1264" y="164"/>
                    </a:lnTo>
                    <a:lnTo>
                      <a:pt x="1334" y="147"/>
                    </a:lnTo>
                    <a:lnTo>
                      <a:pt x="1446" y="126"/>
                    </a:lnTo>
                    <a:lnTo>
                      <a:pt x="1545" y="119"/>
                    </a:lnTo>
                    <a:lnTo>
                      <a:pt x="1535" y="0"/>
                    </a:lnTo>
                    <a:close/>
                  </a:path>
                </a:pathLst>
              </a:custGeom>
              <a:solidFill>
                <a:srgbClr val="B8B8D9"/>
              </a:solidFill>
              <a:ln w="9525">
                <a:noFill/>
                <a:round/>
                <a:headEnd/>
                <a:tailEnd/>
              </a:ln>
            </p:spPr>
            <p:txBody>
              <a:bodyPr/>
              <a:lstStyle/>
              <a:p>
                <a:endParaRPr lang="en-US"/>
              </a:p>
            </p:txBody>
          </p:sp>
          <p:sp>
            <p:nvSpPr>
              <p:cNvPr id="56332" name="Freeform 48"/>
              <p:cNvSpPr>
                <a:spLocks/>
              </p:cNvSpPr>
              <p:nvPr/>
            </p:nvSpPr>
            <p:spPr bwMode="auto">
              <a:xfrm>
                <a:off x="4309" y="3049"/>
                <a:ext cx="827" cy="380"/>
              </a:xfrm>
              <a:custGeom>
                <a:avLst/>
                <a:gdLst>
                  <a:gd name="T0" fmla="*/ 0 w 2134"/>
                  <a:gd name="T1" fmla="*/ 0 h 1087"/>
                  <a:gd name="T2" fmla="*/ 0 w 2134"/>
                  <a:gd name="T3" fmla="*/ 0 h 1087"/>
                  <a:gd name="T4" fmla="*/ 0 w 2134"/>
                  <a:gd name="T5" fmla="*/ 0 h 1087"/>
                  <a:gd name="T6" fmla="*/ 0 w 2134"/>
                  <a:gd name="T7" fmla="*/ 0 h 1087"/>
                  <a:gd name="T8" fmla="*/ 0 w 2134"/>
                  <a:gd name="T9" fmla="*/ 0 h 1087"/>
                  <a:gd name="T10" fmla="*/ 0 w 2134"/>
                  <a:gd name="T11" fmla="*/ 0 h 1087"/>
                  <a:gd name="T12" fmla="*/ 0 w 2134"/>
                  <a:gd name="T13" fmla="*/ 0 h 1087"/>
                  <a:gd name="T14" fmla="*/ 0 w 2134"/>
                  <a:gd name="T15" fmla="*/ 0 h 1087"/>
                  <a:gd name="T16" fmla="*/ 0 w 2134"/>
                  <a:gd name="T17" fmla="*/ 0 h 1087"/>
                  <a:gd name="T18" fmla="*/ 0 w 2134"/>
                  <a:gd name="T19" fmla="*/ 0 h 1087"/>
                  <a:gd name="T20" fmla="*/ 0 w 2134"/>
                  <a:gd name="T21" fmla="*/ 0 h 1087"/>
                  <a:gd name="T22" fmla="*/ 0 w 2134"/>
                  <a:gd name="T23" fmla="*/ 0 h 1087"/>
                  <a:gd name="T24" fmla="*/ 0 w 2134"/>
                  <a:gd name="T25" fmla="*/ 0 h 1087"/>
                  <a:gd name="T26" fmla="*/ 0 w 2134"/>
                  <a:gd name="T27" fmla="*/ 0 h 1087"/>
                  <a:gd name="T28" fmla="*/ 0 w 2134"/>
                  <a:gd name="T29" fmla="*/ 0 h 1087"/>
                  <a:gd name="T30" fmla="*/ 0 w 2134"/>
                  <a:gd name="T31" fmla="*/ 0 h 1087"/>
                  <a:gd name="T32" fmla="*/ 0 w 2134"/>
                  <a:gd name="T33" fmla="*/ 0 h 1087"/>
                  <a:gd name="T34" fmla="*/ 0 w 2134"/>
                  <a:gd name="T35" fmla="*/ 0 h 1087"/>
                  <a:gd name="T36" fmla="*/ 0 w 2134"/>
                  <a:gd name="T37" fmla="*/ 0 h 1087"/>
                  <a:gd name="T38" fmla="*/ 0 w 2134"/>
                  <a:gd name="T39" fmla="*/ 0 h 1087"/>
                  <a:gd name="T40" fmla="*/ 0 w 2134"/>
                  <a:gd name="T41" fmla="*/ 0 h 1087"/>
                  <a:gd name="T42" fmla="*/ 0 w 2134"/>
                  <a:gd name="T43" fmla="*/ 0 h 1087"/>
                  <a:gd name="T44" fmla="*/ 0 w 2134"/>
                  <a:gd name="T45" fmla="*/ 0 h 1087"/>
                  <a:gd name="T46" fmla="*/ 0 w 2134"/>
                  <a:gd name="T47" fmla="*/ 0 h 1087"/>
                  <a:gd name="T48" fmla="*/ 0 w 2134"/>
                  <a:gd name="T49" fmla="*/ 0 h 1087"/>
                  <a:gd name="T50" fmla="*/ 0 w 2134"/>
                  <a:gd name="T51" fmla="*/ 0 h 1087"/>
                  <a:gd name="T52" fmla="*/ 0 w 2134"/>
                  <a:gd name="T53" fmla="*/ 0 h 1087"/>
                  <a:gd name="T54" fmla="*/ 0 w 2134"/>
                  <a:gd name="T55" fmla="*/ 0 h 1087"/>
                  <a:gd name="T56" fmla="*/ 0 w 2134"/>
                  <a:gd name="T57" fmla="*/ 0 h 1087"/>
                  <a:gd name="T58" fmla="*/ 0 w 2134"/>
                  <a:gd name="T59" fmla="*/ 0 h 1087"/>
                  <a:gd name="T60" fmla="*/ 0 w 2134"/>
                  <a:gd name="T61" fmla="*/ 0 h 1087"/>
                  <a:gd name="T62" fmla="*/ 0 w 2134"/>
                  <a:gd name="T63" fmla="*/ 0 h 1087"/>
                  <a:gd name="T64" fmla="*/ 0 w 2134"/>
                  <a:gd name="T65" fmla="*/ 0 h 1087"/>
                  <a:gd name="T66" fmla="*/ 0 w 2134"/>
                  <a:gd name="T67" fmla="*/ 0 h 1087"/>
                  <a:gd name="T68" fmla="*/ 0 w 2134"/>
                  <a:gd name="T69" fmla="*/ 0 h 1087"/>
                  <a:gd name="T70" fmla="*/ 0 w 2134"/>
                  <a:gd name="T71" fmla="*/ 0 h 1087"/>
                  <a:gd name="T72" fmla="*/ 0 w 2134"/>
                  <a:gd name="T73" fmla="*/ 0 h 1087"/>
                  <a:gd name="T74" fmla="*/ 0 w 2134"/>
                  <a:gd name="T75" fmla="*/ 0 h 1087"/>
                  <a:gd name="T76" fmla="*/ 0 w 2134"/>
                  <a:gd name="T77" fmla="*/ 0 h 1087"/>
                  <a:gd name="T78" fmla="*/ 0 w 2134"/>
                  <a:gd name="T79" fmla="*/ 0 h 1087"/>
                  <a:gd name="T80" fmla="*/ 0 w 2134"/>
                  <a:gd name="T81" fmla="*/ 0 h 10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34"/>
                  <a:gd name="T124" fmla="*/ 0 h 1087"/>
                  <a:gd name="T125" fmla="*/ 2134 w 2134"/>
                  <a:gd name="T126" fmla="*/ 1087 h 10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34" h="1087">
                    <a:moveTo>
                      <a:pt x="85" y="56"/>
                    </a:moveTo>
                    <a:lnTo>
                      <a:pt x="120" y="42"/>
                    </a:lnTo>
                    <a:lnTo>
                      <a:pt x="163" y="31"/>
                    </a:lnTo>
                    <a:lnTo>
                      <a:pt x="215" y="15"/>
                    </a:lnTo>
                    <a:lnTo>
                      <a:pt x="339" y="0"/>
                    </a:lnTo>
                    <a:lnTo>
                      <a:pt x="471" y="15"/>
                    </a:lnTo>
                    <a:lnTo>
                      <a:pt x="556" y="51"/>
                    </a:lnTo>
                    <a:lnTo>
                      <a:pt x="608" y="82"/>
                    </a:lnTo>
                    <a:lnTo>
                      <a:pt x="638" y="99"/>
                    </a:lnTo>
                    <a:lnTo>
                      <a:pt x="670" y="117"/>
                    </a:lnTo>
                    <a:lnTo>
                      <a:pt x="704" y="138"/>
                    </a:lnTo>
                    <a:lnTo>
                      <a:pt x="738" y="159"/>
                    </a:lnTo>
                    <a:lnTo>
                      <a:pt x="774" y="182"/>
                    </a:lnTo>
                    <a:lnTo>
                      <a:pt x="809" y="206"/>
                    </a:lnTo>
                    <a:lnTo>
                      <a:pt x="847" y="231"/>
                    </a:lnTo>
                    <a:lnTo>
                      <a:pt x="884" y="257"/>
                    </a:lnTo>
                    <a:lnTo>
                      <a:pt x="922" y="284"/>
                    </a:lnTo>
                    <a:lnTo>
                      <a:pt x="962" y="309"/>
                    </a:lnTo>
                    <a:lnTo>
                      <a:pt x="1000" y="337"/>
                    </a:lnTo>
                    <a:lnTo>
                      <a:pt x="1039" y="366"/>
                    </a:lnTo>
                    <a:lnTo>
                      <a:pt x="1079" y="394"/>
                    </a:lnTo>
                    <a:lnTo>
                      <a:pt x="1119" y="421"/>
                    </a:lnTo>
                    <a:lnTo>
                      <a:pt x="1158" y="451"/>
                    </a:lnTo>
                    <a:lnTo>
                      <a:pt x="1198" y="479"/>
                    </a:lnTo>
                    <a:lnTo>
                      <a:pt x="1234" y="507"/>
                    </a:lnTo>
                    <a:lnTo>
                      <a:pt x="1271" y="534"/>
                    </a:lnTo>
                    <a:lnTo>
                      <a:pt x="1308" y="562"/>
                    </a:lnTo>
                    <a:lnTo>
                      <a:pt x="1343" y="589"/>
                    </a:lnTo>
                    <a:lnTo>
                      <a:pt x="1377" y="616"/>
                    </a:lnTo>
                    <a:lnTo>
                      <a:pt x="1411" y="640"/>
                    </a:lnTo>
                    <a:lnTo>
                      <a:pt x="1442" y="664"/>
                    </a:lnTo>
                    <a:lnTo>
                      <a:pt x="1471" y="688"/>
                    </a:lnTo>
                    <a:lnTo>
                      <a:pt x="1500" y="711"/>
                    </a:lnTo>
                    <a:lnTo>
                      <a:pt x="1526" y="732"/>
                    </a:lnTo>
                    <a:lnTo>
                      <a:pt x="1551" y="752"/>
                    </a:lnTo>
                    <a:lnTo>
                      <a:pt x="1578" y="771"/>
                    </a:lnTo>
                    <a:lnTo>
                      <a:pt x="1605" y="788"/>
                    </a:lnTo>
                    <a:lnTo>
                      <a:pt x="1629" y="804"/>
                    </a:lnTo>
                    <a:lnTo>
                      <a:pt x="1683" y="832"/>
                    </a:lnTo>
                    <a:lnTo>
                      <a:pt x="1735" y="858"/>
                    </a:lnTo>
                    <a:lnTo>
                      <a:pt x="1786" y="879"/>
                    </a:lnTo>
                    <a:lnTo>
                      <a:pt x="1837" y="894"/>
                    </a:lnTo>
                    <a:lnTo>
                      <a:pt x="1930" y="921"/>
                    </a:lnTo>
                    <a:lnTo>
                      <a:pt x="2077" y="941"/>
                    </a:lnTo>
                    <a:lnTo>
                      <a:pt x="2134" y="944"/>
                    </a:lnTo>
                    <a:lnTo>
                      <a:pt x="2125" y="1087"/>
                    </a:lnTo>
                    <a:lnTo>
                      <a:pt x="1519" y="910"/>
                    </a:lnTo>
                    <a:lnTo>
                      <a:pt x="1497" y="892"/>
                    </a:lnTo>
                    <a:lnTo>
                      <a:pt x="1475" y="870"/>
                    </a:lnTo>
                    <a:lnTo>
                      <a:pt x="1451" y="848"/>
                    </a:lnTo>
                    <a:lnTo>
                      <a:pt x="1423" y="825"/>
                    </a:lnTo>
                    <a:lnTo>
                      <a:pt x="1393" y="800"/>
                    </a:lnTo>
                    <a:lnTo>
                      <a:pt x="1360" y="773"/>
                    </a:lnTo>
                    <a:lnTo>
                      <a:pt x="1326" y="746"/>
                    </a:lnTo>
                    <a:lnTo>
                      <a:pt x="1291" y="716"/>
                    </a:lnTo>
                    <a:lnTo>
                      <a:pt x="1253" y="687"/>
                    </a:lnTo>
                    <a:lnTo>
                      <a:pt x="1213" y="658"/>
                    </a:lnTo>
                    <a:lnTo>
                      <a:pt x="1175" y="627"/>
                    </a:lnTo>
                    <a:lnTo>
                      <a:pt x="1134" y="596"/>
                    </a:lnTo>
                    <a:lnTo>
                      <a:pt x="1092" y="566"/>
                    </a:lnTo>
                    <a:lnTo>
                      <a:pt x="1051" y="534"/>
                    </a:lnTo>
                    <a:lnTo>
                      <a:pt x="1008" y="503"/>
                    </a:lnTo>
                    <a:lnTo>
                      <a:pt x="964" y="472"/>
                    </a:lnTo>
                    <a:lnTo>
                      <a:pt x="923" y="444"/>
                    </a:lnTo>
                    <a:lnTo>
                      <a:pt x="882" y="412"/>
                    </a:lnTo>
                    <a:lnTo>
                      <a:pt x="840" y="383"/>
                    </a:lnTo>
                    <a:lnTo>
                      <a:pt x="799" y="354"/>
                    </a:lnTo>
                    <a:lnTo>
                      <a:pt x="758" y="329"/>
                    </a:lnTo>
                    <a:lnTo>
                      <a:pt x="721" y="304"/>
                    </a:lnTo>
                    <a:lnTo>
                      <a:pt x="683" y="280"/>
                    </a:lnTo>
                    <a:lnTo>
                      <a:pt x="648" y="257"/>
                    </a:lnTo>
                    <a:lnTo>
                      <a:pt x="614" y="234"/>
                    </a:lnTo>
                    <a:lnTo>
                      <a:pt x="580" y="216"/>
                    </a:lnTo>
                    <a:lnTo>
                      <a:pt x="550" y="199"/>
                    </a:lnTo>
                    <a:lnTo>
                      <a:pt x="522" y="185"/>
                    </a:lnTo>
                    <a:lnTo>
                      <a:pt x="474" y="162"/>
                    </a:lnTo>
                    <a:lnTo>
                      <a:pt x="440" y="148"/>
                    </a:lnTo>
                    <a:lnTo>
                      <a:pt x="303" y="145"/>
                    </a:lnTo>
                    <a:lnTo>
                      <a:pt x="159" y="171"/>
                    </a:lnTo>
                    <a:lnTo>
                      <a:pt x="45" y="202"/>
                    </a:lnTo>
                    <a:lnTo>
                      <a:pt x="0" y="217"/>
                    </a:lnTo>
                    <a:lnTo>
                      <a:pt x="85" y="56"/>
                    </a:lnTo>
                    <a:close/>
                  </a:path>
                </a:pathLst>
              </a:custGeom>
              <a:solidFill>
                <a:srgbClr val="B8B8D9"/>
              </a:solidFill>
              <a:ln w="9525">
                <a:noFill/>
                <a:round/>
                <a:headEnd/>
                <a:tailEnd/>
              </a:ln>
            </p:spPr>
            <p:txBody>
              <a:bodyPr/>
              <a:lstStyle/>
              <a:p>
                <a:endParaRPr lang="en-US"/>
              </a:p>
            </p:txBody>
          </p:sp>
          <p:sp>
            <p:nvSpPr>
              <p:cNvPr id="56333" name="Freeform 49"/>
              <p:cNvSpPr>
                <a:spLocks/>
              </p:cNvSpPr>
              <p:nvPr/>
            </p:nvSpPr>
            <p:spPr bwMode="auto">
              <a:xfrm>
                <a:off x="4307" y="3207"/>
                <a:ext cx="162" cy="252"/>
              </a:xfrm>
              <a:custGeom>
                <a:avLst/>
                <a:gdLst>
                  <a:gd name="T0" fmla="*/ 0 w 417"/>
                  <a:gd name="T1" fmla="*/ 0 h 717"/>
                  <a:gd name="T2" fmla="*/ 0 w 417"/>
                  <a:gd name="T3" fmla="*/ 0 h 717"/>
                  <a:gd name="T4" fmla="*/ 0 w 417"/>
                  <a:gd name="T5" fmla="*/ 0 h 717"/>
                  <a:gd name="T6" fmla="*/ 0 w 417"/>
                  <a:gd name="T7" fmla="*/ 0 h 717"/>
                  <a:gd name="T8" fmla="*/ 0 w 417"/>
                  <a:gd name="T9" fmla="*/ 0 h 717"/>
                  <a:gd name="T10" fmla="*/ 0 w 417"/>
                  <a:gd name="T11" fmla="*/ 0 h 717"/>
                  <a:gd name="T12" fmla="*/ 0 w 417"/>
                  <a:gd name="T13" fmla="*/ 0 h 717"/>
                  <a:gd name="T14" fmla="*/ 0 w 417"/>
                  <a:gd name="T15" fmla="*/ 0 h 717"/>
                  <a:gd name="T16" fmla="*/ 0 w 417"/>
                  <a:gd name="T17" fmla="*/ 0 h 717"/>
                  <a:gd name="T18" fmla="*/ 0 w 417"/>
                  <a:gd name="T19" fmla="*/ 0 h 717"/>
                  <a:gd name="T20" fmla="*/ 0 w 417"/>
                  <a:gd name="T21" fmla="*/ 0 h 717"/>
                  <a:gd name="T22" fmla="*/ 0 w 417"/>
                  <a:gd name="T23" fmla="*/ 0 h 717"/>
                  <a:gd name="T24" fmla="*/ 0 w 417"/>
                  <a:gd name="T25" fmla="*/ 0 h 717"/>
                  <a:gd name="T26" fmla="*/ 0 w 417"/>
                  <a:gd name="T27" fmla="*/ 0 h 717"/>
                  <a:gd name="T28" fmla="*/ 0 w 417"/>
                  <a:gd name="T29" fmla="*/ 0 h 717"/>
                  <a:gd name="T30" fmla="*/ 0 w 417"/>
                  <a:gd name="T31" fmla="*/ 0 h 717"/>
                  <a:gd name="T32" fmla="*/ 0 w 417"/>
                  <a:gd name="T33" fmla="*/ 0 h 717"/>
                  <a:gd name="T34" fmla="*/ 0 w 417"/>
                  <a:gd name="T35" fmla="*/ 0 h 717"/>
                  <a:gd name="T36" fmla="*/ 0 w 417"/>
                  <a:gd name="T37" fmla="*/ 0 h 717"/>
                  <a:gd name="T38" fmla="*/ 0 w 417"/>
                  <a:gd name="T39" fmla="*/ 0 h 717"/>
                  <a:gd name="T40" fmla="*/ 0 w 417"/>
                  <a:gd name="T41" fmla="*/ 0 h 717"/>
                  <a:gd name="T42" fmla="*/ 0 w 417"/>
                  <a:gd name="T43" fmla="*/ 0 h 717"/>
                  <a:gd name="T44" fmla="*/ 0 w 417"/>
                  <a:gd name="T45" fmla="*/ 0 h 717"/>
                  <a:gd name="T46" fmla="*/ 0 w 417"/>
                  <a:gd name="T47" fmla="*/ 0 h 717"/>
                  <a:gd name="T48" fmla="*/ 0 w 417"/>
                  <a:gd name="T49" fmla="*/ 0 h 717"/>
                  <a:gd name="T50" fmla="*/ 0 w 417"/>
                  <a:gd name="T51" fmla="*/ 0 h 717"/>
                  <a:gd name="T52" fmla="*/ 0 w 417"/>
                  <a:gd name="T53" fmla="*/ 0 h 717"/>
                  <a:gd name="T54" fmla="*/ 0 w 417"/>
                  <a:gd name="T55" fmla="*/ 0 h 717"/>
                  <a:gd name="T56" fmla="*/ 0 w 417"/>
                  <a:gd name="T57" fmla="*/ 0 h 717"/>
                  <a:gd name="T58" fmla="*/ 0 w 417"/>
                  <a:gd name="T59" fmla="*/ 0 h 717"/>
                  <a:gd name="T60" fmla="*/ 0 w 417"/>
                  <a:gd name="T61" fmla="*/ 0 h 717"/>
                  <a:gd name="T62" fmla="*/ 0 w 417"/>
                  <a:gd name="T63" fmla="*/ 0 h 717"/>
                  <a:gd name="T64" fmla="*/ 0 w 417"/>
                  <a:gd name="T65" fmla="*/ 0 h 717"/>
                  <a:gd name="T66" fmla="*/ 0 w 417"/>
                  <a:gd name="T67" fmla="*/ 0 h 717"/>
                  <a:gd name="T68" fmla="*/ 0 w 417"/>
                  <a:gd name="T69" fmla="*/ 0 h 717"/>
                  <a:gd name="T70" fmla="*/ 0 w 417"/>
                  <a:gd name="T71" fmla="*/ 0 h 717"/>
                  <a:gd name="T72" fmla="*/ 0 w 417"/>
                  <a:gd name="T73" fmla="*/ 0 h 717"/>
                  <a:gd name="T74" fmla="*/ 0 w 417"/>
                  <a:gd name="T75" fmla="*/ 0 h 717"/>
                  <a:gd name="T76" fmla="*/ 0 w 417"/>
                  <a:gd name="T77" fmla="*/ 0 h 7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7"/>
                  <a:gd name="T118" fmla="*/ 0 h 717"/>
                  <a:gd name="T119" fmla="*/ 417 w 417"/>
                  <a:gd name="T120" fmla="*/ 717 h 7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7" h="717">
                    <a:moveTo>
                      <a:pt x="126" y="0"/>
                    </a:moveTo>
                    <a:lnTo>
                      <a:pt x="120" y="7"/>
                    </a:lnTo>
                    <a:lnTo>
                      <a:pt x="100" y="30"/>
                    </a:lnTo>
                    <a:lnTo>
                      <a:pt x="48" y="110"/>
                    </a:lnTo>
                    <a:lnTo>
                      <a:pt x="3" y="216"/>
                    </a:lnTo>
                    <a:lnTo>
                      <a:pt x="0" y="329"/>
                    </a:lnTo>
                    <a:lnTo>
                      <a:pt x="27" y="386"/>
                    </a:lnTo>
                    <a:lnTo>
                      <a:pt x="51" y="417"/>
                    </a:lnTo>
                    <a:lnTo>
                      <a:pt x="62" y="434"/>
                    </a:lnTo>
                    <a:lnTo>
                      <a:pt x="76" y="449"/>
                    </a:lnTo>
                    <a:lnTo>
                      <a:pt x="89" y="466"/>
                    </a:lnTo>
                    <a:lnTo>
                      <a:pt x="105" y="482"/>
                    </a:lnTo>
                    <a:lnTo>
                      <a:pt x="120" y="497"/>
                    </a:lnTo>
                    <a:lnTo>
                      <a:pt x="136" y="513"/>
                    </a:lnTo>
                    <a:lnTo>
                      <a:pt x="168" y="545"/>
                    </a:lnTo>
                    <a:lnTo>
                      <a:pt x="201" y="575"/>
                    </a:lnTo>
                    <a:lnTo>
                      <a:pt x="233" y="605"/>
                    </a:lnTo>
                    <a:lnTo>
                      <a:pt x="266" y="632"/>
                    </a:lnTo>
                    <a:lnTo>
                      <a:pt x="294" y="656"/>
                    </a:lnTo>
                    <a:lnTo>
                      <a:pt x="319" y="676"/>
                    </a:lnTo>
                    <a:lnTo>
                      <a:pt x="358" y="707"/>
                    </a:lnTo>
                    <a:lnTo>
                      <a:pt x="372" y="717"/>
                    </a:lnTo>
                    <a:lnTo>
                      <a:pt x="417" y="670"/>
                    </a:lnTo>
                    <a:lnTo>
                      <a:pt x="404" y="659"/>
                    </a:lnTo>
                    <a:lnTo>
                      <a:pt x="373" y="630"/>
                    </a:lnTo>
                    <a:lnTo>
                      <a:pt x="352" y="611"/>
                    </a:lnTo>
                    <a:lnTo>
                      <a:pt x="328" y="588"/>
                    </a:lnTo>
                    <a:lnTo>
                      <a:pt x="302" y="561"/>
                    </a:lnTo>
                    <a:lnTo>
                      <a:pt x="276" y="536"/>
                    </a:lnTo>
                    <a:lnTo>
                      <a:pt x="250" y="506"/>
                    </a:lnTo>
                    <a:lnTo>
                      <a:pt x="223" y="478"/>
                    </a:lnTo>
                    <a:lnTo>
                      <a:pt x="201" y="447"/>
                    </a:lnTo>
                    <a:lnTo>
                      <a:pt x="179" y="417"/>
                    </a:lnTo>
                    <a:lnTo>
                      <a:pt x="136" y="311"/>
                    </a:lnTo>
                    <a:lnTo>
                      <a:pt x="146" y="230"/>
                    </a:lnTo>
                    <a:lnTo>
                      <a:pt x="170" y="165"/>
                    </a:lnTo>
                    <a:lnTo>
                      <a:pt x="202" y="109"/>
                    </a:lnTo>
                    <a:lnTo>
                      <a:pt x="126" y="0"/>
                    </a:lnTo>
                    <a:close/>
                  </a:path>
                </a:pathLst>
              </a:custGeom>
              <a:solidFill>
                <a:srgbClr val="B8B8D9"/>
              </a:solidFill>
              <a:ln w="9525">
                <a:noFill/>
                <a:round/>
                <a:headEnd/>
                <a:tailEnd/>
              </a:ln>
            </p:spPr>
            <p:txBody>
              <a:bodyPr/>
              <a:lstStyle/>
              <a:p>
                <a:endParaRPr lang="en-US"/>
              </a:p>
            </p:txBody>
          </p:sp>
          <p:sp>
            <p:nvSpPr>
              <p:cNvPr id="56334" name="Freeform 50"/>
              <p:cNvSpPr>
                <a:spLocks/>
              </p:cNvSpPr>
              <p:nvPr/>
            </p:nvSpPr>
            <p:spPr bwMode="auto">
              <a:xfrm>
                <a:off x="4208" y="3449"/>
                <a:ext cx="788" cy="321"/>
              </a:xfrm>
              <a:custGeom>
                <a:avLst/>
                <a:gdLst>
                  <a:gd name="T0" fmla="*/ 0 w 2033"/>
                  <a:gd name="T1" fmla="*/ 0 h 919"/>
                  <a:gd name="T2" fmla="*/ 0 w 2033"/>
                  <a:gd name="T3" fmla="*/ 0 h 919"/>
                  <a:gd name="T4" fmla="*/ 0 w 2033"/>
                  <a:gd name="T5" fmla="*/ 0 h 919"/>
                  <a:gd name="T6" fmla="*/ 0 w 2033"/>
                  <a:gd name="T7" fmla="*/ 0 h 919"/>
                  <a:gd name="T8" fmla="*/ 0 w 2033"/>
                  <a:gd name="T9" fmla="*/ 0 h 919"/>
                  <a:gd name="T10" fmla="*/ 0 w 2033"/>
                  <a:gd name="T11" fmla="*/ 0 h 919"/>
                  <a:gd name="T12" fmla="*/ 0 w 2033"/>
                  <a:gd name="T13" fmla="*/ 0 h 919"/>
                  <a:gd name="T14" fmla="*/ 0 w 2033"/>
                  <a:gd name="T15" fmla="*/ 0 h 919"/>
                  <a:gd name="T16" fmla="*/ 0 w 2033"/>
                  <a:gd name="T17" fmla="*/ 0 h 919"/>
                  <a:gd name="T18" fmla="*/ 0 w 2033"/>
                  <a:gd name="T19" fmla="*/ 0 h 919"/>
                  <a:gd name="T20" fmla="*/ 0 w 2033"/>
                  <a:gd name="T21" fmla="*/ 0 h 919"/>
                  <a:gd name="T22" fmla="*/ 0 w 2033"/>
                  <a:gd name="T23" fmla="*/ 0 h 919"/>
                  <a:gd name="T24" fmla="*/ 0 w 2033"/>
                  <a:gd name="T25" fmla="*/ 0 h 919"/>
                  <a:gd name="T26" fmla="*/ 0 w 2033"/>
                  <a:gd name="T27" fmla="*/ 0 h 919"/>
                  <a:gd name="T28" fmla="*/ 0 w 2033"/>
                  <a:gd name="T29" fmla="*/ 0 h 919"/>
                  <a:gd name="T30" fmla="*/ 0 w 2033"/>
                  <a:gd name="T31" fmla="*/ 0 h 919"/>
                  <a:gd name="T32" fmla="*/ 0 w 2033"/>
                  <a:gd name="T33" fmla="*/ 0 h 919"/>
                  <a:gd name="T34" fmla="*/ 0 w 2033"/>
                  <a:gd name="T35" fmla="*/ 0 h 919"/>
                  <a:gd name="T36" fmla="*/ 0 w 2033"/>
                  <a:gd name="T37" fmla="*/ 0 h 919"/>
                  <a:gd name="T38" fmla="*/ 0 w 2033"/>
                  <a:gd name="T39" fmla="*/ 0 h 919"/>
                  <a:gd name="T40" fmla="*/ 0 w 2033"/>
                  <a:gd name="T41" fmla="*/ 0 h 919"/>
                  <a:gd name="T42" fmla="*/ 0 w 2033"/>
                  <a:gd name="T43" fmla="*/ 0 h 919"/>
                  <a:gd name="T44" fmla="*/ 0 w 2033"/>
                  <a:gd name="T45" fmla="*/ 0 h 919"/>
                  <a:gd name="T46" fmla="*/ 0 w 2033"/>
                  <a:gd name="T47" fmla="*/ 0 h 919"/>
                  <a:gd name="T48" fmla="*/ 0 w 2033"/>
                  <a:gd name="T49" fmla="*/ 0 h 919"/>
                  <a:gd name="T50" fmla="*/ 0 w 2033"/>
                  <a:gd name="T51" fmla="*/ 0 h 919"/>
                  <a:gd name="T52" fmla="*/ 0 w 2033"/>
                  <a:gd name="T53" fmla="*/ 0 h 919"/>
                  <a:gd name="T54" fmla="*/ 0 w 2033"/>
                  <a:gd name="T55" fmla="*/ 0 h 919"/>
                  <a:gd name="T56" fmla="*/ 0 w 2033"/>
                  <a:gd name="T57" fmla="*/ 0 h 919"/>
                  <a:gd name="T58" fmla="*/ 0 w 2033"/>
                  <a:gd name="T59" fmla="*/ 0 h 919"/>
                  <a:gd name="T60" fmla="*/ 0 w 2033"/>
                  <a:gd name="T61" fmla="*/ 0 h 919"/>
                  <a:gd name="T62" fmla="*/ 0 w 2033"/>
                  <a:gd name="T63" fmla="*/ 0 h 919"/>
                  <a:gd name="T64" fmla="*/ 0 w 2033"/>
                  <a:gd name="T65" fmla="*/ 0 h 919"/>
                  <a:gd name="T66" fmla="*/ 0 w 2033"/>
                  <a:gd name="T67" fmla="*/ 0 h 919"/>
                  <a:gd name="T68" fmla="*/ 0 w 2033"/>
                  <a:gd name="T69" fmla="*/ 0 h 919"/>
                  <a:gd name="T70" fmla="*/ 0 w 2033"/>
                  <a:gd name="T71" fmla="*/ 0 h 919"/>
                  <a:gd name="T72" fmla="*/ 0 w 2033"/>
                  <a:gd name="T73" fmla="*/ 0 h 919"/>
                  <a:gd name="T74" fmla="*/ 0 w 2033"/>
                  <a:gd name="T75" fmla="*/ 0 h 919"/>
                  <a:gd name="T76" fmla="*/ 0 w 2033"/>
                  <a:gd name="T77" fmla="*/ 0 h 919"/>
                  <a:gd name="T78" fmla="*/ 0 w 2033"/>
                  <a:gd name="T79" fmla="*/ 0 h 919"/>
                  <a:gd name="T80" fmla="*/ 0 w 2033"/>
                  <a:gd name="T81" fmla="*/ 0 h 9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3"/>
                  <a:gd name="T124" fmla="*/ 0 h 919"/>
                  <a:gd name="T125" fmla="*/ 2033 w 2033"/>
                  <a:gd name="T126" fmla="*/ 919 h 9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3" h="919">
                    <a:moveTo>
                      <a:pt x="20" y="417"/>
                    </a:moveTo>
                    <a:lnTo>
                      <a:pt x="0" y="734"/>
                    </a:lnTo>
                    <a:lnTo>
                      <a:pt x="103" y="734"/>
                    </a:lnTo>
                    <a:lnTo>
                      <a:pt x="124" y="494"/>
                    </a:lnTo>
                    <a:lnTo>
                      <a:pt x="235" y="494"/>
                    </a:lnTo>
                    <a:lnTo>
                      <a:pt x="235" y="728"/>
                    </a:lnTo>
                    <a:lnTo>
                      <a:pt x="338" y="747"/>
                    </a:lnTo>
                    <a:lnTo>
                      <a:pt x="373" y="737"/>
                    </a:lnTo>
                    <a:lnTo>
                      <a:pt x="460" y="717"/>
                    </a:lnTo>
                    <a:lnTo>
                      <a:pt x="577" y="711"/>
                    </a:lnTo>
                    <a:lnTo>
                      <a:pt x="707" y="738"/>
                    </a:lnTo>
                    <a:lnTo>
                      <a:pt x="775" y="766"/>
                    </a:lnTo>
                    <a:lnTo>
                      <a:pt x="812" y="782"/>
                    </a:lnTo>
                    <a:lnTo>
                      <a:pt x="853" y="798"/>
                    </a:lnTo>
                    <a:lnTo>
                      <a:pt x="895" y="815"/>
                    </a:lnTo>
                    <a:lnTo>
                      <a:pt x="939" y="833"/>
                    </a:lnTo>
                    <a:lnTo>
                      <a:pt x="984" y="848"/>
                    </a:lnTo>
                    <a:lnTo>
                      <a:pt x="1029" y="864"/>
                    </a:lnTo>
                    <a:lnTo>
                      <a:pt x="1127" y="892"/>
                    </a:lnTo>
                    <a:lnTo>
                      <a:pt x="1224" y="911"/>
                    </a:lnTo>
                    <a:lnTo>
                      <a:pt x="1326" y="919"/>
                    </a:lnTo>
                    <a:lnTo>
                      <a:pt x="1424" y="915"/>
                    </a:lnTo>
                    <a:lnTo>
                      <a:pt x="1615" y="880"/>
                    </a:lnTo>
                    <a:lnTo>
                      <a:pt x="1704" y="853"/>
                    </a:lnTo>
                    <a:lnTo>
                      <a:pt x="1784" y="816"/>
                    </a:lnTo>
                    <a:lnTo>
                      <a:pt x="1824" y="793"/>
                    </a:lnTo>
                    <a:lnTo>
                      <a:pt x="1859" y="769"/>
                    </a:lnTo>
                    <a:lnTo>
                      <a:pt x="1892" y="741"/>
                    </a:lnTo>
                    <a:lnTo>
                      <a:pt x="1923" y="710"/>
                    </a:lnTo>
                    <a:lnTo>
                      <a:pt x="2013" y="552"/>
                    </a:lnTo>
                    <a:lnTo>
                      <a:pt x="2033" y="460"/>
                    </a:lnTo>
                    <a:lnTo>
                      <a:pt x="2033" y="379"/>
                    </a:lnTo>
                    <a:lnTo>
                      <a:pt x="2015" y="307"/>
                    </a:lnTo>
                    <a:lnTo>
                      <a:pt x="1982" y="243"/>
                    </a:lnTo>
                    <a:lnTo>
                      <a:pt x="1961" y="215"/>
                    </a:lnTo>
                    <a:lnTo>
                      <a:pt x="1940" y="187"/>
                    </a:lnTo>
                    <a:lnTo>
                      <a:pt x="1917" y="161"/>
                    </a:lnTo>
                    <a:lnTo>
                      <a:pt x="1890" y="137"/>
                    </a:lnTo>
                    <a:lnTo>
                      <a:pt x="1865" y="118"/>
                    </a:lnTo>
                    <a:lnTo>
                      <a:pt x="1839" y="96"/>
                    </a:lnTo>
                    <a:lnTo>
                      <a:pt x="1811" y="79"/>
                    </a:lnTo>
                    <a:lnTo>
                      <a:pt x="1786" y="62"/>
                    </a:lnTo>
                    <a:lnTo>
                      <a:pt x="1733" y="34"/>
                    </a:lnTo>
                    <a:lnTo>
                      <a:pt x="1680" y="17"/>
                    </a:lnTo>
                    <a:lnTo>
                      <a:pt x="1575" y="0"/>
                    </a:lnTo>
                    <a:lnTo>
                      <a:pt x="1466" y="3"/>
                    </a:lnTo>
                    <a:lnTo>
                      <a:pt x="1466" y="55"/>
                    </a:lnTo>
                    <a:lnTo>
                      <a:pt x="1668" y="106"/>
                    </a:lnTo>
                    <a:lnTo>
                      <a:pt x="1745" y="142"/>
                    </a:lnTo>
                    <a:lnTo>
                      <a:pt x="1780" y="163"/>
                    </a:lnTo>
                    <a:lnTo>
                      <a:pt x="1811" y="188"/>
                    </a:lnTo>
                    <a:lnTo>
                      <a:pt x="1839" y="218"/>
                    </a:lnTo>
                    <a:lnTo>
                      <a:pt x="1862" y="252"/>
                    </a:lnTo>
                    <a:lnTo>
                      <a:pt x="1886" y="332"/>
                    </a:lnTo>
                    <a:lnTo>
                      <a:pt x="1886" y="419"/>
                    </a:lnTo>
                    <a:lnTo>
                      <a:pt x="1862" y="498"/>
                    </a:lnTo>
                    <a:lnTo>
                      <a:pt x="1820" y="571"/>
                    </a:lnTo>
                    <a:lnTo>
                      <a:pt x="1806" y="588"/>
                    </a:lnTo>
                    <a:lnTo>
                      <a:pt x="1793" y="605"/>
                    </a:lnTo>
                    <a:lnTo>
                      <a:pt x="1779" y="619"/>
                    </a:lnTo>
                    <a:lnTo>
                      <a:pt x="1762" y="635"/>
                    </a:lnTo>
                    <a:lnTo>
                      <a:pt x="1729" y="663"/>
                    </a:lnTo>
                    <a:lnTo>
                      <a:pt x="1692" y="689"/>
                    </a:lnTo>
                    <a:lnTo>
                      <a:pt x="1654" y="713"/>
                    </a:lnTo>
                    <a:lnTo>
                      <a:pt x="1613" y="733"/>
                    </a:lnTo>
                    <a:lnTo>
                      <a:pt x="1572" y="750"/>
                    </a:lnTo>
                    <a:lnTo>
                      <a:pt x="1528" y="764"/>
                    </a:lnTo>
                    <a:lnTo>
                      <a:pt x="1441" y="779"/>
                    </a:lnTo>
                    <a:lnTo>
                      <a:pt x="1271" y="782"/>
                    </a:lnTo>
                    <a:lnTo>
                      <a:pt x="1114" y="758"/>
                    </a:lnTo>
                    <a:lnTo>
                      <a:pt x="1038" y="737"/>
                    </a:lnTo>
                    <a:lnTo>
                      <a:pt x="961" y="713"/>
                    </a:lnTo>
                    <a:lnTo>
                      <a:pt x="887" y="683"/>
                    </a:lnTo>
                    <a:lnTo>
                      <a:pt x="812" y="653"/>
                    </a:lnTo>
                    <a:lnTo>
                      <a:pt x="734" y="629"/>
                    </a:lnTo>
                    <a:lnTo>
                      <a:pt x="652" y="618"/>
                    </a:lnTo>
                    <a:lnTo>
                      <a:pt x="498" y="621"/>
                    </a:lnTo>
                    <a:lnTo>
                      <a:pt x="380" y="642"/>
                    </a:lnTo>
                    <a:lnTo>
                      <a:pt x="335" y="653"/>
                    </a:lnTo>
                    <a:lnTo>
                      <a:pt x="335" y="417"/>
                    </a:lnTo>
                    <a:lnTo>
                      <a:pt x="20" y="417"/>
                    </a:lnTo>
                    <a:close/>
                  </a:path>
                </a:pathLst>
              </a:custGeom>
              <a:solidFill>
                <a:srgbClr val="B8B8D9"/>
              </a:solidFill>
              <a:ln w="9525">
                <a:noFill/>
                <a:round/>
                <a:headEnd/>
                <a:tailEnd/>
              </a:ln>
            </p:spPr>
            <p:txBody>
              <a:bodyPr/>
              <a:lstStyle/>
              <a:p>
                <a:endParaRPr lang="en-US"/>
              </a:p>
            </p:txBody>
          </p:sp>
          <p:sp>
            <p:nvSpPr>
              <p:cNvPr id="56335" name="Freeform 51"/>
              <p:cNvSpPr>
                <a:spLocks/>
              </p:cNvSpPr>
              <p:nvPr/>
            </p:nvSpPr>
            <p:spPr bwMode="auto">
              <a:xfrm>
                <a:off x="4119" y="3718"/>
                <a:ext cx="201" cy="172"/>
              </a:xfrm>
              <a:custGeom>
                <a:avLst/>
                <a:gdLst>
                  <a:gd name="T0" fmla="*/ 0 w 518"/>
                  <a:gd name="T1" fmla="*/ 0 h 490"/>
                  <a:gd name="T2" fmla="*/ 0 w 518"/>
                  <a:gd name="T3" fmla="*/ 0 h 490"/>
                  <a:gd name="T4" fmla="*/ 0 w 518"/>
                  <a:gd name="T5" fmla="*/ 0 h 490"/>
                  <a:gd name="T6" fmla="*/ 0 w 518"/>
                  <a:gd name="T7" fmla="*/ 0 h 490"/>
                  <a:gd name="T8" fmla="*/ 0 w 518"/>
                  <a:gd name="T9" fmla="*/ 0 h 490"/>
                  <a:gd name="T10" fmla="*/ 0 w 518"/>
                  <a:gd name="T11" fmla="*/ 0 h 490"/>
                  <a:gd name="T12" fmla="*/ 0 w 518"/>
                  <a:gd name="T13" fmla="*/ 0 h 490"/>
                  <a:gd name="T14" fmla="*/ 0 w 518"/>
                  <a:gd name="T15" fmla="*/ 0 h 490"/>
                  <a:gd name="T16" fmla="*/ 0 w 518"/>
                  <a:gd name="T17" fmla="*/ 0 h 490"/>
                  <a:gd name="T18" fmla="*/ 0 w 518"/>
                  <a:gd name="T19" fmla="*/ 0 h 490"/>
                  <a:gd name="T20" fmla="*/ 0 w 518"/>
                  <a:gd name="T21" fmla="*/ 0 h 490"/>
                  <a:gd name="T22" fmla="*/ 0 w 518"/>
                  <a:gd name="T23" fmla="*/ 0 h 490"/>
                  <a:gd name="T24" fmla="*/ 0 w 518"/>
                  <a:gd name="T25" fmla="*/ 0 h 490"/>
                  <a:gd name="T26" fmla="*/ 0 w 518"/>
                  <a:gd name="T27" fmla="*/ 0 h 490"/>
                  <a:gd name="T28" fmla="*/ 0 w 518"/>
                  <a:gd name="T29" fmla="*/ 0 h 490"/>
                  <a:gd name="T30" fmla="*/ 0 w 518"/>
                  <a:gd name="T31" fmla="*/ 0 h 490"/>
                  <a:gd name="T32" fmla="*/ 0 w 518"/>
                  <a:gd name="T33" fmla="*/ 0 h 490"/>
                  <a:gd name="T34" fmla="*/ 0 w 518"/>
                  <a:gd name="T35" fmla="*/ 0 h 490"/>
                  <a:gd name="T36" fmla="*/ 0 w 518"/>
                  <a:gd name="T37" fmla="*/ 0 h 490"/>
                  <a:gd name="T38" fmla="*/ 0 w 518"/>
                  <a:gd name="T39" fmla="*/ 0 h 490"/>
                  <a:gd name="T40" fmla="*/ 0 w 518"/>
                  <a:gd name="T41" fmla="*/ 0 h 490"/>
                  <a:gd name="T42" fmla="*/ 0 w 518"/>
                  <a:gd name="T43" fmla="*/ 0 h 490"/>
                  <a:gd name="T44" fmla="*/ 0 w 518"/>
                  <a:gd name="T45" fmla="*/ 0 h 490"/>
                  <a:gd name="T46" fmla="*/ 0 w 518"/>
                  <a:gd name="T47" fmla="*/ 0 h 490"/>
                  <a:gd name="T48" fmla="*/ 0 w 518"/>
                  <a:gd name="T49" fmla="*/ 0 h 490"/>
                  <a:gd name="T50" fmla="*/ 0 w 518"/>
                  <a:gd name="T51" fmla="*/ 0 h 490"/>
                  <a:gd name="T52" fmla="*/ 0 w 518"/>
                  <a:gd name="T53" fmla="*/ 0 h 490"/>
                  <a:gd name="T54" fmla="*/ 0 w 518"/>
                  <a:gd name="T55" fmla="*/ 0 h 490"/>
                  <a:gd name="T56" fmla="*/ 0 w 518"/>
                  <a:gd name="T57" fmla="*/ 0 h 490"/>
                  <a:gd name="T58" fmla="*/ 0 w 518"/>
                  <a:gd name="T59" fmla="*/ 0 h 490"/>
                  <a:gd name="T60" fmla="*/ 0 w 518"/>
                  <a:gd name="T61" fmla="*/ 0 h 490"/>
                  <a:gd name="T62" fmla="*/ 0 w 518"/>
                  <a:gd name="T63" fmla="*/ 0 h 490"/>
                  <a:gd name="T64" fmla="*/ 0 w 518"/>
                  <a:gd name="T65" fmla="*/ 0 h 490"/>
                  <a:gd name="T66" fmla="*/ 0 w 518"/>
                  <a:gd name="T67" fmla="*/ 0 h 490"/>
                  <a:gd name="T68" fmla="*/ 0 w 518"/>
                  <a:gd name="T69" fmla="*/ 0 h 490"/>
                  <a:gd name="T70" fmla="*/ 0 w 518"/>
                  <a:gd name="T71" fmla="*/ 0 h 490"/>
                  <a:gd name="T72" fmla="*/ 0 w 518"/>
                  <a:gd name="T73" fmla="*/ 0 h 490"/>
                  <a:gd name="T74" fmla="*/ 0 w 518"/>
                  <a:gd name="T75" fmla="*/ 0 h 490"/>
                  <a:gd name="T76" fmla="*/ 0 w 518"/>
                  <a:gd name="T77" fmla="*/ 0 h 4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90"/>
                  <a:gd name="T119" fmla="*/ 518 w 518"/>
                  <a:gd name="T120" fmla="*/ 490 h 4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90">
                    <a:moveTo>
                      <a:pt x="0" y="70"/>
                    </a:moveTo>
                    <a:lnTo>
                      <a:pt x="26" y="135"/>
                    </a:lnTo>
                    <a:lnTo>
                      <a:pt x="59" y="203"/>
                    </a:lnTo>
                    <a:lnTo>
                      <a:pt x="101" y="280"/>
                    </a:lnTo>
                    <a:lnTo>
                      <a:pt x="151" y="357"/>
                    </a:lnTo>
                    <a:lnTo>
                      <a:pt x="164" y="374"/>
                    </a:lnTo>
                    <a:lnTo>
                      <a:pt x="179" y="393"/>
                    </a:lnTo>
                    <a:lnTo>
                      <a:pt x="192" y="410"/>
                    </a:lnTo>
                    <a:lnTo>
                      <a:pt x="206" y="424"/>
                    </a:lnTo>
                    <a:lnTo>
                      <a:pt x="236" y="451"/>
                    </a:lnTo>
                    <a:lnTo>
                      <a:pt x="265" y="470"/>
                    </a:lnTo>
                    <a:lnTo>
                      <a:pt x="295" y="485"/>
                    </a:lnTo>
                    <a:lnTo>
                      <a:pt x="326" y="490"/>
                    </a:lnTo>
                    <a:lnTo>
                      <a:pt x="427" y="465"/>
                    </a:lnTo>
                    <a:lnTo>
                      <a:pt x="462" y="437"/>
                    </a:lnTo>
                    <a:lnTo>
                      <a:pt x="487" y="401"/>
                    </a:lnTo>
                    <a:lnTo>
                      <a:pt x="516" y="319"/>
                    </a:lnTo>
                    <a:lnTo>
                      <a:pt x="518" y="277"/>
                    </a:lnTo>
                    <a:lnTo>
                      <a:pt x="516" y="237"/>
                    </a:lnTo>
                    <a:lnTo>
                      <a:pt x="490" y="157"/>
                    </a:lnTo>
                    <a:lnTo>
                      <a:pt x="455" y="82"/>
                    </a:lnTo>
                    <a:lnTo>
                      <a:pt x="419" y="22"/>
                    </a:lnTo>
                    <a:lnTo>
                      <a:pt x="404" y="0"/>
                    </a:lnTo>
                    <a:lnTo>
                      <a:pt x="287" y="32"/>
                    </a:lnTo>
                    <a:lnTo>
                      <a:pt x="295" y="42"/>
                    </a:lnTo>
                    <a:lnTo>
                      <a:pt x="316" y="70"/>
                    </a:lnTo>
                    <a:lnTo>
                      <a:pt x="373" y="159"/>
                    </a:lnTo>
                    <a:lnTo>
                      <a:pt x="397" y="257"/>
                    </a:lnTo>
                    <a:lnTo>
                      <a:pt x="384" y="297"/>
                    </a:lnTo>
                    <a:lnTo>
                      <a:pt x="366" y="312"/>
                    </a:lnTo>
                    <a:lnTo>
                      <a:pt x="342" y="323"/>
                    </a:lnTo>
                    <a:lnTo>
                      <a:pt x="288" y="325"/>
                    </a:lnTo>
                    <a:lnTo>
                      <a:pt x="241" y="301"/>
                    </a:lnTo>
                    <a:lnTo>
                      <a:pt x="202" y="257"/>
                    </a:lnTo>
                    <a:lnTo>
                      <a:pt x="168" y="205"/>
                    </a:lnTo>
                    <a:lnTo>
                      <a:pt x="125" y="100"/>
                    </a:lnTo>
                    <a:lnTo>
                      <a:pt x="110" y="51"/>
                    </a:lnTo>
                    <a:lnTo>
                      <a:pt x="0" y="70"/>
                    </a:lnTo>
                    <a:close/>
                  </a:path>
                </a:pathLst>
              </a:custGeom>
              <a:solidFill>
                <a:srgbClr val="B8B8D9"/>
              </a:solidFill>
              <a:ln w="9525">
                <a:noFill/>
                <a:round/>
                <a:headEnd/>
                <a:tailEnd/>
              </a:ln>
            </p:spPr>
            <p:txBody>
              <a:bodyPr/>
              <a:lstStyle/>
              <a:p>
                <a:endParaRPr lang="en-US"/>
              </a:p>
            </p:txBody>
          </p:sp>
          <p:sp>
            <p:nvSpPr>
              <p:cNvPr id="56336" name="Freeform 52"/>
              <p:cNvSpPr>
                <a:spLocks/>
              </p:cNvSpPr>
              <p:nvPr/>
            </p:nvSpPr>
            <p:spPr bwMode="auto">
              <a:xfrm>
                <a:off x="3696" y="3082"/>
                <a:ext cx="409" cy="489"/>
              </a:xfrm>
              <a:custGeom>
                <a:avLst/>
                <a:gdLst>
                  <a:gd name="T0" fmla="*/ 0 w 1056"/>
                  <a:gd name="T1" fmla="*/ 0 h 1395"/>
                  <a:gd name="T2" fmla="*/ 0 w 1056"/>
                  <a:gd name="T3" fmla="*/ 0 h 1395"/>
                  <a:gd name="T4" fmla="*/ 0 w 1056"/>
                  <a:gd name="T5" fmla="*/ 0 h 1395"/>
                  <a:gd name="T6" fmla="*/ 0 w 1056"/>
                  <a:gd name="T7" fmla="*/ 0 h 1395"/>
                  <a:gd name="T8" fmla="*/ 0 w 1056"/>
                  <a:gd name="T9" fmla="*/ 0 h 1395"/>
                  <a:gd name="T10" fmla="*/ 0 w 1056"/>
                  <a:gd name="T11" fmla="*/ 0 h 1395"/>
                  <a:gd name="T12" fmla="*/ 0 w 1056"/>
                  <a:gd name="T13" fmla="*/ 0 h 1395"/>
                  <a:gd name="T14" fmla="*/ 0 w 1056"/>
                  <a:gd name="T15" fmla="*/ 0 h 1395"/>
                  <a:gd name="T16" fmla="*/ 0 w 1056"/>
                  <a:gd name="T17" fmla="*/ 0 h 1395"/>
                  <a:gd name="T18" fmla="*/ 0 w 1056"/>
                  <a:gd name="T19" fmla="*/ 0 h 1395"/>
                  <a:gd name="T20" fmla="*/ 0 w 1056"/>
                  <a:gd name="T21" fmla="*/ 0 h 1395"/>
                  <a:gd name="T22" fmla="*/ 0 w 1056"/>
                  <a:gd name="T23" fmla="*/ 0 h 1395"/>
                  <a:gd name="T24" fmla="*/ 0 w 1056"/>
                  <a:gd name="T25" fmla="*/ 0 h 1395"/>
                  <a:gd name="T26" fmla="*/ 0 w 1056"/>
                  <a:gd name="T27" fmla="*/ 0 h 1395"/>
                  <a:gd name="T28" fmla="*/ 0 w 1056"/>
                  <a:gd name="T29" fmla="*/ 0 h 1395"/>
                  <a:gd name="T30" fmla="*/ 0 w 1056"/>
                  <a:gd name="T31" fmla="*/ 0 h 1395"/>
                  <a:gd name="T32" fmla="*/ 0 w 1056"/>
                  <a:gd name="T33" fmla="*/ 0 h 1395"/>
                  <a:gd name="T34" fmla="*/ 0 w 1056"/>
                  <a:gd name="T35" fmla="*/ 0 h 1395"/>
                  <a:gd name="T36" fmla="*/ 0 w 1056"/>
                  <a:gd name="T37" fmla="*/ 0 h 1395"/>
                  <a:gd name="T38" fmla="*/ 0 w 1056"/>
                  <a:gd name="T39" fmla="*/ 0 h 1395"/>
                  <a:gd name="T40" fmla="*/ 0 w 1056"/>
                  <a:gd name="T41" fmla="*/ 0 h 1395"/>
                  <a:gd name="T42" fmla="*/ 0 w 1056"/>
                  <a:gd name="T43" fmla="*/ 0 h 1395"/>
                  <a:gd name="T44" fmla="*/ 0 w 1056"/>
                  <a:gd name="T45" fmla="*/ 0 h 1395"/>
                  <a:gd name="T46" fmla="*/ 0 w 1056"/>
                  <a:gd name="T47" fmla="*/ 0 h 1395"/>
                  <a:gd name="T48" fmla="*/ 0 w 1056"/>
                  <a:gd name="T49" fmla="*/ 0 h 1395"/>
                  <a:gd name="T50" fmla="*/ 0 w 1056"/>
                  <a:gd name="T51" fmla="*/ 0 h 1395"/>
                  <a:gd name="T52" fmla="*/ 0 w 1056"/>
                  <a:gd name="T53" fmla="*/ 0 h 1395"/>
                  <a:gd name="T54" fmla="*/ 0 w 1056"/>
                  <a:gd name="T55" fmla="*/ 0 h 1395"/>
                  <a:gd name="T56" fmla="*/ 0 w 1056"/>
                  <a:gd name="T57" fmla="*/ 0 h 1395"/>
                  <a:gd name="T58" fmla="*/ 0 w 1056"/>
                  <a:gd name="T59" fmla="*/ 0 h 1395"/>
                  <a:gd name="T60" fmla="*/ 0 w 1056"/>
                  <a:gd name="T61" fmla="*/ 0 h 1395"/>
                  <a:gd name="T62" fmla="*/ 0 w 1056"/>
                  <a:gd name="T63" fmla="*/ 0 h 1395"/>
                  <a:gd name="T64" fmla="*/ 0 w 1056"/>
                  <a:gd name="T65" fmla="*/ 0 h 1395"/>
                  <a:gd name="T66" fmla="*/ 0 w 1056"/>
                  <a:gd name="T67" fmla="*/ 0 h 1395"/>
                  <a:gd name="T68" fmla="*/ 0 w 1056"/>
                  <a:gd name="T69" fmla="*/ 0 h 1395"/>
                  <a:gd name="T70" fmla="*/ 0 w 1056"/>
                  <a:gd name="T71" fmla="*/ 0 h 1395"/>
                  <a:gd name="T72" fmla="*/ 0 w 1056"/>
                  <a:gd name="T73" fmla="*/ 0 h 1395"/>
                  <a:gd name="T74" fmla="*/ 0 w 1056"/>
                  <a:gd name="T75" fmla="*/ 0 h 1395"/>
                  <a:gd name="T76" fmla="*/ 0 w 1056"/>
                  <a:gd name="T77" fmla="*/ 0 h 1395"/>
                  <a:gd name="T78" fmla="*/ 0 w 1056"/>
                  <a:gd name="T79" fmla="*/ 0 h 1395"/>
                  <a:gd name="T80" fmla="*/ 0 w 1056"/>
                  <a:gd name="T81" fmla="*/ 0 h 1395"/>
                  <a:gd name="T82" fmla="*/ 0 w 1056"/>
                  <a:gd name="T83" fmla="*/ 0 h 1395"/>
                  <a:gd name="T84" fmla="*/ 0 w 1056"/>
                  <a:gd name="T85" fmla="*/ 0 h 1395"/>
                  <a:gd name="T86" fmla="*/ 0 w 1056"/>
                  <a:gd name="T87" fmla="*/ 0 h 1395"/>
                  <a:gd name="T88" fmla="*/ 0 w 1056"/>
                  <a:gd name="T89" fmla="*/ 0 h 1395"/>
                  <a:gd name="T90" fmla="*/ 0 w 1056"/>
                  <a:gd name="T91" fmla="*/ 0 h 13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56"/>
                  <a:gd name="T139" fmla="*/ 0 h 1395"/>
                  <a:gd name="T140" fmla="*/ 1056 w 1056"/>
                  <a:gd name="T141" fmla="*/ 1395 h 13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56" h="1395">
                    <a:moveTo>
                      <a:pt x="1056" y="0"/>
                    </a:moveTo>
                    <a:lnTo>
                      <a:pt x="956" y="28"/>
                    </a:lnTo>
                    <a:lnTo>
                      <a:pt x="905" y="45"/>
                    </a:lnTo>
                    <a:lnTo>
                      <a:pt x="847" y="65"/>
                    </a:lnTo>
                    <a:lnTo>
                      <a:pt x="785" y="87"/>
                    </a:lnTo>
                    <a:lnTo>
                      <a:pt x="717" y="114"/>
                    </a:lnTo>
                    <a:lnTo>
                      <a:pt x="649" y="141"/>
                    </a:lnTo>
                    <a:lnTo>
                      <a:pt x="580" y="174"/>
                    </a:lnTo>
                    <a:lnTo>
                      <a:pt x="513" y="208"/>
                    </a:lnTo>
                    <a:lnTo>
                      <a:pt x="481" y="226"/>
                    </a:lnTo>
                    <a:lnTo>
                      <a:pt x="448" y="246"/>
                    </a:lnTo>
                    <a:lnTo>
                      <a:pt x="419" y="264"/>
                    </a:lnTo>
                    <a:lnTo>
                      <a:pt x="390" y="285"/>
                    </a:lnTo>
                    <a:lnTo>
                      <a:pt x="362" y="305"/>
                    </a:lnTo>
                    <a:lnTo>
                      <a:pt x="337" y="326"/>
                    </a:lnTo>
                    <a:lnTo>
                      <a:pt x="314" y="349"/>
                    </a:lnTo>
                    <a:lnTo>
                      <a:pt x="291" y="372"/>
                    </a:lnTo>
                    <a:lnTo>
                      <a:pt x="273" y="394"/>
                    </a:lnTo>
                    <a:lnTo>
                      <a:pt x="256" y="418"/>
                    </a:lnTo>
                    <a:lnTo>
                      <a:pt x="199" y="523"/>
                    </a:lnTo>
                    <a:lnTo>
                      <a:pt x="171" y="581"/>
                    </a:lnTo>
                    <a:lnTo>
                      <a:pt x="147" y="643"/>
                    </a:lnTo>
                    <a:lnTo>
                      <a:pt x="123" y="707"/>
                    </a:lnTo>
                    <a:lnTo>
                      <a:pt x="100" y="770"/>
                    </a:lnTo>
                    <a:lnTo>
                      <a:pt x="81" y="834"/>
                    </a:lnTo>
                    <a:lnTo>
                      <a:pt x="62" y="895"/>
                    </a:lnTo>
                    <a:lnTo>
                      <a:pt x="31" y="1005"/>
                    </a:lnTo>
                    <a:lnTo>
                      <a:pt x="7" y="1097"/>
                    </a:lnTo>
                    <a:lnTo>
                      <a:pt x="0" y="1180"/>
                    </a:lnTo>
                    <a:lnTo>
                      <a:pt x="0" y="1230"/>
                    </a:lnTo>
                    <a:lnTo>
                      <a:pt x="7" y="1275"/>
                    </a:lnTo>
                    <a:lnTo>
                      <a:pt x="28" y="1326"/>
                    </a:lnTo>
                    <a:lnTo>
                      <a:pt x="44" y="1347"/>
                    </a:lnTo>
                    <a:lnTo>
                      <a:pt x="61" y="1367"/>
                    </a:lnTo>
                    <a:lnTo>
                      <a:pt x="83" y="1384"/>
                    </a:lnTo>
                    <a:lnTo>
                      <a:pt x="107" y="1392"/>
                    </a:lnTo>
                    <a:lnTo>
                      <a:pt x="170" y="1395"/>
                    </a:lnTo>
                    <a:lnTo>
                      <a:pt x="250" y="1361"/>
                    </a:lnTo>
                    <a:lnTo>
                      <a:pt x="293" y="1333"/>
                    </a:lnTo>
                    <a:lnTo>
                      <a:pt x="334" y="1299"/>
                    </a:lnTo>
                    <a:lnTo>
                      <a:pt x="370" y="1265"/>
                    </a:lnTo>
                    <a:lnTo>
                      <a:pt x="387" y="1247"/>
                    </a:lnTo>
                    <a:lnTo>
                      <a:pt x="404" y="1228"/>
                    </a:lnTo>
                    <a:lnTo>
                      <a:pt x="462" y="1150"/>
                    </a:lnTo>
                    <a:lnTo>
                      <a:pt x="509" y="1070"/>
                    </a:lnTo>
                    <a:lnTo>
                      <a:pt x="544" y="992"/>
                    </a:lnTo>
                    <a:lnTo>
                      <a:pt x="571" y="919"/>
                    </a:lnTo>
                    <a:lnTo>
                      <a:pt x="594" y="806"/>
                    </a:lnTo>
                    <a:lnTo>
                      <a:pt x="590" y="724"/>
                    </a:lnTo>
                    <a:lnTo>
                      <a:pt x="568" y="649"/>
                    </a:lnTo>
                    <a:lnTo>
                      <a:pt x="549" y="595"/>
                    </a:lnTo>
                    <a:lnTo>
                      <a:pt x="539" y="575"/>
                    </a:lnTo>
                    <a:lnTo>
                      <a:pt x="434" y="661"/>
                    </a:lnTo>
                    <a:lnTo>
                      <a:pt x="444" y="970"/>
                    </a:lnTo>
                    <a:lnTo>
                      <a:pt x="419" y="1023"/>
                    </a:lnTo>
                    <a:lnTo>
                      <a:pt x="392" y="1080"/>
                    </a:lnTo>
                    <a:lnTo>
                      <a:pt x="362" y="1131"/>
                    </a:lnTo>
                    <a:lnTo>
                      <a:pt x="329" y="1179"/>
                    </a:lnTo>
                    <a:lnTo>
                      <a:pt x="312" y="1201"/>
                    </a:lnTo>
                    <a:lnTo>
                      <a:pt x="294" y="1220"/>
                    </a:lnTo>
                    <a:lnTo>
                      <a:pt x="253" y="1254"/>
                    </a:lnTo>
                    <a:lnTo>
                      <a:pt x="209" y="1275"/>
                    </a:lnTo>
                    <a:lnTo>
                      <a:pt x="160" y="1282"/>
                    </a:lnTo>
                    <a:lnTo>
                      <a:pt x="119" y="1271"/>
                    </a:lnTo>
                    <a:lnTo>
                      <a:pt x="96" y="1241"/>
                    </a:lnTo>
                    <a:lnTo>
                      <a:pt x="100" y="1133"/>
                    </a:lnTo>
                    <a:lnTo>
                      <a:pt x="120" y="1064"/>
                    </a:lnTo>
                    <a:lnTo>
                      <a:pt x="147" y="986"/>
                    </a:lnTo>
                    <a:lnTo>
                      <a:pt x="177" y="903"/>
                    </a:lnTo>
                    <a:lnTo>
                      <a:pt x="209" y="821"/>
                    </a:lnTo>
                    <a:lnTo>
                      <a:pt x="238" y="746"/>
                    </a:lnTo>
                    <a:lnTo>
                      <a:pt x="262" y="683"/>
                    </a:lnTo>
                    <a:lnTo>
                      <a:pt x="284" y="627"/>
                    </a:lnTo>
                    <a:lnTo>
                      <a:pt x="307" y="579"/>
                    </a:lnTo>
                    <a:lnTo>
                      <a:pt x="334" y="536"/>
                    </a:lnTo>
                    <a:lnTo>
                      <a:pt x="365" y="495"/>
                    </a:lnTo>
                    <a:lnTo>
                      <a:pt x="382" y="473"/>
                    </a:lnTo>
                    <a:lnTo>
                      <a:pt x="402" y="452"/>
                    </a:lnTo>
                    <a:lnTo>
                      <a:pt x="424" y="431"/>
                    </a:lnTo>
                    <a:lnTo>
                      <a:pt x="450" y="407"/>
                    </a:lnTo>
                    <a:lnTo>
                      <a:pt x="481" y="384"/>
                    </a:lnTo>
                    <a:lnTo>
                      <a:pt x="516" y="360"/>
                    </a:lnTo>
                    <a:lnTo>
                      <a:pt x="556" y="338"/>
                    </a:lnTo>
                    <a:lnTo>
                      <a:pt x="598" y="316"/>
                    </a:lnTo>
                    <a:lnTo>
                      <a:pt x="643" y="294"/>
                    </a:lnTo>
                    <a:lnTo>
                      <a:pt x="691" y="274"/>
                    </a:lnTo>
                    <a:lnTo>
                      <a:pt x="738" y="257"/>
                    </a:lnTo>
                    <a:lnTo>
                      <a:pt x="785" y="240"/>
                    </a:lnTo>
                    <a:lnTo>
                      <a:pt x="870" y="208"/>
                    </a:lnTo>
                    <a:lnTo>
                      <a:pt x="942" y="185"/>
                    </a:lnTo>
                    <a:lnTo>
                      <a:pt x="1010" y="165"/>
                    </a:lnTo>
                    <a:lnTo>
                      <a:pt x="1056" y="0"/>
                    </a:lnTo>
                    <a:close/>
                  </a:path>
                </a:pathLst>
              </a:custGeom>
              <a:solidFill>
                <a:srgbClr val="000000"/>
              </a:solidFill>
              <a:ln w="9525">
                <a:noFill/>
                <a:round/>
                <a:headEnd/>
                <a:tailEnd/>
              </a:ln>
            </p:spPr>
            <p:txBody>
              <a:bodyPr/>
              <a:lstStyle/>
              <a:p>
                <a:endParaRPr lang="en-US"/>
              </a:p>
            </p:txBody>
          </p:sp>
          <p:sp>
            <p:nvSpPr>
              <p:cNvPr id="56337" name="Freeform 53"/>
              <p:cNvSpPr>
                <a:spLocks/>
              </p:cNvSpPr>
              <p:nvPr/>
            </p:nvSpPr>
            <p:spPr bwMode="auto">
              <a:xfrm>
                <a:off x="3953" y="3385"/>
                <a:ext cx="599" cy="297"/>
              </a:xfrm>
              <a:custGeom>
                <a:avLst/>
                <a:gdLst>
                  <a:gd name="T0" fmla="*/ 0 w 1544"/>
                  <a:gd name="T1" fmla="*/ 0 h 850"/>
                  <a:gd name="T2" fmla="*/ 0 w 1544"/>
                  <a:gd name="T3" fmla="*/ 0 h 850"/>
                  <a:gd name="T4" fmla="*/ 0 w 1544"/>
                  <a:gd name="T5" fmla="*/ 0 h 850"/>
                  <a:gd name="T6" fmla="*/ 0 w 1544"/>
                  <a:gd name="T7" fmla="*/ 0 h 850"/>
                  <a:gd name="T8" fmla="*/ 0 w 1544"/>
                  <a:gd name="T9" fmla="*/ 0 h 850"/>
                  <a:gd name="T10" fmla="*/ 0 w 1544"/>
                  <a:gd name="T11" fmla="*/ 0 h 850"/>
                  <a:gd name="T12" fmla="*/ 0 w 1544"/>
                  <a:gd name="T13" fmla="*/ 0 h 850"/>
                  <a:gd name="T14" fmla="*/ 0 w 1544"/>
                  <a:gd name="T15" fmla="*/ 0 h 850"/>
                  <a:gd name="T16" fmla="*/ 0 w 1544"/>
                  <a:gd name="T17" fmla="*/ 0 h 850"/>
                  <a:gd name="T18" fmla="*/ 0 w 1544"/>
                  <a:gd name="T19" fmla="*/ 0 h 850"/>
                  <a:gd name="T20" fmla="*/ 0 w 1544"/>
                  <a:gd name="T21" fmla="*/ 0 h 850"/>
                  <a:gd name="T22" fmla="*/ 0 w 1544"/>
                  <a:gd name="T23" fmla="*/ 0 h 850"/>
                  <a:gd name="T24" fmla="*/ 0 w 1544"/>
                  <a:gd name="T25" fmla="*/ 0 h 850"/>
                  <a:gd name="T26" fmla="*/ 0 w 1544"/>
                  <a:gd name="T27" fmla="*/ 0 h 850"/>
                  <a:gd name="T28" fmla="*/ 0 w 1544"/>
                  <a:gd name="T29" fmla="*/ 0 h 850"/>
                  <a:gd name="T30" fmla="*/ 0 w 1544"/>
                  <a:gd name="T31" fmla="*/ 0 h 850"/>
                  <a:gd name="T32" fmla="*/ 0 w 1544"/>
                  <a:gd name="T33" fmla="*/ 0 h 850"/>
                  <a:gd name="T34" fmla="*/ 0 w 1544"/>
                  <a:gd name="T35" fmla="*/ 0 h 850"/>
                  <a:gd name="T36" fmla="*/ 0 w 1544"/>
                  <a:gd name="T37" fmla="*/ 0 h 850"/>
                  <a:gd name="T38" fmla="*/ 0 w 1544"/>
                  <a:gd name="T39" fmla="*/ 0 h 850"/>
                  <a:gd name="T40" fmla="*/ 0 w 1544"/>
                  <a:gd name="T41" fmla="*/ 0 h 850"/>
                  <a:gd name="T42" fmla="*/ 0 w 1544"/>
                  <a:gd name="T43" fmla="*/ 0 h 850"/>
                  <a:gd name="T44" fmla="*/ 0 w 1544"/>
                  <a:gd name="T45" fmla="*/ 0 h 850"/>
                  <a:gd name="T46" fmla="*/ 0 w 1544"/>
                  <a:gd name="T47" fmla="*/ 0 h 850"/>
                  <a:gd name="T48" fmla="*/ 0 w 1544"/>
                  <a:gd name="T49" fmla="*/ 0 h 850"/>
                  <a:gd name="T50" fmla="*/ 0 w 1544"/>
                  <a:gd name="T51" fmla="*/ 0 h 850"/>
                  <a:gd name="T52" fmla="*/ 0 w 1544"/>
                  <a:gd name="T53" fmla="*/ 0 h 850"/>
                  <a:gd name="T54" fmla="*/ 0 w 1544"/>
                  <a:gd name="T55" fmla="*/ 0 h 850"/>
                  <a:gd name="T56" fmla="*/ 0 w 1544"/>
                  <a:gd name="T57" fmla="*/ 0 h 850"/>
                  <a:gd name="T58" fmla="*/ 0 w 1544"/>
                  <a:gd name="T59" fmla="*/ 0 h 850"/>
                  <a:gd name="T60" fmla="*/ 0 w 1544"/>
                  <a:gd name="T61" fmla="*/ 0 h 850"/>
                  <a:gd name="T62" fmla="*/ 0 w 1544"/>
                  <a:gd name="T63" fmla="*/ 0 h 850"/>
                  <a:gd name="T64" fmla="*/ 0 w 1544"/>
                  <a:gd name="T65" fmla="*/ 0 h 850"/>
                  <a:gd name="T66" fmla="*/ 0 w 1544"/>
                  <a:gd name="T67" fmla="*/ 0 h 850"/>
                  <a:gd name="T68" fmla="*/ 0 w 1544"/>
                  <a:gd name="T69" fmla="*/ 0 h 850"/>
                  <a:gd name="T70" fmla="*/ 0 w 1544"/>
                  <a:gd name="T71" fmla="*/ 0 h 850"/>
                  <a:gd name="T72" fmla="*/ 0 w 1544"/>
                  <a:gd name="T73" fmla="*/ 0 h 8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4"/>
                  <a:gd name="T112" fmla="*/ 0 h 850"/>
                  <a:gd name="T113" fmla="*/ 1544 w 1544"/>
                  <a:gd name="T114" fmla="*/ 850 h 8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4" h="850">
                    <a:moveTo>
                      <a:pt x="1534" y="0"/>
                    </a:moveTo>
                    <a:lnTo>
                      <a:pt x="1354" y="27"/>
                    </a:lnTo>
                    <a:lnTo>
                      <a:pt x="1196" y="61"/>
                    </a:lnTo>
                    <a:lnTo>
                      <a:pt x="1118" y="84"/>
                    </a:lnTo>
                    <a:lnTo>
                      <a:pt x="1049" y="111"/>
                    </a:lnTo>
                    <a:lnTo>
                      <a:pt x="986" y="142"/>
                    </a:lnTo>
                    <a:lnTo>
                      <a:pt x="928" y="174"/>
                    </a:lnTo>
                    <a:lnTo>
                      <a:pt x="876" y="207"/>
                    </a:lnTo>
                    <a:lnTo>
                      <a:pt x="831" y="239"/>
                    </a:lnTo>
                    <a:lnTo>
                      <a:pt x="793" y="266"/>
                    </a:lnTo>
                    <a:lnTo>
                      <a:pt x="764" y="287"/>
                    </a:lnTo>
                    <a:lnTo>
                      <a:pt x="739" y="310"/>
                    </a:lnTo>
                    <a:lnTo>
                      <a:pt x="675" y="303"/>
                    </a:lnTo>
                    <a:lnTo>
                      <a:pt x="518" y="302"/>
                    </a:lnTo>
                    <a:lnTo>
                      <a:pt x="328" y="326"/>
                    </a:lnTo>
                    <a:lnTo>
                      <a:pt x="236" y="357"/>
                    </a:lnTo>
                    <a:lnTo>
                      <a:pt x="196" y="379"/>
                    </a:lnTo>
                    <a:lnTo>
                      <a:pt x="158" y="406"/>
                    </a:lnTo>
                    <a:lnTo>
                      <a:pt x="125" y="434"/>
                    </a:lnTo>
                    <a:lnTo>
                      <a:pt x="96" y="464"/>
                    </a:lnTo>
                    <a:lnTo>
                      <a:pt x="70" y="494"/>
                    </a:lnTo>
                    <a:lnTo>
                      <a:pt x="50" y="526"/>
                    </a:lnTo>
                    <a:lnTo>
                      <a:pt x="0" y="648"/>
                    </a:lnTo>
                    <a:lnTo>
                      <a:pt x="5" y="754"/>
                    </a:lnTo>
                    <a:lnTo>
                      <a:pt x="28" y="796"/>
                    </a:lnTo>
                    <a:lnTo>
                      <a:pt x="66" y="827"/>
                    </a:lnTo>
                    <a:lnTo>
                      <a:pt x="120" y="846"/>
                    </a:lnTo>
                    <a:lnTo>
                      <a:pt x="183" y="850"/>
                    </a:lnTo>
                    <a:lnTo>
                      <a:pt x="326" y="837"/>
                    </a:lnTo>
                    <a:lnTo>
                      <a:pt x="446" y="809"/>
                    </a:lnTo>
                    <a:lnTo>
                      <a:pt x="496" y="794"/>
                    </a:lnTo>
                    <a:lnTo>
                      <a:pt x="524" y="563"/>
                    </a:lnTo>
                    <a:lnTo>
                      <a:pt x="415" y="549"/>
                    </a:lnTo>
                    <a:lnTo>
                      <a:pt x="248" y="567"/>
                    </a:lnTo>
                    <a:lnTo>
                      <a:pt x="205" y="600"/>
                    </a:lnTo>
                    <a:lnTo>
                      <a:pt x="183" y="630"/>
                    </a:lnTo>
                    <a:lnTo>
                      <a:pt x="176" y="659"/>
                    </a:lnTo>
                    <a:lnTo>
                      <a:pt x="446" y="634"/>
                    </a:lnTo>
                    <a:lnTo>
                      <a:pt x="436" y="727"/>
                    </a:lnTo>
                    <a:lnTo>
                      <a:pt x="400" y="738"/>
                    </a:lnTo>
                    <a:lnTo>
                      <a:pt x="315" y="760"/>
                    </a:lnTo>
                    <a:lnTo>
                      <a:pt x="217" y="772"/>
                    </a:lnTo>
                    <a:lnTo>
                      <a:pt x="142" y="761"/>
                    </a:lnTo>
                    <a:lnTo>
                      <a:pt x="104" y="716"/>
                    </a:lnTo>
                    <a:lnTo>
                      <a:pt x="96" y="656"/>
                    </a:lnTo>
                    <a:lnTo>
                      <a:pt x="108" y="593"/>
                    </a:lnTo>
                    <a:lnTo>
                      <a:pt x="142" y="541"/>
                    </a:lnTo>
                    <a:lnTo>
                      <a:pt x="166" y="518"/>
                    </a:lnTo>
                    <a:lnTo>
                      <a:pt x="200" y="495"/>
                    </a:lnTo>
                    <a:lnTo>
                      <a:pt x="236" y="474"/>
                    </a:lnTo>
                    <a:lnTo>
                      <a:pt x="279" y="454"/>
                    </a:lnTo>
                    <a:lnTo>
                      <a:pt x="326" y="436"/>
                    </a:lnTo>
                    <a:lnTo>
                      <a:pt x="374" y="420"/>
                    </a:lnTo>
                    <a:lnTo>
                      <a:pt x="480" y="406"/>
                    </a:lnTo>
                    <a:lnTo>
                      <a:pt x="671" y="406"/>
                    </a:lnTo>
                    <a:lnTo>
                      <a:pt x="757" y="413"/>
                    </a:lnTo>
                    <a:lnTo>
                      <a:pt x="794" y="388"/>
                    </a:lnTo>
                    <a:lnTo>
                      <a:pt x="837" y="361"/>
                    </a:lnTo>
                    <a:lnTo>
                      <a:pt x="862" y="344"/>
                    </a:lnTo>
                    <a:lnTo>
                      <a:pt x="892" y="326"/>
                    </a:lnTo>
                    <a:lnTo>
                      <a:pt x="923" y="307"/>
                    </a:lnTo>
                    <a:lnTo>
                      <a:pt x="957" y="290"/>
                    </a:lnTo>
                    <a:lnTo>
                      <a:pt x="992" y="270"/>
                    </a:lnTo>
                    <a:lnTo>
                      <a:pt x="1029" y="252"/>
                    </a:lnTo>
                    <a:lnTo>
                      <a:pt x="1067" y="234"/>
                    </a:lnTo>
                    <a:lnTo>
                      <a:pt x="1107" y="217"/>
                    </a:lnTo>
                    <a:lnTo>
                      <a:pt x="1146" y="201"/>
                    </a:lnTo>
                    <a:lnTo>
                      <a:pt x="1186" y="187"/>
                    </a:lnTo>
                    <a:lnTo>
                      <a:pt x="1264" y="164"/>
                    </a:lnTo>
                    <a:lnTo>
                      <a:pt x="1333" y="146"/>
                    </a:lnTo>
                    <a:lnTo>
                      <a:pt x="1445" y="126"/>
                    </a:lnTo>
                    <a:lnTo>
                      <a:pt x="1544" y="119"/>
                    </a:lnTo>
                    <a:lnTo>
                      <a:pt x="1534" y="0"/>
                    </a:lnTo>
                    <a:close/>
                  </a:path>
                </a:pathLst>
              </a:custGeom>
              <a:solidFill>
                <a:srgbClr val="000000"/>
              </a:solidFill>
              <a:ln w="9525">
                <a:noFill/>
                <a:round/>
                <a:headEnd/>
                <a:tailEnd/>
              </a:ln>
            </p:spPr>
            <p:txBody>
              <a:bodyPr/>
              <a:lstStyle/>
              <a:p>
                <a:endParaRPr lang="en-US"/>
              </a:p>
            </p:txBody>
          </p:sp>
          <p:sp>
            <p:nvSpPr>
              <p:cNvPr id="56338" name="Freeform 54"/>
              <p:cNvSpPr>
                <a:spLocks/>
              </p:cNvSpPr>
              <p:nvPr/>
            </p:nvSpPr>
            <p:spPr bwMode="auto">
              <a:xfrm>
                <a:off x="4303" y="3024"/>
                <a:ext cx="827" cy="381"/>
              </a:xfrm>
              <a:custGeom>
                <a:avLst/>
                <a:gdLst>
                  <a:gd name="T0" fmla="*/ 0 w 2133"/>
                  <a:gd name="T1" fmla="*/ 0 h 1087"/>
                  <a:gd name="T2" fmla="*/ 0 w 2133"/>
                  <a:gd name="T3" fmla="*/ 0 h 1087"/>
                  <a:gd name="T4" fmla="*/ 0 w 2133"/>
                  <a:gd name="T5" fmla="*/ 0 h 1087"/>
                  <a:gd name="T6" fmla="*/ 0 w 2133"/>
                  <a:gd name="T7" fmla="*/ 0 h 1087"/>
                  <a:gd name="T8" fmla="*/ 0 w 2133"/>
                  <a:gd name="T9" fmla="*/ 0 h 1087"/>
                  <a:gd name="T10" fmla="*/ 0 w 2133"/>
                  <a:gd name="T11" fmla="*/ 0 h 1087"/>
                  <a:gd name="T12" fmla="*/ 0 w 2133"/>
                  <a:gd name="T13" fmla="*/ 0 h 1087"/>
                  <a:gd name="T14" fmla="*/ 0 w 2133"/>
                  <a:gd name="T15" fmla="*/ 0 h 1087"/>
                  <a:gd name="T16" fmla="*/ 0 w 2133"/>
                  <a:gd name="T17" fmla="*/ 0 h 1087"/>
                  <a:gd name="T18" fmla="*/ 0 w 2133"/>
                  <a:gd name="T19" fmla="*/ 0 h 1087"/>
                  <a:gd name="T20" fmla="*/ 0 w 2133"/>
                  <a:gd name="T21" fmla="*/ 0 h 1087"/>
                  <a:gd name="T22" fmla="*/ 0 w 2133"/>
                  <a:gd name="T23" fmla="*/ 0 h 1087"/>
                  <a:gd name="T24" fmla="*/ 0 w 2133"/>
                  <a:gd name="T25" fmla="*/ 0 h 1087"/>
                  <a:gd name="T26" fmla="*/ 0 w 2133"/>
                  <a:gd name="T27" fmla="*/ 0 h 1087"/>
                  <a:gd name="T28" fmla="*/ 0 w 2133"/>
                  <a:gd name="T29" fmla="*/ 0 h 1087"/>
                  <a:gd name="T30" fmla="*/ 0 w 2133"/>
                  <a:gd name="T31" fmla="*/ 0 h 1087"/>
                  <a:gd name="T32" fmla="*/ 0 w 2133"/>
                  <a:gd name="T33" fmla="*/ 0 h 1087"/>
                  <a:gd name="T34" fmla="*/ 0 w 2133"/>
                  <a:gd name="T35" fmla="*/ 0 h 1087"/>
                  <a:gd name="T36" fmla="*/ 0 w 2133"/>
                  <a:gd name="T37" fmla="*/ 0 h 1087"/>
                  <a:gd name="T38" fmla="*/ 0 w 2133"/>
                  <a:gd name="T39" fmla="*/ 0 h 1087"/>
                  <a:gd name="T40" fmla="*/ 0 w 2133"/>
                  <a:gd name="T41" fmla="*/ 0 h 1087"/>
                  <a:gd name="T42" fmla="*/ 0 w 2133"/>
                  <a:gd name="T43" fmla="*/ 0 h 1087"/>
                  <a:gd name="T44" fmla="*/ 0 w 2133"/>
                  <a:gd name="T45" fmla="*/ 0 h 1087"/>
                  <a:gd name="T46" fmla="*/ 0 w 2133"/>
                  <a:gd name="T47" fmla="*/ 0 h 1087"/>
                  <a:gd name="T48" fmla="*/ 0 w 2133"/>
                  <a:gd name="T49" fmla="*/ 0 h 1087"/>
                  <a:gd name="T50" fmla="*/ 0 w 2133"/>
                  <a:gd name="T51" fmla="*/ 0 h 1087"/>
                  <a:gd name="T52" fmla="*/ 0 w 2133"/>
                  <a:gd name="T53" fmla="*/ 0 h 1087"/>
                  <a:gd name="T54" fmla="*/ 0 w 2133"/>
                  <a:gd name="T55" fmla="*/ 0 h 1087"/>
                  <a:gd name="T56" fmla="*/ 0 w 2133"/>
                  <a:gd name="T57" fmla="*/ 0 h 1087"/>
                  <a:gd name="T58" fmla="*/ 0 w 2133"/>
                  <a:gd name="T59" fmla="*/ 0 h 1087"/>
                  <a:gd name="T60" fmla="*/ 0 w 2133"/>
                  <a:gd name="T61" fmla="*/ 0 h 1087"/>
                  <a:gd name="T62" fmla="*/ 0 w 2133"/>
                  <a:gd name="T63" fmla="*/ 0 h 1087"/>
                  <a:gd name="T64" fmla="*/ 0 w 2133"/>
                  <a:gd name="T65" fmla="*/ 0 h 1087"/>
                  <a:gd name="T66" fmla="*/ 0 w 2133"/>
                  <a:gd name="T67" fmla="*/ 0 h 1087"/>
                  <a:gd name="T68" fmla="*/ 0 w 2133"/>
                  <a:gd name="T69" fmla="*/ 0 h 1087"/>
                  <a:gd name="T70" fmla="*/ 0 w 2133"/>
                  <a:gd name="T71" fmla="*/ 0 h 1087"/>
                  <a:gd name="T72" fmla="*/ 0 w 2133"/>
                  <a:gd name="T73" fmla="*/ 0 h 1087"/>
                  <a:gd name="T74" fmla="*/ 0 w 2133"/>
                  <a:gd name="T75" fmla="*/ 0 h 1087"/>
                  <a:gd name="T76" fmla="*/ 0 w 2133"/>
                  <a:gd name="T77" fmla="*/ 0 h 1087"/>
                  <a:gd name="T78" fmla="*/ 0 w 2133"/>
                  <a:gd name="T79" fmla="*/ 0 h 1087"/>
                  <a:gd name="T80" fmla="*/ 0 w 2133"/>
                  <a:gd name="T81" fmla="*/ 0 h 10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33"/>
                  <a:gd name="T124" fmla="*/ 0 h 1087"/>
                  <a:gd name="T125" fmla="*/ 2133 w 2133"/>
                  <a:gd name="T126" fmla="*/ 1087 h 10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33" h="1087">
                    <a:moveTo>
                      <a:pt x="84" y="57"/>
                    </a:moveTo>
                    <a:lnTo>
                      <a:pt x="120" y="44"/>
                    </a:lnTo>
                    <a:lnTo>
                      <a:pt x="162" y="31"/>
                    </a:lnTo>
                    <a:lnTo>
                      <a:pt x="213" y="17"/>
                    </a:lnTo>
                    <a:lnTo>
                      <a:pt x="339" y="0"/>
                    </a:lnTo>
                    <a:lnTo>
                      <a:pt x="470" y="16"/>
                    </a:lnTo>
                    <a:lnTo>
                      <a:pt x="555" y="51"/>
                    </a:lnTo>
                    <a:lnTo>
                      <a:pt x="608" y="81"/>
                    </a:lnTo>
                    <a:lnTo>
                      <a:pt x="637" y="101"/>
                    </a:lnTo>
                    <a:lnTo>
                      <a:pt x="670" y="119"/>
                    </a:lnTo>
                    <a:lnTo>
                      <a:pt x="704" y="139"/>
                    </a:lnTo>
                    <a:lnTo>
                      <a:pt x="736" y="160"/>
                    </a:lnTo>
                    <a:lnTo>
                      <a:pt x="773" y="183"/>
                    </a:lnTo>
                    <a:lnTo>
                      <a:pt x="808" y="207"/>
                    </a:lnTo>
                    <a:lnTo>
                      <a:pt x="845" y="234"/>
                    </a:lnTo>
                    <a:lnTo>
                      <a:pt x="883" y="258"/>
                    </a:lnTo>
                    <a:lnTo>
                      <a:pt x="921" y="284"/>
                    </a:lnTo>
                    <a:lnTo>
                      <a:pt x="960" y="311"/>
                    </a:lnTo>
                    <a:lnTo>
                      <a:pt x="999" y="340"/>
                    </a:lnTo>
                    <a:lnTo>
                      <a:pt x="1039" y="366"/>
                    </a:lnTo>
                    <a:lnTo>
                      <a:pt x="1078" y="395"/>
                    </a:lnTo>
                    <a:lnTo>
                      <a:pt x="1118" y="423"/>
                    </a:lnTo>
                    <a:lnTo>
                      <a:pt x="1158" y="453"/>
                    </a:lnTo>
                    <a:lnTo>
                      <a:pt x="1196" y="480"/>
                    </a:lnTo>
                    <a:lnTo>
                      <a:pt x="1234" y="508"/>
                    </a:lnTo>
                    <a:lnTo>
                      <a:pt x="1271" y="535"/>
                    </a:lnTo>
                    <a:lnTo>
                      <a:pt x="1307" y="563"/>
                    </a:lnTo>
                    <a:lnTo>
                      <a:pt x="1343" y="590"/>
                    </a:lnTo>
                    <a:lnTo>
                      <a:pt x="1377" y="617"/>
                    </a:lnTo>
                    <a:lnTo>
                      <a:pt x="1411" y="642"/>
                    </a:lnTo>
                    <a:lnTo>
                      <a:pt x="1442" y="666"/>
                    </a:lnTo>
                    <a:lnTo>
                      <a:pt x="1470" y="690"/>
                    </a:lnTo>
                    <a:lnTo>
                      <a:pt x="1500" y="713"/>
                    </a:lnTo>
                    <a:lnTo>
                      <a:pt x="1525" y="734"/>
                    </a:lnTo>
                    <a:lnTo>
                      <a:pt x="1551" y="752"/>
                    </a:lnTo>
                    <a:lnTo>
                      <a:pt x="1578" y="772"/>
                    </a:lnTo>
                    <a:lnTo>
                      <a:pt x="1603" y="789"/>
                    </a:lnTo>
                    <a:lnTo>
                      <a:pt x="1628" y="805"/>
                    </a:lnTo>
                    <a:lnTo>
                      <a:pt x="1682" y="834"/>
                    </a:lnTo>
                    <a:lnTo>
                      <a:pt x="1734" y="858"/>
                    </a:lnTo>
                    <a:lnTo>
                      <a:pt x="1785" y="880"/>
                    </a:lnTo>
                    <a:lnTo>
                      <a:pt x="1836" y="897"/>
                    </a:lnTo>
                    <a:lnTo>
                      <a:pt x="1930" y="922"/>
                    </a:lnTo>
                    <a:lnTo>
                      <a:pt x="2077" y="942"/>
                    </a:lnTo>
                    <a:lnTo>
                      <a:pt x="2133" y="945"/>
                    </a:lnTo>
                    <a:lnTo>
                      <a:pt x="2125" y="1087"/>
                    </a:lnTo>
                    <a:lnTo>
                      <a:pt x="1517" y="911"/>
                    </a:lnTo>
                    <a:lnTo>
                      <a:pt x="1497" y="894"/>
                    </a:lnTo>
                    <a:lnTo>
                      <a:pt x="1474" y="873"/>
                    </a:lnTo>
                    <a:lnTo>
                      <a:pt x="1450" y="850"/>
                    </a:lnTo>
                    <a:lnTo>
                      <a:pt x="1422" y="827"/>
                    </a:lnTo>
                    <a:lnTo>
                      <a:pt x="1391" y="802"/>
                    </a:lnTo>
                    <a:lnTo>
                      <a:pt x="1360" y="775"/>
                    </a:lnTo>
                    <a:lnTo>
                      <a:pt x="1326" y="747"/>
                    </a:lnTo>
                    <a:lnTo>
                      <a:pt x="1290" y="718"/>
                    </a:lnTo>
                    <a:lnTo>
                      <a:pt x="1252" y="689"/>
                    </a:lnTo>
                    <a:lnTo>
                      <a:pt x="1213" y="659"/>
                    </a:lnTo>
                    <a:lnTo>
                      <a:pt x="1173" y="628"/>
                    </a:lnTo>
                    <a:lnTo>
                      <a:pt x="1132" y="597"/>
                    </a:lnTo>
                    <a:lnTo>
                      <a:pt x="1091" y="567"/>
                    </a:lnTo>
                    <a:lnTo>
                      <a:pt x="1049" y="535"/>
                    </a:lnTo>
                    <a:lnTo>
                      <a:pt x="1008" y="505"/>
                    </a:lnTo>
                    <a:lnTo>
                      <a:pt x="964" y="474"/>
                    </a:lnTo>
                    <a:lnTo>
                      <a:pt x="923" y="444"/>
                    </a:lnTo>
                    <a:lnTo>
                      <a:pt x="882" y="413"/>
                    </a:lnTo>
                    <a:lnTo>
                      <a:pt x="839" y="385"/>
                    </a:lnTo>
                    <a:lnTo>
                      <a:pt x="798" y="357"/>
                    </a:lnTo>
                    <a:lnTo>
                      <a:pt x="757" y="331"/>
                    </a:lnTo>
                    <a:lnTo>
                      <a:pt x="721" y="304"/>
                    </a:lnTo>
                    <a:lnTo>
                      <a:pt x="683" y="280"/>
                    </a:lnTo>
                    <a:lnTo>
                      <a:pt x="647" y="258"/>
                    </a:lnTo>
                    <a:lnTo>
                      <a:pt x="613" y="236"/>
                    </a:lnTo>
                    <a:lnTo>
                      <a:pt x="579" y="218"/>
                    </a:lnTo>
                    <a:lnTo>
                      <a:pt x="550" y="201"/>
                    </a:lnTo>
                    <a:lnTo>
                      <a:pt x="521" y="187"/>
                    </a:lnTo>
                    <a:lnTo>
                      <a:pt x="475" y="163"/>
                    </a:lnTo>
                    <a:lnTo>
                      <a:pt x="438" y="150"/>
                    </a:lnTo>
                    <a:lnTo>
                      <a:pt x="302" y="147"/>
                    </a:lnTo>
                    <a:lnTo>
                      <a:pt x="159" y="171"/>
                    </a:lnTo>
                    <a:lnTo>
                      <a:pt x="45" y="204"/>
                    </a:lnTo>
                    <a:lnTo>
                      <a:pt x="0" y="218"/>
                    </a:lnTo>
                    <a:lnTo>
                      <a:pt x="84" y="57"/>
                    </a:lnTo>
                    <a:close/>
                  </a:path>
                </a:pathLst>
              </a:custGeom>
              <a:solidFill>
                <a:srgbClr val="000000"/>
              </a:solidFill>
              <a:ln w="9525">
                <a:noFill/>
                <a:round/>
                <a:headEnd/>
                <a:tailEnd/>
              </a:ln>
            </p:spPr>
            <p:txBody>
              <a:bodyPr/>
              <a:lstStyle/>
              <a:p>
                <a:endParaRPr lang="en-US"/>
              </a:p>
            </p:txBody>
          </p:sp>
          <p:sp>
            <p:nvSpPr>
              <p:cNvPr id="56339" name="Freeform 55"/>
              <p:cNvSpPr>
                <a:spLocks/>
              </p:cNvSpPr>
              <p:nvPr/>
            </p:nvSpPr>
            <p:spPr bwMode="auto">
              <a:xfrm>
                <a:off x="4301" y="3184"/>
                <a:ext cx="162" cy="250"/>
              </a:xfrm>
              <a:custGeom>
                <a:avLst/>
                <a:gdLst>
                  <a:gd name="T0" fmla="*/ 0 w 417"/>
                  <a:gd name="T1" fmla="*/ 0 h 716"/>
                  <a:gd name="T2" fmla="*/ 0 w 417"/>
                  <a:gd name="T3" fmla="*/ 0 h 716"/>
                  <a:gd name="T4" fmla="*/ 0 w 417"/>
                  <a:gd name="T5" fmla="*/ 0 h 716"/>
                  <a:gd name="T6" fmla="*/ 0 w 417"/>
                  <a:gd name="T7" fmla="*/ 0 h 716"/>
                  <a:gd name="T8" fmla="*/ 0 w 417"/>
                  <a:gd name="T9" fmla="*/ 0 h 716"/>
                  <a:gd name="T10" fmla="*/ 0 w 417"/>
                  <a:gd name="T11" fmla="*/ 0 h 716"/>
                  <a:gd name="T12" fmla="*/ 0 w 417"/>
                  <a:gd name="T13" fmla="*/ 0 h 716"/>
                  <a:gd name="T14" fmla="*/ 0 w 417"/>
                  <a:gd name="T15" fmla="*/ 0 h 716"/>
                  <a:gd name="T16" fmla="*/ 0 w 417"/>
                  <a:gd name="T17" fmla="*/ 0 h 716"/>
                  <a:gd name="T18" fmla="*/ 0 w 417"/>
                  <a:gd name="T19" fmla="*/ 0 h 716"/>
                  <a:gd name="T20" fmla="*/ 0 w 417"/>
                  <a:gd name="T21" fmla="*/ 0 h 716"/>
                  <a:gd name="T22" fmla="*/ 0 w 417"/>
                  <a:gd name="T23" fmla="*/ 0 h 716"/>
                  <a:gd name="T24" fmla="*/ 0 w 417"/>
                  <a:gd name="T25" fmla="*/ 0 h 716"/>
                  <a:gd name="T26" fmla="*/ 0 w 417"/>
                  <a:gd name="T27" fmla="*/ 0 h 716"/>
                  <a:gd name="T28" fmla="*/ 0 w 417"/>
                  <a:gd name="T29" fmla="*/ 0 h 716"/>
                  <a:gd name="T30" fmla="*/ 0 w 417"/>
                  <a:gd name="T31" fmla="*/ 0 h 716"/>
                  <a:gd name="T32" fmla="*/ 0 w 417"/>
                  <a:gd name="T33" fmla="*/ 0 h 716"/>
                  <a:gd name="T34" fmla="*/ 0 w 417"/>
                  <a:gd name="T35" fmla="*/ 0 h 716"/>
                  <a:gd name="T36" fmla="*/ 0 w 417"/>
                  <a:gd name="T37" fmla="*/ 0 h 716"/>
                  <a:gd name="T38" fmla="*/ 0 w 417"/>
                  <a:gd name="T39" fmla="*/ 0 h 716"/>
                  <a:gd name="T40" fmla="*/ 0 w 417"/>
                  <a:gd name="T41" fmla="*/ 0 h 716"/>
                  <a:gd name="T42" fmla="*/ 0 w 417"/>
                  <a:gd name="T43" fmla="*/ 0 h 716"/>
                  <a:gd name="T44" fmla="*/ 0 w 417"/>
                  <a:gd name="T45" fmla="*/ 0 h 716"/>
                  <a:gd name="T46" fmla="*/ 0 w 417"/>
                  <a:gd name="T47" fmla="*/ 0 h 716"/>
                  <a:gd name="T48" fmla="*/ 0 w 417"/>
                  <a:gd name="T49" fmla="*/ 0 h 716"/>
                  <a:gd name="T50" fmla="*/ 0 w 417"/>
                  <a:gd name="T51" fmla="*/ 0 h 716"/>
                  <a:gd name="T52" fmla="*/ 0 w 417"/>
                  <a:gd name="T53" fmla="*/ 0 h 716"/>
                  <a:gd name="T54" fmla="*/ 0 w 417"/>
                  <a:gd name="T55" fmla="*/ 0 h 716"/>
                  <a:gd name="T56" fmla="*/ 0 w 417"/>
                  <a:gd name="T57" fmla="*/ 0 h 716"/>
                  <a:gd name="T58" fmla="*/ 0 w 417"/>
                  <a:gd name="T59" fmla="*/ 0 h 716"/>
                  <a:gd name="T60" fmla="*/ 0 w 417"/>
                  <a:gd name="T61" fmla="*/ 0 h 716"/>
                  <a:gd name="T62" fmla="*/ 0 w 417"/>
                  <a:gd name="T63" fmla="*/ 0 h 716"/>
                  <a:gd name="T64" fmla="*/ 0 w 417"/>
                  <a:gd name="T65" fmla="*/ 0 h 716"/>
                  <a:gd name="T66" fmla="*/ 0 w 417"/>
                  <a:gd name="T67" fmla="*/ 0 h 716"/>
                  <a:gd name="T68" fmla="*/ 0 w 417"/>
                  <a:gd name="T69" fmla="*/ 0 h 716"/>
                  <a:gd name="T70" fmla="*/ 0 w 417"/>
                  <a:gd name="T71" fmla="*/ 0 h 716"/>
                  <a:gd name="T72" fmla="*/ 0 w 417"/>
                  <a:gd name="T73" fmla="*/ 0 h 716"/>
                  <a:gd name="T74" fmla="*/ 0 w 417"/>
                  <a:gd name="T75" fmla="*/ 0 h 716"/>
                  <a:gd name="T76" fmla="*/ 0 w 417"/>
                  <a:gd name="T77" fmla="*/ 0 h 7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7"/>
                  <a:gd name="T118" fmla="*/ 0 h 716"/>
                  <a:gd name="T119" fmla="*/ 417 w 417"/>
                  <a:gd name="T120" fmla="*/ 716 h 7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7" h="716">
                    <a:moveTo>
                      <a:pt x="126" y="0"/>
                    </a:moveTo>
                    <a:lnTo>
                      <a:pt x="121" y="8"/>
                    </a:lnTo>
                    <a:lnTo>
                      <a:pt x="101" y="31"/>
                    </a:lnTo>
                    <a:lnTo>
                      <a:pt x="48" y="110"/>
                    </a:lnTo>
                    <a:lnTo>
                      <a:pt x="3" y="216"/>
                    </a:lnTo>
                    <a:lnTo>
                      <a:pt x="0" y="329"/>
                    </a:lnTo>
                    <a:lnTo>
                      <a:pt x="27" y="387"/>
                    </a:lnTo>
                    <a:lnTo>
                      <a:pt x="51" y="418"/>
                    </a:lnTo>
                    <a:lnTo>
                      <a:pt x="63" y="434"/>
                    </a:lnTo>
                    <a:lnTo>
                      <a:pt x="77" y="449"/>
                    </a:lnTo>
                    <a:lnTo>
                      <a:pt x="89" y="466"/>
                    </a:lnTo>
                    <a:lnTo>
                      <a:pt x="105" y="482"/>
                    </a:lnTo>
                    <a:lnTo>
                      <a:pt x="121" y="499"/>
                    </a:lnTo>
                    <a:lnTo>
                      <a:pt x="136" y="514"/>
                    </a:lnTo>
                    <a:lnTo>
                      <a:pt x="169" y="545"/>
                    </a:lnTo>
                    <a:lnTo>
                      <a:pt x="201" y="576"/>
                    </a:lnTo>
                    <a:lnTo>
                      <a:pt x="234" y="606"/>
                    </a:lnTo>
                    <a:lnTo>
                      <a:pt x="266" y="631"/>
                    </a:lnTo>
                    <a:lnTo>
                      <a:pt x="293" y="657"/>
                    </a:lnTo>
                    <a:lnTo>
                      <a:pt x="320" y="675"/>
                    </a:lnTo>
                    <a:lnTo>
                      <a:pt x="357" y="706"/>
                    </a:lnTo>
                    <a:lnTo>
                      <a:pt x="372" y="716"/>
                    </a:lnTo>
                    <a:lnTo>
                      <a:pt x="417" y="671"/>
                    </a:lnTo>
                    <a:lnTo>
                      <a:pt x="405" y="660"/>
                    </a:lnTo>
                    <a:lnTo>
                      <a:pt x="374" y="630"/>
                    </a:lnTo>
                    <a:lnTo>
                      <a:pt x="352" y="612"/>
                    </a:lnTo>
                    <a:lnTo>
                      <a:pt x="327" y="589"/>
                    </a:lnTo>
                    <a:lnTo>
                      <a:pt x="303" y="562"/>
                    </a:lnTo>
                    <a:lnTo>
                      <a:pt x="276" y="535"/>
                    </a:lnTo>
                    <a:lnTo>
                      <a:pt x="251" y="507"/>
                    </a:lnTo>
                    <a:lnTo>
                      <a:pt x="224" y="477"/>
                    </a:lnTo>
                    <a:lnTo>
                      <a:pt x="201" y="446"/>
                    </a:lnTo>
                    <a:lnTo>
                      <a:pt x="180" y="418"/>
                    </a:lnTo>
                    <a:lnTo>
                      <a:pt x="136" y="312"/>
                    </a:lnTo>
                    <a:lnTo>
                      <a:pt x="146" y="231"/>
                    </a:lnTo>
                    <a:lnTo>
                      <a:pt x="170" y="165"/>
                    </a:lnTo>
                    <a:lnTo>
                      <a:pt x="203" y="108"/>
                    </a:lnTo>
                    <a:lnTo>
                      <a:pt x="126" y="0"/>
                    </a:lnTo>
                    <a:close/>
                  </a:path>
                </a:pathLst>
              </a:custGeom>
              <a:solidFill>
                <a:srgbClr val="000000"/>
              </a:solidFill>
              <a:ln w="9525">
                <a:noFill/>
                <a:round/>
                <a:headEnd/>
                <a:tailEnd/>
              </a:ln>
            </p:spPr>
            <p:txBody>
              <a:bodyPr/>
              <a:lstStyle/>
              <a:p>
                <a:endParaRPr lang="en-US"/>
              </a:p>
            </p:txBody>
          </p:sp>
          <p:sp>
            <p:nvSpPr>
              <p:cNvPr id="56340" name="Freeform 56"/>
              <p:cNvSpPr>
                <a:spLocks/>
              </p:cNvSpPr>
              <p:nvPr/>
            </p:nvSpPr>
            <p:spPr bwMode="auto">
              <a:xfrm>
                <a:off x="4202" y="3424"/>
                <a:ext cx="788" cy="322"/>
              </a:xfrm>
              <a:custGeom>
                <a:avLst/>
                <a:gdLst>
                  <a:gd name="T0" fmla="*/ 0 w 2034"/>
                  <a:gd name="T1" fmla="*/ 0 h 920"/>
                  <a:gd name="T2" fmla="*/ 0 w 2034"/>
                  <a:gd name="T3" fmla="*/ 0 h 920"/>
                  <a:gd name="T4" fmla="*/ 0 w 2034"/>
                  <a:gd name="T5" fmla="*/ 0 h 920"/>
                  <a:gd name="T6" fmla="*/ 0 w 2034"/>
                  <a:gd name="T7" fmla="*/ 0 h 920"/>
                  <a:gd name="T8" fmla="*/ 0 w 2034"/>
                  <a:gd name="T9" fmla="*/ 0 h 920"/>
                  <a:gd name="T10" fmla="*/ 0 w 2034"/>
                  <a:gd name="T11" fmla="*/ 0 h 920"/>
                  <a:gd name="T12" fmla="*/ 0 w 2034"/>
                  <a:gd name="T13" fmla="*/ 0 h 920"/>
                  <a:gd name="T14" fmla="*/ 0 w 2034"/>
                  <a:gd name="T15" fmla="*/ 0 h 920"/>
                  <a:gd name="T16" fmla="*/ 0 w 2034"/>
                  <a:gd name="T17" fmla="*/ 0 h 920"/>
                  <a:gd name="T18" fmla="*/ 0 w 2034"/>
                  <a:gd name="T19" fmla="*/ 0 h 920"/>
                  <a:gd name="T20" fmla="*/ 0 w 2034"/>
                  <a:gd name="T21" fmla="*/ 0 h 920"/>
                  <a:gd name="T22" fmla="*/ 0 w 2034"/>
                  <a:gd name="T23" fmla="*/ 0 h 920"/>
                  <a:gd name="T24" fmla="*/ 0 w 2034"/>
                  <a:gd name="T25" fmla="*/ 0 h 920"/>
                  <a:gd name="T26" fmla="*/ 0 w 2034"/>
                  <a:gd name="T27" fmla="*/ 0 h 920"/>
                  <a:gd name="T28" fmla="*/ 0 w 2034"/>
                  <a:gd name="T29" fmla="*/ 0 h 920"/>
                  <a:gd name="T30" fmla="*/ 0 w 2034"/>
                  <a:gd name="T31" fmla="*/ 0 h 920"/>
                  <a:gd name="T32" fmla="*/ 0 w 2034"/>
                  <a:gd name="T33" fmla="*/ 0 h 920"/>
                  <a:gd name="T34" fmla="*/ 0 w 2034"/>
                  <a:gd name="T35" fmla="*/ 0 h 920"/>
                  <a:gd name="T36" fmla="*/ 0 w 2034"/>
                  <a:gd name="T37" fmla="*/ 0 h 920"/>
                  <a:gd name="T38" fmla="*/ 0 w 2034"/>
                  <a:gd name="T39" fmla="*/ 0 h 920"/>
                  <a:gd name="T40" fmla="*/ 0 w 2034"/>
                  <a:gd name="T41" fmla="*/ 0 h 920"/>
                  <a:gd name="T42" fmla="*/ 0 w 2034"/>
                  <a:gd name="T43" fmla="*/ 0 h 920"/>
                  <a:gd name="T44" fmla="*/ 0 w 2034"/>
                  <a:gd name="T45" fmla="*/ 0 h 920"/>
                  <a:gd name="T46" fmla="*/ 0 w 2034"/>
                  <a:gd name="T47" fmla="*/ 0 h 920"/>
                  <a:gd name="T48" fmla="*/ 0 w 2034"/>
                  <a:gd name="T49" fmla="*/ 0 h 920"/>
                  <a:gd name="T50" fmla="*/ 0 w 2034"/>
                  <a:gd name="T51" fmla="*/ 0 h 920"/>
                  <a:gd name="T52" fmla="*/ 0 w 2034"/>
                  <a:gd name="T53" fmla="*/ 0 h 920"/>
                  <a:gd name="T54" fmla="*/ 0 w 2034"/>
                  <a:gd name="T55" fmla="*/ 0 h 920"/>
                  <a:gd name="T56" fmla="*/ 0 w 2034"/>
                  <a:gd name="T57" fmla="*/ 0 h 920"/>
                  <a:gd name="T58" fmla="*/ 0 w 2034"/>
                  <a:gd name="T59" fmla="*/ 0 h 920"/>
                  <a:gd name="T60" fmla="*/ 0 w 2034"/>
                  <a:gd name="T61" fmla="*/ 0 h 920"/>
                  <a:gd name="T62" fmla="*/ 0 w 2034"/>
                  <a:gd name="T63" fmla="*/ 0 h 920"/>
                  <a:gd name="T64" fmla="*/ 0 w 2034"/>
                  <a:gd name="T65" fmla="*/ 0 h 920"/>
                  <a:gd name="T66" fmla="*/ 0 w 2034"/>
                  <a:gd name="T67" fmla="*/ 0 h 920"/>
                  <a:gd name="T68" fmla="*/ 0 w 2034"/>
                  <a:gd name="T69" fmla="*/ 0 h 920"/>
                  <a:gd name="T70" fmla="*/ 0 w 2034"/>
                  <a:gd name="T71" fmla="*/ 0 h 920"/>
                  <a:gd name="T72" fmla="*/ 0 w 2034"/>
                  <a:gd name="T73" fmla="*/ 0 h 920"/>
                  <a:gd name="T74" fmla="*/ 0 w 2034"/>
                  <a:gd name="T75" fmla="*/ 0 h 920"/>
                  <a:gd name="T76" fmla="*/ 0 w 2034"/>
                  <a:gd name="T77" fmla="*/ 0 h 920"/>
                  <a:gd name="T78" fmla="*/ 0 w 2034"/>
                  <a:gd name="T79" fmla="*/ 0 h 920"/>
                  <a:gd name="T80" fmla="*/ 0 w 2034"/>
                  <a:gd name="T81" fmla="*/ 0 h 9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4"/>
                  <a:gd name="T124" fmla="*/ 0 h 920"/>
                  <a:gd name="T125" fmla="*/ 2034 w 2034"/>
                  <a:gd name="T126" fmla="*/ 920 h 9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4" h="920">
                    <a:moveTo>
                      <a:pt x="20" y="417"/>
                    </a:moveTo>
                    <a:lnTo>
                      <a:pt x="0" y="734"/>
                    </a:lnTo>
                    <a:lnTo>
                      <a:pt x="104" y="734"/>
                    </a:lnTo>
                    <a:lnTo>
                      <a:pt x="125" y="493"/>
                    </a:lnTo>
                    <a:lnTo>
                      <a:pt x="235" y="493"/>
                    </a:lnTo>
                    <a:lnTo>
                      <a:pt x="235" y="729"/>
                    </a:lnTo>
                    <a:lnTo>
                      <a:pt x="338" y="748"/>
                    </a:lnTo>
                    <a:lnTo>
                      <a:pt x="372" y="737"/>
                    </a:lnTo>
                    <a:lnTo>
                      <a:pt x="460" y="718"/>
                    </a:lnTo>
                    <a:lnTo>
                      <a:pt x="577" y="711"/>
                    </a:lnTo>
                    <a:lnTo>
                      <a:pt x="707" y="738"/>
                    </a:lnTo>
                    <a:lnTo>
                      <a:pt x="775" y="765"/>
                    </a:lnTo>
                    <a:lnTo>
                      <a:pt x="812" y="782"/>
                    </a:lnTo>
                    <a:lnTo>
                      <a:pt x="853" y="799"/>
                    </a:lnTo>
                    <a:lnTo>
                      <a:pt x="895" y="816"/>
                    </a:lnTo>
                    <a:lnTo>
                      <a:pt x="939" y="833"/>
                    </a:lnTo>
                    <a:lnTo>
                      <a:pt x="983" y="850"/>
                    </a:lnTo>
                    <a:lnTo>
                      <a:pt x="1030" y="865"/>
                    </a:lnTo>
                    <a:lnTo>
                      <a:pt x="1127" y="893"/>
                    </a:lnTo>
                    <a:lnTo>
                      <a:pt x="1225" y="912"/>
                    </a:lnTo>
                    <a:lnTo>
                      <a:pt x="1327" y="920"/>
                    </a:lnTo>
                    <a:lnTo>
                      <a:pt x="1424" y="915"/>
                    </a:lnTo>
                    <a:lnTo>
                      <a:pt x="1615" y="879"/>
                    </a:lnTo>
                    <a:lnTo>
                      <a:pt x="1703" y="851"/>
                    </a:lnTo>
                    <a:lnTo>
                      <a:pt x="1785" y="816"/>
                    </a:lnTo>
                    <a:lnTo>
                      <a:pt x="1823" y="793"/>
                    </a:lnTo>
                    <a:lnTo>
                      <a:pt x="1860" y="769"/>
                    </a:lnTo>
                    <a:lnTo>
                      <a:pt x="1892" y="742"/>
                    </a:lnTo>
                    <a:lnTo>
                      <a:pt x="1923" y="711"/>
                    </a:lnTo>
                    <a:lnTo>
                      <a:pt x="2014" y="551"/>
                    </a:lnTo>
                    <a:lnTo>
                      <a:pt x="2034" y="461"/>
                    </a:lnTo>
                    <a:lnTo>
                      <a:pt x="2034" y="379"/>
                    </a:lnTo>
                    <a:lnTo>
                      <a:pt x="2015" y="308"/>
                    </a:lnTo>
                    <a:lnTo>
                      <a:pt x="1983" y="245"/>
                    </a:lnTo>
                    <a:lnTo>
                      <a:pt x="1962" y="215"/>
                    </a:lnTo>
                    <a:lnTo>
                      <a:pt x="1940" y="188"/>
                    </a:lnTo>
                    <a:lnTo>
                      <a:pt x="1916" y="161"/>
                    </a:lnTo>
                    <a:lnTo>
                      <a:pt x="1891" y="139"/>
                    </a:lnTo>
                    <a:lnTo>
                      <a:pt x="1864" y="117"/>
                    </a:lnTo>
                    <a:lnTo>
                      <a:pt x="1840" y="98"/>
                    </a:lnTo>
                    <a:lnTo>
                      <a:pt x="1812" y="79"/>
                    </a:lnTo>
                    <a:lnTo>
                      <a:pt x="1786" y="62"/>
                    </a:lnTo>
                    <a:lnTo>
                      <a:pt x="1734" y="35"/>
                    </a:lnTo>
                    <a:lnTo>
                      <a:pt x="1680" y="17"/>
                    </a:lnTo>
                    <a:lnTo>
                      <a:pt x="1576" y="0"/>
                    </a:lnTo>
                    <a:lnTo>
                      <a:pt x="1467" y="4"/>
                    </a:lnTo>
                    <a:lnTo>
                      <a:pt x="1467" y="55"/>
                    </a:lnTo>
                    <a:lnTo>
                      <a:pt x="1669" y="106"/>
                    </a:lnTo>
                    <a:lnTo>
                      <a:pt x="1744" y="141"/>
                    </a:lnTo>
                    <a:lnTo>
                      <a:pt x="1781" y="164"/>
                    </a:lnTo>
                    <a:lnTo>
                      <a:pt x="1812" y="189"/>
                    </a:lnTo>
                    <a:lnTo>
                      <a:pt x="1840" y="219"/>
                    </a:lnTo>
                    <a:lnTo>
                      <a:pt x="1863" y="253"/>
                    </a:lnTo>
                    <a:lnTo>
                      <a:pt x="1887" y="332"/>
                    </a:lnTo>
                    <a:lnTo>
                      <a:pt x="1887" y="418"/>
                    </a:lnTo>
                    <a:lnTo>
                      <a:pt x="1863" y="499"/>
                    </a:lnTo>
                    <a:lnTo>
                      <a:pt x="1820" y="571"/>
                    </a:lnTo>
                    <a:lnTo>
                      <a:pt x="1806" y="589"/>
                    </a:lnTo>
                    <a:lnTo>
                      <a:pt x="1793" y="605"/>
                    </a:lnTo>
                    <a:lnTo>
                      <a:pt x="1778" y="621"/>
                    </a:lnTo>
                    <a:lnTo>
                      <a:pt x="1762" y="636"/>
                    </a:lnTo>
                    <a:lnTo>
                      <a:pt x="1730" y="664"/>
                    </a:lnTo>
                    <a:lnTo>
                      <a:pt x="1691" y="690"/>
                    </a:lnTo>
                    <a:lnTo>
                      <a:pt x="1655" y="712"/>
                    </a:lnTo>
                    <a:lnTo>
                      <a:pt x="1614" y="734"/>
                    </a:lnTo>
                    <a:lnTo>
                      <a:pt x="1573" y="749"/>
                    </a:lnTo>
                    <a:lnTo>
                      <a:pt x="1529" y="763"/>
                    </a:lnTo>
                    <a:lnTo>
                      <a:pt x="1441" y="780"/>
                    </a:lnTo>
                    <a:lnTo>
                      <a:pt x="1272" y="782"/>
                    </a:lnTo>
                    <a:lnTo>
                      <a:pt x="1115" y="758"/>
                    </a:lnTo>
                    <a:lnTo>
                      <a:pt x="1038" y="737"/>
                    </a:lnTo>
                    <a:lnTo>
                      <a:pt x="962" y="712"/>
                    </a:lnTo>
                    <a:lnTo>
                      <a:pt x="887" y="683"/>
                    </a:lnTo>
                    <a:lnTo>
                      <a:pt x="812" y="653"/>
                    </a:lnTo>
                    <a:lnTo>
                      <a:pt x="733" y="629"/>
                    </a:lnTo>
                    <a:lnTo>
                      <a:pt x="652" y="618"/>
                    </a:lnTo>
                    <a:lnTo>
                      <a:pt x="497" y="621"/>
                    </a:lnTo>
                    <a:lnTo>
                      <a:pt x="381" y="642"/>
                    </a:lnTo>
                    <a:lnTo>
                      <a:pt x="336" y="653"/>
                    </a:lnTo>
                    <a:lnTo>
                      <a:pt x="336" y="417"/>
                    </a:lnTo>
                    <a:lnTo>
                      <a:pt x="20" y="417"/>
                    </a:lnTo>
                    <a:close/>
                  </a:path>
                </a:pathLst>
              </a:custGeom>
              <a:solidFill>
                <a:srgbClr val="000000"/>
              </a:solidFill>
              <a:ln w="9525">
                <a:noFill/>
                <a:round/>
                <a:headEnd/>
                <a:tailEnd/>
              </a:ln>
            </p:spPr>
            <p:txBody>
              <a:bodyPr/>
              <a:lstStyle/>
              <a:p>
                <a:endParaRPr lang="en-US"/>
              </a:p>
            </p:txBody>
          </p:sp>
          <p:sp>
            <p:nvSpPr>
              <p:cNvPr id="56341" name="Freeform 57"/>
              <p:cNvSpPr>
                <a:spLocks/>
              </p:cNvSpPr>
              <p:nvPr/>
            </p:nvSpPr>
            <p:spPr bwMode="auto">
              <a:xfrm>
                <a:off x="4113" y="3694"/>
                <a:ext cx="201" cy="172"/>
              </a:xfrm>
              <a:custGeom>
                <a:avLst/>
                <a:gdLst>
                  <a:gd name="T0" fmla="*/ 0 w 519"/>
                  <a:gd name="T1" fmla="*/ 0 h 492"/>
                  <a:gd name="T2" fmla="*/ 0 w 519"/>
                  <a:gd name="T3" fmla="*/ 0 h 492"/>
                  <a:gd name="T4" fmla="*/ 0 w 519"/>
                  <a:gd name="T5" fmla="*/ 0 h 492"/>
                  <a:gd name="T6" fmla="*/ 0 w 519"/>
                  <a:gd name="T7" fmla="*/ 0 h 492"/>
                  <a:gd name="T8" fmla="*/ 0 w 519"/>
                  <a:gd name="T9" fmla="*/ 0 h 492"/>
                  <a:gd name="T10" fmla="*/ 0 w 519"/>
                  <a:gd name="T11" fmla="*/ 0 h 492"/>
                  <a:gd name="T12" fmla="*/ 0 w 519"/>
                  <a:gd name="T13" fmla="*/ 0 h 492"/>
                  <a:gd name="T14" fmla="*/ 0 w 519"/>
                  <a:gd name="T15" fmla="*/ 0 h 492"/>
                  <a:gd name="T16" fmla="*/ 0 w 519"/>
                  <a:gd name="T17" fmla="*/ 0 h 492"/>
                  <a:gd name="T18" fmla="*/ 0 w 519"/>
                  <a:gd name="T19" fmla="*/ 0 h 492"/>
                  <a:gd name="T20" fmla="*/ 0 w 519"/>
                  <a:gd name="T21" fmla="*/ 0 h 492"/>
                  <a:gd name="T22" fmla="*/ 0 w 519"/>
                  <a:gd name="T23" fmla="*/ 0 h 492"/>
                  <a:gd name="T24" fmla="*/ 0 w 519"/>
                  <a:gd name="T25" fmla="*/ 0 h 492"/>
                  <a:gd name="T26" fmla="*/ 0 w 519"/>
                  <a:gd name="T27" fmla="*/ 0 h 492"/>
                  <a:gd name="T28" fmla="*/ 0 w 519"/>
                  <a:gd name="T29" fmla="*/ 0 h 492"/>
                  <a:gd name="T30" fmla="*/ 0 w 519"/>
                  <a:gd name="T31" fmla="*/ 0 h 492"/>
                  <a:gd name="T32" fmla="*/ 0 w 519"/>
                  <a:gd name="T33" fmla="*/ 0 h 492"/>
                  <a:gd name="T34" fmla="*/ 0 w 519"/>
                  <a:gd name="T35" fmla="*/ 0 h 492"/>
                  <a:gd name="T36" fmla="*/ 0 w 519"/>
                  <a:gd name="T37" fmla="*/ 0 h 492"/>
                  <a:gd name="T38" fmla="*/ 0 w 519"/>
                  <a:gd name="T39" fmla="*/ 0 h 492"/>
                  <a:gd name="T40" fmla="*/ 0 w 519"/>
                  <a:gd name="T41" fmla="*/ 0 h 492"/>
                  <a:gd name="T42" fmla="*/ 0 w 519"/>
                  <a:gd name="T43" fmla="*/ 0 h 492"/>
                  <a:gd name="T44" fmla="*/ 0 w 519"/>
                  <a:gd name="T45" fmla="*/ 0 h 492"/>
                  <a:gd name="T46" fmla="*/ 0 w 519"/>
                  <a:gd name="T47" fmla="*/ 0 h 492"/>
                  <a:gd name="T48" fmla="*/ 0 w 519"/>
                  <a:gd name="T49" fmla="*/ 0 h 492"/>
                  <a:gd name="T50" fmla="*/ 0 w 519"/>
                  <a:gd name="T51" fmla="*/ 0 h 492"/>
                  <a:gd name="T52" fmla="*/ 0 w 519"/>
                  <a:gd name="T53" fmla="*/ 0 h 492"/>
                  <a:gd name="T54" fmla="*/ 0 w 519"/>
                  <a:gd name="T55" fmla="*/ 0 h 492"/>
                  <a:gd name="T56" fmla="*/ 0 w 519"/>
                  <a:gd name="T57" fmla="*/ 0 h 492"/>
                  <a:gd name="T58" fmla="*/ 0 w 519"/>
                  <a:gd name="T59" fmla="*/ 0 h 492"/>
                  <a:gd name="T60" fmla="*/ 0 w 519"/>
                  <a:gd name="T61" fmla="*/ 0 h 492"/>
                  <a:gd name="T62" fmla="*/ 0 w 519"/>
                  <a:gd name="T63" fmla="*/ 0 h 492"/>
                  <a:gd name="T64" fmla="*/ 0 w 519"/>
                  <a:gd name="T65" fmla="*/ 0 h 492"/>
                  <a:gd name="T66" fmla="*/ 0 w 519"/>
                  <a:gd name="T67" fmla="*/ 0 h 492"/>
                  <a:gd name="T68" fmla="*/ 0 w 519"/>
                  <a:gd name="T69" fmla="*/ 0 h 492"/>
                  <a:gd name="T70" fmla="*/ 0 w 519"/>
                  <a:gd name="T71" fmla="*/ 0 h 492"/>
                  <a:gd name="T72" fmla="*/ 0 w 519"/>
                  <a:gd name="T73" fmla="*/ 0 h 492"/>
                  <a:gd name="T74" fmla="*/ 0 w 519"/>
                  <a:gd name="T75" fmla="*/ 0 h 492"/>
                  <a:gd name="T76" fmla="*/ 0 w 519"/>
                  <a:gd name="T77" fmla="*/ 0 h 4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9"/>
                  <a:gd name="T118" fmla="*/ 0 h 492"/>
                  <a:gd name="T119" fmla="*/ 519 w 519"/>
                  <a:gd name="T120" fmla="*/ 492 h 4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9" h="492">
                    <a:moveTo>
                      <a:pt x="0" y="70"/>
                    </a:moveTo>
                    <a:lnTo>
                      <a:pt x="27" y="136"/>
                    </a:lnTo>
                    <a:lnTo>
                      <a:pt x="59" y="204"/>
                    </a:lnTo>
                    <a:lnTo>
                      <a:pt x="102" y="280"/>
                    </a:lnTo>
                    <a:lnTo>
                      <a:pt x="151" y="358"/>
                    </a:lnTo>
                    <a:lnTo>
                      <a:pt x="164" y="376"/>
                    </a:lnTo>
                    <a:lnTo>
                      <a:pt x="180" y="393"/>
                    </a:lnTo>
                    <a:lnTo>
                      <a:pt x="192" y="410"/>
                    </a:lnTo>
                    <a:lnTo>
                      <a:pt x="206" y="425"/>
                    </a:lnTo>
                    <a:lnTo>
                      <a:pt x="236" y="453"/>
                    </a:lnTo>
                    <a:lnTo>
                      <a:pt x="266" y="471"/>
                    </a:lnTo>
                    <a:lnTo>
                      <a:pt x="295" y="487"/>
                    </a:lnTo>
                    <a:lnTo>
                      <a:pt x="327" y="492"/>
                    </a:lnTo>
                    <a:lnTo>
                      <a:pt x="427" y="466"/>
                    </a:lnTo>
                    <a:lnTo>
                      <a:pt x="462" y="437"/>
                    </a:lnTo>
                    <a:lnTo>
                      <a:pt x="488" y="402"/>
                    </a:lnTo>
                    <a:lnTo>
                      <a:pt x="515" y="320"/>
                    </a:lnTo>
                    <a:lnTo>
                      <a:pt x="519" y="279"/>
                    </a:lnTo>
                    <a:lnTo>
                      <a:pt x="515" y="238"/>
                    </a:lnTo>
                    <a:lnTo>
                      <a:pt x="491" y="159"/>
                    </a:lnTo>
                    <a:lnTo>
                      <a:pt x="455" y="81"/>
                    </a:lnTo>
                    <a:lnTo>
                      <a:pt x="420" y="23"/>
                    </a:lnTo>
                    <a:lnTo>
                      <a:pt x="404" y="0"/>
                    </a:lnTo>
                    <a:lnTo>
                      <a:pt x="287" y="34"/>
                    </a:lnTo>
                    <a:lnTo>
                      <a:pt x="295" y="44"/>
                    </a:lnTo>
                    <a:lnTo>
                      <a:pt x="317" y="73"/>
                    </a:lnTo>
                    <a:lnTo>
                      <a:pt x="373" y="160"/>
                    </a:lnTo>
                    <a:lnTo>
                      <a:pt x="397" y="258"/>
                    </a:lnTo>
                    <a:lnTo>
                      <a:pt x="383" y="297"/>
                    </a:lnTo>
                    <a:lnTo>
                      <a:pt x="366" y="313"/>
                    </a:lnTo>
                    <a:lnTo>
                      <a:pt x="342" y="324"/>
                    </a:lnTo>
                    <a:lnTo>
                      <a:pt x="288" y="327"/>
                    </a:lnTo>
                    <a:lnTo>
                      <a:pt x="242" y="302"/>
                    </a:lnTo>
                    <a:lnTo>
                      <a:pt x="202" y="259"/>
                    </a:lnTo>
                    <a:lnTo>
                      <a:pt x="168" y="207"/>
                    </a:lnTo>
                    <a:lnTo>
                      <a:pt x="126" y="101"/>
                    </a:lnTo>
                    <a:lnTo>
                      <a:pt x="110" y="51"/>
                    </a:lnTo>
                    <a:lnTo>
                      <a:pt x="0" y="70"/>
                    </a:lnTo>
                    <a:close/>
                  </a:path>
                </a:pathLst>
              </a:custGeom>
              <a:solidFill>
                <a:srgbClr val="000000"/>
              </a:solidFill>
              <a:ln w="9525">
                <a:noFill/>
                <a:round/>
                <a:headEnd/>
                <a:tailEnd/>
              </a:ln>
            </p:spPr>
            <p:txBody>
              <a:bodyPr/>
              <a:lstStyle/>
              <a:p>
                <a:endParaRPr lang="en-US"/>
              </a:p>
            </p:txBody>
          </p:sp>
          <p:sp>
            <p:nvSpPr>
              <p:cNvPr id="56342" name="Freeform 58"/>
              <p:cNvSpPr>
                <a:spLocks/>
              </p:cNvSpPr>
              <p:nvPr/>
            </p:nvSpPr>
            <p:spPr bwMode="auto">
              <a:xfrm>
                <a:off x="3917" y="3686"/>
                <a:ext cx="188" cy="207"/>
              </a:xfrm>
              <a:custGeom>
                <a:avLst/>
                <a:gdLst>
                  <a:gd name="T0" fmla="*/ 0 w 188"/>
                  <a:gd name="T1" fmla="*/ 0 h 207"/>
                  <a:gd name="T2" fmla="*/ 26 w 188"/>
                  <a:gd name="T3" fmla="*/ 124 h 207"/>
                  <a:gd name="T4" fmla="*/ 108 w 188"/>
                  <a:gd name="T5" fmla="*/ 197 h 207"/>
                  <a:gd name="T6" fmla="*/ 176 w 188"/>
                  <a:gd name="T7" fmla="*/ 184 h 207"/>
                  <a:gd name="T8" fmla="*/ 183 w 188"/>
                  <a:gd name="T9" fmla="*/ 112 h 207"/>
                  <a:gd name="T10" fmla="*/ 145 w 188"/>
                  <a:gd name="T11" fmla="*/ 45 h 207"/>
                  <a:gd name="T12" fmla="*/ 0 60000 65536"/>
                  <a:gd name="T13" fmla="*/ 0 60000 65536"/>
                  <a:gd name="T14" fmla="*/ 0 60000 65536"/>
                  <a:gd name="T15" fmla="*/ 0 60000 65536"/>
                  <a:gd name="T16" fmla="*/ 0 60000 65536"/>
                  <a:gd name="T17" fmla="*/ 0 60000 65536"/>
                  <a:gd name="T18" fmla="*/ 0 w 188"/>
                  <a:gd name="T19" fmla="*/ 0 h 207"/>
                  <a:gd name="T20" fmla="*/ 188 w 188"/>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88" h="207">
                    <a:moveTo>
                      <a:pt x="0" y="0"/>
                    </a:moveTo>
                    <a:cubicBezTo>
                      <a:pt x="4" y="21"/>
                      <a:pt x="8" y="91"/>
                      <a:pt x="26" y="124"/>
                    </a:cubicBezTo>
                    <a:cubicBezTo>
                      <a:pt x="44" y="157"/>
                      <a:pt x="83" y="187"/>
                      <a:pt x="108" y="197"/>
                    </a:cubicBezTo>
                    <a:cubicBezTo>
                      <a:pt x="133" y="207"/>
                      <a:pt x="163" y="198"/>
                      <a:pt x="176" y="184"/>
                    </a:cubicBezTo>
                    <a:cubicBezTo>
                      <a:pt x="188" y="170"/>
                      <a:pt x="188" y="136"/>
                      <a:pt x="183" y="112"/>
                    </a:cubicBezTo>
                    <a:cubicBezTo>
                      <a:pt x="177" y="89"/>
                      <a:pt x="152" y="62"/>
                      <a:pt x="145" y="45"/>
                    </a:cubicBezTo>
                  </a:path>
                </a:pathLst>
              </a:custGeom>
              <a:noFill/>
              <a:ln w="76200">
                <a:solidFill>
                  <a:schemeClr val="tx1"/>
                </a:solidFill>
                <a:round/>
                <a:headEnd/>
                <a:tailEnd/>
              </a:ln>
            </p:spPr>
            <p:txBody>
              <a:bodyPr/>
              <a:lstStyle/>
              <a:p>
                <a:endParaRPr lang="en-US"/>
              </a:p>
            </p:txBody>
          </p:sp>
          <p:grpSp>
            <p:nvGrpSpPr>
              <p:cNvPr id="5" name="Group 59"/>
              <p:cNvGrpSpPr>
                <a:grpSpLocks/>
              </p:cNvGrpSpPr>
              <p:nvPr/>
            </p:nvGrpSpPr>
            <p:grpSpPr bwMode="auto">
              <a:xfrm rot="712304">
                <a:off x="3840" y="2784"/>
                <a:ext cx="768" cy="1296"/>
                <a:chOff x="4011" y="2208"/>
                <a:chExt cx="551" cy="994"/>
              </a:xfrm>
            </p:grpSpPr>
            <p:sp>
              <p:nvSpPr>
                <p:cNvPr id="56344" name="Freeform 60"/>
                <p:cNvSpPr>
                  <a:spLocks/>
                </p:cNvSpPr>
                <p:nvPr/>
              </p:nvSpPr>
              <p:spPr bwMode="auto">
                <a:xfrm>
                  <a:off x="4011" y="2236"/>
                  <a:ext cx="551" cy="966"/>
                </a:xfrm>
                <a:custGeom>
                  <a:avLst/>
                  <a:gdLst>
                    <a:gd name="T0" fmla="*/ 1 w 1102"/>
                    <a:gd name="T1" fmla="*/ 1 h 1933"/>
                    <a:gd name="T2" fmla="*/ 1 w 1102"/>
                    <a:gd name="T3" fmla="*/ 1 h 1933"/>
                    <a:gd name="T4" fmla="*/ 1 w 1102"/>
                    <a:gd name="T5" fmla="*/ 1 h 1933"/>
                    <a:gd name="T6" fmla="*/ 1 w 1102"/>
                    <a:gd name="T7" fmla="*/ 0 h 1933"/>
                    <a:gd name="T8" fmla="*/ 1 w 1102"/>
                    <a:gd name="T9" fmla="*/ 0 h 1933"/>
                    <a:gd name="T10" fmla="*/ 1 w 1102"/>
                    <a:gd name="T11" fmla="*/ 0 h 1933"/>
                    <a:gd name="T12" fmla="*/ 1 w 1102"/>
                    <a:gd name="T13" fmla="*/ 0 h 1933"/>
                    <a:gd name="T14" fmla="*/ 1 w 1102"/>
                    <a:gd name="T15" fmla="*/ 0 h 1933"/>
                    <a:gd name="T16" fmla="*/ 1 w 1102"/>
                    <a:gd name="T17" fmla="*/ 0 h 1933"/>
                    <a:gd name="T18" fmla="*/ 1 w 1102"/>
                    <a:gd name="T19" fmla="*/ 0 h 1933"/>
                    <a:gd name="T20" fmla="*/ 1 w 1102"/>
                    <a:gd name="T21" fmla="*/ 0 h 1933"/>
                    <a:gd name="T22" fmla="*/ 1 w 1102"/>
                    <a:gd name="T23" fmla="*/ 0 h 1933"/>
                    <a:gd name="T24" fmla="*/ 1 w 1102"/>
                    <a:gd name="T25" fmla="*/ 0 h 1933"/>
                    <a:gd name="T26" fmla="*/ 1 w 1102"/>
                    <a:gd name="T27" fmla="*/ 0 h 1933"/>
                    <a:gd name="T28" fmla="*/ 1 w 1102"/>
                    <a:gd name="T29" fmla="*/ 0 h 1933"/>
                    <a:gd name="T30" fmla="*/ 1 w 1102"/>
                    <a:gd name="T31" fmla="*/ 0 h 1933"/>
                    <a:gd name="T32" fmla="*/ 1 w 1102"/>
                    <a:gd name="T33" fmla="*/ 0 h 1933"/>
                    <a:gd name="T34" fmla="*/ 1 w 1102"/>
                    <a:gd name="T35" fmla="*/ 0 h 1933"/>
                    <a:gd name="T36" fmla="*/ 1 w 1102"/>
                    <a:gd name="T37" fmla="*/ 0 h 1933"/>
                    <a:gd name="T38" fmla="*/ 1 w 1102"/>
                    <a:gd name="T39" fmla="*/ 0 h 1933"/>
                    <a:gd name="T40" fmla="*/ 1 w 1102"/>
                    <a:gd name="T41" fmla="*/ 0 h 1933"/>
                    <a:gd name="T42" fmla="*/ 1 w 1102"/>
                    <a:gd name="T43" fmla="*/ 0 h 1933"/>
                    <a:gd name="T44" fmla="*/ 1 w 1102"/>
                    <a:gd name="T45" fmla="*/ 0 h 1933"/>
                    <a:gd name="T46" fmla="*/ 1 w 1102"/>
                    <a:gd name="T47" fmla="*/ 0 h 1933"/>
                    <a:gd name="T48" fmla="*/ 1 w 1102"/>
                    <a:gd name="T49" fmla="*/ 0 h 1933"/>
                    <a:gd name="T50" fmla="*/ 1 w 1102"/>
                    <a:gd name="T51" fmla="*/ 0 h 1933"/>
                    <a:gd name="T52" fmla="*/ 1 w 1102"/>
                    <a:gd name="T53" fmla="*/ 0 h 1933"/>
                    <a:gd name="T54" fmla="*/ 1 w 1102"/>
                    <a:gd name="T55" fmla="*/ 0 h 1933"/>
                    <a:gd name="T56" fmla="*/ 1 w 1102"/>
                    <a:gd name="T57" fmla="*/ 1 h 1933"/>
                    <a:gd name="T58" fmla="*/ 1 w 1102"/>
                    <a:gd name="T59" fmla="*/ 1 h 1933"/>
                    <a:gd name="T60" fmla="*/ 1 w 1102"/>
                    <a:gd name="T61" fmla="*/ 1 h 1933"/>
                    <a:gd name="T62" fmla="*/ 1 w 1102"/>
                    <a:gd name="T63" fmla="*/ 1 h 1933"/>
                    <a:gd name="T64" fmla="*/ 1 w 1102"/>
                    <a:gd name="T65" fmla="*/ 1 h 1933"/>
                    <a:gd name="T66" fmla="*/ 1 w 1102"/>
                    <a:gd name="T67" fmla="*/ 1 h 1933"/>
                    <a:gd name="T68" fmla="*/ 0 w 1102"/>
                    <a:gd name="T69" fmla="*/ 1 h 1933"/>
                    <a:gd name="T70" fmla="*/ 1 w 1102"/>
                    <a:gd name="T71" fmla="*/ 1 h 19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2"/>
                    <a:gd name="T109" fmla="*/ 0 h 1933"/>
                    <a:gd name="T110" fmla="*/ 1102 w 1102"/>
                    <a:gd name="T111" fmla="*/ 1933 h 19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2" h="1933">
                      <a:moveTo>
                        <a:pt x="88" y="1474"/>
                      </a:moveTo>
                      <a:lnTo>
                        <a:pt x="107" y="1411"/>
                      </a:lnTo>
                      <a:lnTo>
                        <a:pt x="117" y="1252"/>
                      </a:lnTo>
                      <a:lnTo>
                        <a:pt x="88" y="899"/>
                      </a:lnTo>
                      <a:lnTo>
                        <a:pt x="81" y="726"/>
                      </a:lnTo>
                      <a:lnTo>
                        <a:pt x="110" y="759"/>
                      </a:lnTo>
                      <a:lnTo>
                        <a:pt x="99" y="620"/>
                      </a:lnTo>
                      <a:lnTo>
                        <a:pt x="208" y="390"/>
                      </a:lnTo>
                      <a:lnTo>
                        <a:pt x="217" y="417"/>
                      </a:lnTo>
                      <a:lnTo>
                        <a:pt x="238" y="345"/>
                      </a:lnTo>
                      <a:lnTo>
                        <a:pt x="413" y="158"/>
                      </a:lnTo>
                      <a:lnTo>
                        <a:pt x="519" y="82"/>
                      </a:lnTo>
                      <a:lnTo>
                        <a:pt x="510" y="129"/>
                      </a:lnTo>
                      <a:lnTo>
                        <a:pt x="582" y="75"/>
                      </a:lnTo>
                      <a:lnTo>
                        <a:pt x="863" y="0"/>
                      </a:lnTo>
                      <a:lnTo>
                        <a:pt x="848" y="23"/>
                      </a:lnTo>
                      <a:lnTo>
                        <a:pt x="925" y="0"/>
                      </a:lnTo>
                      <a:lnTo>
                        <a:pt x="1102" y="17"/>
                      </a:lnTo>
                      <a:lnTo>
                        <a:pt x="951" y="127"/>
                      </a:lnTo>
                      <a:lnTo>
                        <a:pt x="986" y="134"/>
                      </a:lnTo>
                      <a:lnTo>
                        <a:pt x="774" y="347"/>
                      </a:lnTo>
                      <a:lnTo>
                        <a:pt x="736" y="375"/>
                      </a:lnTo>
                      <a:lnTo>
                        <a:pt x="790" y="365"/>
                      </a:lnTo>
                      <a:lnTo>
                        <a:pt x="571" y="557"/>
                      </a:lnTo>
                      <a:lnTo>
                        <a:pt x="460" y="759"/>
                      </a:lnTo>
                      <a:lnTo>
                        <a:pt x="408" y="797"/>
                      </a:lnTo>
                      <a:lnTo>
                        <a:pt x="441" y="795"/>
                      </a:lnTo>
                      <a:lnTo>
                        <a:pt x="375" y="868"/>
                      </a:lnTo>
                      <a:lnTo>
                        <a:pt x="188" y="1245"/>
                      </a:lnTo>
                      <a:lnTo>
                        <a:pt x="142" y="1479"/>
                      </a:lnTo>
                      <a:lnTo>
                        <a:pt x="58" y="1875"/>
                      </a:lnTo>
                      <a:lnTo>
                        <a:pt x="38" y="1908"/>
                      </a:lnTo>
                      <a:lnTo>
                        <a:pt x="24" y="1933"/>
                      </a:lnTo>
                      <a:lnTo>
                        <a:pt x="6" y="1908"/>
                      </a:lnTo>
                      <a:lnTo>
                        <a:pt x="0" y="1866"/>
                      </a:lnTo>
                      <a:lnTo>
                        <a:pt x="88" y="1474"/>
                      </a:lnTo>
                      <a:close/>
                    </a:path>
                  </a:pathLst>
                </a:custGeom>
                <a:solidFill>
                  <a:srgbClr val="000000"/>
                </a:solidFill>
                <a:ln w="9525">
                  <a:noFill/>
                  <a:round/>
                  <a:headEnd/>
                  <a:tailEnd/>
                </a:ln>
              </p:spPr>
              <p:txBody>
                <a:bodyPr/>
                <a:lstStyle/>
                <a:p>
                  <a:endParaRPr lang="en-US"/>
                </a:p>
              </p:txBody>
            </p:sp>
            <p:sp>
              <p:nvSpPr>
                <p:cNvPr id="56345" name="Freeform 61"/>
                <p:cNvSpPr>
                  <a:spLocks/>
                </p:cNvSpPr>
                <p:nvPr/>
              </p:nvSpPr>
              <p:spPr bwMode="auto">
                <a:xfrm>
                  <a:off x="4017" y="2244"/>
                  <a:ext cx="519" cy="945"/>
                </a:xfrm>
                <a:custGeom>
                  <a:avLst/>
                  <a:gdLst>
                    <a:gd name="T0" fmla="*/ 1 w 1037"/>
                    <a:gd name="T1" fmla="*/ 2 h 1889"/>
                    <a:gd name="T2" fmla="*/ 1 w 1037"/>
                    <a:gd name="T3" fmla="*/ 2 h 1889"/>
                    <a:gd name="T4" fmla="*/ 1 w 1037"/>
                    <a:gd name="T5" fmla="*/ 2 h 1889"/>
                    <a:gd name="T6" fmla="*/ 1 w 1037"/>
                    <a:gd name="T7" fmla="*/ 2 h 1889"/>
                    <a:gd name="T8" fmla="*/ 1 w 1037"/>
                    <a:gd name="T9" fmla="*/ 1 h 1889"/>
                    <a:gd name="T10" fmla="*/ 1 w 1037"/>
                    <a:gd name="T11" fmla="*/ 1 h 1889"/>
                    <a:gd name="T12" fmla="*/ 1 w 1037"/>
                    <a:gd name="T13" fmla="*/ 1 h 1889"/>
                    <a:gd name="T14" fmla="*/ 1 w 1037"/>
                    <a:gd name="T15" fmla="*/ 1 h 1889"/>
                    <a:gd name="T16" fmla="*/ 1 w 1037"/>
                    <a:gd name="T17" fmla="*/ 1 h 1889"/>
                    <a:gd name="T18" fmla="*/ 1 w 1037"/>
                    <a:gd name="T19" fmla="*/ 1 h 1889"/>
                    <a:gd name="T20" fmla="*/ 1 w 1037"/>
                    <a:gd name="T21" fmla="*/ 1 h 1889"/>
                    <a:gd name="T22" fmla="*/ 1 w 1037"/>
                    <a:gd name="T23" fmla="*/ 1 h 1889"/>
                    <a:gd name="T24" fmla="*/ 1 w 1037"/>
                    <a:gd name="T25" fmla="*/ 1 h 1889"/>
                    <a:gd name="T26" fmla="*/ 1 w 1037"/>
                    <a:gd name="T27" fmla="*/ 1 h 1889"/>
                    <a:gd name="T28" fmla="*/ 1 w 1037"/>
                    <a:gd name="T29" fmla="*/ 1 h 1889"/>
                    <a:gd name="T30" fmla="*/ 1 w 1037"/>
                    <a:gd name="T31" fmla="*/ 1 h 1889"/>
                    <a:gd name="T32" fmla="*/ 1 w 1037"/>
                    <a:gd name="T33" fmla="*/ 1 h 1889"/>
                    <a:gd name="T34" fmla="*/ 1 w 1037"/>
                    <a:gd name="T35" fmla="*/ 0 h 1889"/>
                    <a:gd name="T36" fmla="*/ 2 w 1037"/>
                    <a:gd name="T37" fmla="*/ 1 h 1889"/>
                    <a:gd name="T38" fmla="*/ 1 w 1037"/>
                    <a:gd name="T39" fmla="*/ 1 h 1889"/>
                    <a:gd name="T40" fmla="*/ 1 w 1037"/>
                    <a:gd name="T41" fmla="*/ 1 h 1889"/>
                    <a:gd name="T42" fmla="*/ 1 w 1037"/>
                    <a:gd name="T43" fmla="*/ 1 h 1889"/>
                    <a:gd name="T44" fmla="*/ 1 w 1037"/>
                    <a:gd name="T45" fmla="*/ 1 h 1889"/>
                    <a:gd name="T46" fmla="*/ 1 w 1037"/>
                    <a:gd name="T47" fmla="*/ 1 h 1889"/>
                    <a:gd name="T48" fmla="*/ 1 w 1037"/>
                    <a:gd name="T49" fmla="*/ 1 h 1889"/>
                    <a:gd name="T50" fmla="*/ 1 w 1037"/>
                    <a:gd name="T51" fmla="*/ 1 h 1889"/>
                    <a:gd name="T52" fmla="*/ 1 w 1037"/>
                    <a:gd name="T53" fmla="*/ 1 h 1889"/>
                    <a:gd name="T54" fmla="*/ 1 w 1037"/>
                    <a:gd name="T55" fmla="*/ 1 h 1889"/>
                    <a:gd name="T56" fmla="*/ 1 w 1037"/>
                    <a:gd name="T57" fmla="*/ 2 h 1889"/>
                    <a:gd name="T58" fmla="*/ 1 w 1037"/>
                    <a:gd name="T59" fmla="*/ 2 h 1889"/>
                    <a:gd name="T60" fmla="*/ 1 w 1037"/>
                    <a:gd name="T61" fmla="*/ 2 h 1889"/>
                    <a:gd name="T62" fmla="*/ 1 w 1037"/>
                    <a:gd name="T63" fmla="*/ 2 h 1889"/>
                    <a:gd name="T64" fmla="*/ 0 w 1037"/>
                    <a:gd name="T65" fmla="*/ 2 h 1889"/>
                    <a:gd name="T66" fmla="*/ 1 w 1037"/>
                    <a:gd name="T67" fmla="*/ 2 h 18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7"/>
                    <a:gd name="T103" fmla="*/ 0 h 1889"/>
                    <a:gd name="T104" fmla="*/ 1037 w 1037"/>
                    <a:gd name="T105" fmla="*/ 1889 h 18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7" h="1889">
                      <a:moveTo>
                        <a:pt x="92" y="1457"/>
                      </a:moveTo>
                      <a:lnTo>
                        <a:pt x="106" y="1378"/>
                      </a:lnTo>
                      <a:lnTo>
                        <a:pt x="115" y="1237"/>
                      </a:lnTo>
                      <a:lnTo>
                        <a:pt x="106" y="1073"/>
                      </a:lnTo>
                      <a:lnTo>
                        <a:pt x="86" y="830"/>
                      </a:lnTo>
                      <a:lnTo>
                        <a:pt x="84" y="758"/>
                      </a:lnTo>
                      <a:lnTo>
                        <a:pt x="111" y="780"/>
                      </a:lnTo>
                      <a:lnTo>
                        <a:pt x="104" y="610"/>
                      </a:lnTo>
                      <a:lnTo>
                        <a:pt x="192" y="416"/>
                      </a:lnTo>
                      <a:lnTo>
                        <a:pt x="211" y="447"/>
                      </a:lnTo>
                      <a:lnTo>
                        <a:pt x="240" y="344"/>
                      </a:lnTo>
                      <a:lnTo>
                        <a:pt x="409" y="150"/>
                      </a:lnTo>
                      <a:lnTo>
                        <a:pt x="479" y="103"/>
                      </a:lnTo>
                      <a:lnTo>
                        <a:pt x="479" y="153"/>
                      </a:lnTo>
                      <a:lnTo>
                        <a:pt x="578" y="71"/>
                      </a:lnTo>
                      <a:lnTo>
                        <a:pt x="817" y="6"/>
                      </a:lnTo>
                      <a:lnTo>
                        <a:pt x="812" y="28"/>
                      </a:lnTo>
                      <a:lnTo>
                        <a:pt x="914" y="0"/>
                      </a:lnTo>
                      <a:lnTo>
                        <a:pt x="1037" y="9"/>
                      </a:lnTo>
                      <a:lnTo>
                        <a:pt x="895" y="120"/>
                      </a:lnTo>
                      <a:lnTo>
                        <a:pt x="925" y="134"/>
                      </a:lnTo>
                      <a:lnTo>
                        <a:pt x="675" y="370"/>
                      </a:lnTo>
                      <a:lnTo>
                        <a:pt x="706" y="382"/>
                      </a:lnTo>
                      <a:lnTo>
                        <a:pt x="531" y="537"/>
                      </a:lnTo>
                      <a:lnTo>
                        <a:pt x="425" y="735"/>
                      </a:lnTo>
                      <a:lnTo>
                        <a:pt x="350" y="803"/>
                      </a:lnTo>
                      <a:lnTo>
                        <a:pt x="376" y="808"/>
                      </a:lnTo>
                      <a:lnTo>
                        <a:pt x="335" y="860"/>
                      </a:lnTo>
                      <a:lnTo>
                        <a:pt x="161" y="1217"/>
                      </a:lnTo>
                      <a:lnTo>
                        <a:pt x="111" y="1468"/>
                      </a:lnTo>
                      <a:lnTo>
                        <a:pt x="32" y="1842"/>
                      </a:lnTo>
                      <a:lnTo>
                        <a:pt x="9" y="1889"/>
                      </a:lnTo>
                      <a:lnTo>
                        <a:pt x="0" y="1849"/>
                      </a:lnTo>
                      <a:lnTo>
                        <a:pt x="92" y="1457"/>
                      </a:lnTo>
                      <a:close/>
                    </a:path>
                  </a:pathLst>
                </a:custGeom>
                <a:solidFill>
                  <a:srgbClr val="7F7F7F"/>
                </a:solidFill>
                <a:ln w="9525">
                  <a:noFill/>
                  <a:round/>
                  <a:headEnd/>
                  <a:tailEnd/>
                </a:ln>
              </p:spPr>
              <p:txBody>
                <a:bodyPr/>
                <a:lstStyle/>
                <a:p>
                  <a:endParaRPr lang="en-US"/>
                </a:p>
              </p:txBody>
            </p:sp>
            <p:sp>
              <p:nvSpPr>
                <p:cNvPr id="56346" name="Freeform 62"/>
                <p:cNvSpPr>
                  <a:spLocks/>
                </p:cNvSpPr>
                <p:nvPr/>
              </p:nvSpPr>
              <p:spPr bwMode="auto">
                <a:xfrm>
                  <a:off x="4105" y="2857"/>
                  <a:ext cx="43" cy="62"/>
                </a:xfrm>
                <a:custGeom>
                  <a:avLst/>
                  <a:gdLst>
                    <a:gd name="T0" fmla="*/ 1 w 85"/>
                    <a:gd name="T1" fmla="*/ 0 h 123"/>
                    <a:gd name="T2" fmla="*/ 0 w 85"/>
                    <a:gd name="T3" fmla="*/ 1 h 123"/>
                    <a:gd name="T4" fmla="*/ 1 w 85"/>
                    <a:gd name="T5" fmla="*/ 1 h 123"/>
                    <a:gd name="T6" fmla="*/ 1 w 85"/>
                    <a:gd name="T7" fmla="*/ 1 h 123"/>
                    <a:gd name="T8" fmla="*/ 1 w 85"/>
                    <a:gd name="T9" fmla="*/ 0 h 123"/>
                    <a:gd name="T10" fmla="*/ 0 60000 65536"/>
                    <a:gd name="T11" fmla="*/ 0 60000 65536"/>
                    <a:gd name="T12" fmla="*/ 0 60000 65536"/>
                    <a:gd name="T13" fmla="*/ 0 60000 65536"/>
                    <a:gd name="T14" fmla="*/ 0 60000 65536"/>
                    <a:gd name="T15" fmla="*/ 0 w 85"/>
                    <a:gd name="T16" fmla="*/ 0 h 123"/>
                    <a:gd name="T17" fmla="*/ 85 w 85"/>
                    <a:gd name="T18" fmla="*/ 123 h 123"/>
                  </a:gdLst>
                  <a:ahLst/>
                  <a:cxnLst>
                    <a:cxn ang="T10">
                      <a:pos x="T0" y="T1"/>
                    </a:cxn>
                    <a:cxn ang="T11">
                      <a:pos x="T2" y="T3"/>
                    </a:cxn>
                    <a:cxn ang="T12">
                      <a:pos x="T4" y="T5"/>
                    </a:cxn>
                    <a:cxn ang="T13">
                      <a:pos x="T6" y="T7"/>
                    </a:cxn>
                    <a:cxn ang="T14">
                      <a:pos x="T8" y="T9"/>
                    </a:cxn>
                  </a:cxnLst>
                  <a:rect l="T15" t="T16" r="T17" b="T18"/>
                  <a:pathLst>
                    <a:path w="85" h="123">
                      <a:moveTo>
                        <a:pt x="22" y="0"/>
                      </a:moveTo>
                      <a:lnTo>
                        <a:pt x="0" y="112"/>
                      </a:lnTo>
                      <a:lnTo>
                        <a:pt x="85" y="123"/>
                      </a:lnTo>
                      <a:lnTo>
                        <a:pt x="27" y="102"/>
                      </a:lnTo>
                      <a:lnTo>
                        <a:pt x="22" y="0"/>
                      </a:lnTo>
                      <a:close/>
                    </a:path>
                  </a:pathLst>
                </a:custGeom>
                <a:solidFill>
                  <a:srgbClr val="000000"/>
                </a:solidFill>
                <a:ln w="9525">
                  <a:noFill/>
                  <a:round/>
                  <a:headEnd/>
                  <a:tailEnd/>
                </a:ln>
              </p:spPr>
              <p:txBody>
                <a:bodyPr/>
                <a:lstStyle/>
                <a:p>
                  <a:endParaRPr lang="en-US"/>
                </a:p>
              </p:txBody>
            </p:sp>
            <p:grpSp>
              <p:nvGrpSpPr>
                <p:cNvPr id="6" name="Group 63"/>
                <p:cNvGrpSpPr>
                  <a:grpSpLocks/>
                </p:cNvGrpSpPr>
                <p:nvPr/>
              </p:nvGrpSpPr>
              <p:grpSpPr bwMode="auto">
                <a:xfrm>
                  <a:off x="4040" y="2208"/>
                  <a:ext cx="510" cy="677"/>
                  <a:chOff x="4040" y="2208"/>
                  <a:chExt cx="510" cy="677"/>
                </a:xfrm>
              </p:grpSpPr>
              <p:sp>
                <p:nvSpPr>
                  <p:cNvPr id="56348" name="Freeform 64"/>
                  <p:cNvSpPr>
                    <a:spLocks/>
                  </p:cNvSpPr>
                  <p:nvPr/>
                </p:nvSpPr>
                <p:spPr bwMode="auto">
                  <a:xfrm>
                    <a:off x="4097" y="2312"/>
                    <a:ext cx="328" cy="507"/>
                  </a:xfrm>
                  <a:custGeom>
                    <a:avLst/>
                    <a:gdLst>
                      <a:gd name="T0" fmla="*/ 0 w 656"/>
                      <a:gd name="T1" fmla="*/ 0 h 1016"/>
                      <a:gd name="T2" fmla="*/ 1 w 656"/>
                      <a:gd name="T3" fmla="*/ 0 h 1016"/>
                      <a:gd name="T4" fmla="*/ 1 w 656"/>
                      <a:gd name="T5" fmla="*/ 0 h 1016"/>
                      <a:gd name="T6" fmla="*/ 1 w 656"/>
                      <a:gd name="T7" fmla="*/ 0 h 1016"/>
                      <a:gd name="T8" fmla="*/ 1 w 656"/>
                      <a:gd name="T9" fmla="*/ 0 h 1016"/>
                      <a:gd name="T10" fmla="*/ 1 w 656"/>
                      <a:gd name="T11" fmla="*/ 0 h 1016"/>
                      <a:gd name="T12" fmla="*/ 1 w 656"/>
                      <a:gd name="T13" fmla="*/ 0 h 1016"/>
                      <a:gd name="T14" fmla="*/ 1 w 656"/>
                      <a:gd name="T15" fmla="*/ 0 h 1016"/>
                      <a:gd name="T16" fmla="*/ 1 w 656"/>
                      <a:gd name="T17" fmla="*/ 0 h 1016"/>
                      <a:gd name="T18" fmla="*/ 1 w 656"/>
                      <a:gd name="T19" fmla="*/ 0 h 1016"/>
                      <a:gd name="T20" fmla="*/ 1 w 656"/>
                      <a:gd name="T21" fmla="*/ 0 h 1016"/>
                      <a:gd name="T22" fmla="*/ 1 w 656"/>
                      <a:gd name="T23" fmla="*/ 0 h 1016"/>
                      <a:gd name="T24" fmla="*/ 1 w 656"/>
                      <a:gd name="T25" fmla="*/ 0 h 1016"/>
                      <a:gd name="T26" fmla="*/ 1 w 656"/>
                      <a:gd name="T27" fmla="*/ 0 h 1016"/>
                      <a:gd name="T28" fmla="*/ 1 w 656"/>
                      <a:gd name="T29" fmla="*/ 0 h 1016"/>
                      <a:gd name="T30" fmla="*/ 1 w 656"/>
                      <a:gd name="T31" fmla="*/ 0 h 1016"/>
                      <a:gd name="T32" fmla="*/ 1 w 656"/>
                      <a:gd name="T33" fmla="*/ 0 h 1016"/>
                      <a:gd name="T34" fmla="*/ 1 w 656"/>
                      <a:gd name="T35" fmla="*/ 0 h 1016"/>
                      <a:gd name="T36" fmla="*/ 1 w 656"/>
                      <a:gd name="T37" fmla="*/ 0 h 1016"/>
                      <a:gd name="T38" fmla="*/ 1 w 656"/>
                      <a:gd name="T39" fmla="*/ 0 h 1016"/>
                      <a:gd name="T40" fmla="*/ 1 w 656"/>
                      <a:gd name="T41" fmla="*/ 0 h 1016"/>
                      <a:gd name="T42" fmla="*/ 1 w 656"/>
                      <a:gd name="T43" fmla="*/ 0 h 1016"/>
                      <a:gd name="T44" fmla="*/ 1 w 656"/>
                      <a:gd name="T45" fmla="*/ 0 h 1016"/>
                      <a:gd name="T46" fmla="*/ 1 w 656"/>
                      <a:gd name="T47" fmla="*/ 0 h 1016"/>
                      <a:gd name="T48" fmla="*/ 1 w 656"/>
                      <a:gd name="T49" fmla="*/ 0 h 1016"/>
                      <a:gd name="T50" fmla="*/ 1 w 656"/>
                      <a:gd name="T51" fmla="*/ 0 h 1016"/>
                      <a:gd name="T52" fmla="*/ 1 w 656"/>
                      <a:gd name="T53" fmla="*/ 0 h 1016"/>
                      <a:gd name="T54" fmla="*/ 1 w 656"/>
                      <a:gd name="T55" fmla="*/ 0 h 1016"/>
                      <a:gd name="T56" fmla="*/ 1 w 656"/>
                      <a:gd name="T57" fmla="*/ 0 h 1016"/>
                      <a:gd name="T58" fmla="*/ 1 w 656"/>
                      <a:gd name="T59" fmla="*/ 0 h 1016"/>
                      <a:gd name="T60" fmla="*/ 1 w 656"/>
                      <a:gd name="T61" fmla="*/ 0 h 1016"/>
                      <a:gd name="T62" fmla="*/ 1 w 656"/>
                      <a:gd name="T63" fmla="*/ 0 h 1016"/>
                      <a:gd name="T64" fmla="*/ 1 w 656"/>
                      <a:gd name="T65" fmla="*/ 0 h 1016"/>
                      <a:gd name="T66" fmla="*/ 1 w 656"/>
                      <a:gd name="T67" fmla="*/ 0 h 1016"/>
                      <a:gd name="T68" fmla="*/ 1 w 656"/>
                      <a:gd name="T69" fmla="*/ 0 h 1016"/>
                      <a:gd name="T70" fmla="*/ 1 w 656"/>
                      <a:gd name="T71" fmla="*/ 0 h 1016"/>
                      <a:gd name="T72" fmla="*/ 1 w 656"/>
                      <a:gd name="T73" fmla="*/ 0 h 1016"/>
                      <a:gd name="T74" fmla="*/ 1 w 656"/>
                      <a:gd name="T75" fmla="*/ 0 h 1016"/>
                      <a:gd name="T76" fmla="*/ 1 w 656"/>
                      <a:gd name="T77" fmla="*/ 0 h 1016"/>
                      <a:gd name="T78" fmla="*/ 1 w 656"/>
                      <a:gd name="T79" fmla="*/ 0 h 1016"/>
                      <a:gd name="T80" fmla="*/ 1 w 656"/>
                      <a:gd name="T81" fmla="*/ 0 h 1016"/>
                      <a:gd name="T82" fmla="*/ 0 w 656"/>
                      <a:gd name="T83" fmla="*/ 0 h 1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6"/>
                      <a:gd name="T127" fmla="*/ 0 h 1016"/>
                      <a:gd name="T128" fmla="*/ 656 w 656"/>
                      <a:gd name="T129" fmla="*/ 1016 h 1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6" h="1016">
                        <a:moveTo>
                          <a:pt x="0" y="1016"/>
                        </a:moveTo>
                        <a:lnTo>
                          <a:pt x="106" y="642"/>
                        </a:lnTo>
                        <a:lnTo>
                          <a:pt x="316" y="252"/>
                        </a:lnTo>
                        <a:lnTo>
                          <a:pt x="482" y="95"/>
                        </a:lnTo>
                        <a:lnTo>
                          <a:pt x="656" y="0"/>
                        </a:lnTo>
                        <a:lnTo>
                          <a:pt x="615" y="73"/>
                        </a:lnTo>
                        <a:lnTo>
                          <a:pt x="585" y="66"/>
                        </a:lnTo>
                        <a:lnTo>
                          <a:pt x="570" y="118"/>
                        </a:lnTo>
                        <a:lnTo>
                          <a:pt x="540" y="106"/>
                        </a:lnTo>
                        <a:lnTo>
                          <a:pt x="538" y="160"/>
                        </a:lnTo>
                        <a:lnTo>
                          <a:pt x="482" y="147"/>
                        </a:lnTo>
                        <a:lnTo>
                          <a:pt x="491" y="194"/>
                        </a:lnTo>
                        <a:lnTo>
                          <a:pt x="434" y="183"/>
                        </a:lnTo>
                        <a:lnTo>
                          <a:pt x="441" y="246"/>
                        </a:lnTo>
                        <a:lnTo>
                          <a:pt x="377" y="243"/>
                        </a:lnTo>
                        <a:lnTo>
                          <a:pt x="399" y="309"/>
                        </a:lnTo>
                        <a:lnTo>
                          <a:pt x="345" y="313"/>
                        </a:lnTo>
                        <a:lnTo>
                          <a:pt x="370" y="356"/>
                        </a:lnTo>
                        <a:lnTo>
                          <a:pt x="293" y="370"/>
                        </a:lnTo>
                        <a:lnTo>
                          <a:pt x="313" y="403"/>
                        </a:lnTo>
                        <a:lnTo>
                          <a:pt x="266" y="422"/>
                        </a:lnTo>
                        <a:lnTo>
                          <a:pt x="295" y="464"/>
                        </a:lnTo>
                        <a:lnTo>
                          <a:pt x="241" y="483"/>
                        </a:lnTo>
                        <a:lnTo>
                          <a:pt x="266" y="525"/>
                        </a:lnTo>
                        <a:lnTo>
                          <a:pt x="205" y="550"/>
                        </a:lnTo>
                        <a:lnTo>
                          <a:pt x="232" y="577"/>
                        </a:lnTo>
                        <a:lnTo>
                          <a:pt x="176" y="604"/>
                        </a:lnTo>
                        <a:lnTo>
                          <a:pt x="201" y="624"/>
                        </a:lnTo>
                        <a:lnTo>
                          <a:pt x="162" y="646"/>
                        </a:lnTo>
                        <a:lnTo>
                          <a:pt x="167" y="665"/>
                        </a:lnTo>
                        <a:lnTo>
                          <a:pt x="122" y="681"/>
                        </a:lnTo>
                        <a:lnTo>
                          <a:pt x="139" y="710"/>
                        </a:lnTo>
                        <a:lnTo>
                          <a:pt x="113" y="726"/>
                        </a:lnTo>
                        <a:lnTo>
                          <a:pt x="135" y="752"/>
                        </a:lnTo>
                        <a:lnTo>
                          <a:pt x="106" y="761"/>
                        </a:lnTo>
                        <a:lnTo>
                          <a:pt x="122" y="786"/>
                        </a:lnTo>
                        <a:lnTo>
                          <a:pt x="88" y="802"/>
                        </a:lnTo>
                        <a:lnTo>
                          <a:pt x="99" y="822"/>
                        </a:lnTo>
                        <a:lnTo>
                          <a:pt x="68" y="847"/>
                        </a:lnTo>
                        <a:lnTo>
                          <a:pt x="85" y="860"/>
                        </a:lnTo>
                        <a:lnTo>
                          <a:pt x="61" y="879"/>
                        </a:lnTo>
                        <a:lnTo>
                          <a:pt x="0" y="1016"/>
                        </a:lnTo>
                        <a:close/>
                      </a:path>
                    </a:pathLst>
                  </a:custGeom>
                  <a:solidFill>
                    <a:srgbClr val="BFBFBF"/>
                  </a:solidFill>
                  <a:ln w="9525">
                    <a:noFill/>
                    <a:round/>
                    <a:headEnd/>
                    <a:tailEnd/>
                  </a:ln>
                </p:spPr>
                <p:txBody>
                  <a:bodyPr/>
                  <a:lstStyle/>
                  <a:p>
                    <a:endParaRPr lang="en-US"/>
                  </a:p>
                </p:txBody>
              </p:sp>
              <p:sp>
                <p:nvSpPr>
                  <p:cNvPr id="56349" name="Freeform 65"/>
                  <p:cNvSpPr>
                    <a:spLocks/>
                  </p:cNvSpPr>
                  <p:nvPr/>
                </p:nvSpPr>
                <p:spPr bwMode="auto">
                  <a:xfrm>
                    <a:off x="4082" y="2291"/>
                    <a:ext cx="291" cy="478"/>
                  </a:xfrm>
                  <a:custGeom>
                    <a:avLst/>
                    <a:gdLst>
                      <a:gd name="T0" fmla="*/ 1 w 582"/>
                      <a:gd name="T1" fmla="*/ 1 h 955"/>
                      <a:gd name="T2" fmla="*/ 0 w 582"/>
                      <a:gd name="T3" fmla="*/ 1 h 955"/>
                      <a:gd name="T4" fmla="*/ 1 w 582"/>
                      <a:gd name="T5" fmla="*/ 1 h 955"/>
                      <a:gd name="T6" fmla="*/ 1 w 582"/>
                      <a:gd name="T7" fmla="*/ 1 h 955"/>
                      <a:gd name="T8" fmla="*/ 1 w 582"/>
                      <a:gd name="T9" fmla="*/ 1 h 955"/>
                      <a:gd name="T10" fmla="*/ 1 w 582"/>
                      <a:gd name="T11" fmla="*/ 1 h 955"/>
                      <a:gd name="T12" fmla="*/ 1 w 582"/>
                      <a:gd name="T13" fmla="*/ 1 h 955"/>
                      <a:gd name="T14" fmla="*/ 1 w 582"/>
                      <a:gd name="T15" fmla="*/ 1 h 955"/>
                      <a:gd name="T16" fmla="*/ 1 w 582"/>
                      <a:gd name="T17" fmla="*/ 1 h 955"/>
                      <a:gd name="T18" fmla="*/ 1 w 582"/>
                      <a:gd name="T19" fmla="*/ 1 h 955"/>
                      <a:gd name="T20" fmla="*/ 1 w 582"/>
                      <a:gd name="T21" fmla="*/ 1 h 955"/>
                      <a:gd name="T22" fmla="*/ 1 w 582"/>
                      <a:gd name="T23" fmla="*/ 1 h 955"/>
                      <a:gd name="T24" fmla="*/ 1 w 582"/>
                      <a:gd name="T25" fmla="*/ 1 h 955"/>
                      <a:gd name="T26" fmla="*/ 1 w 582"/>
                      <a:gd name="T27" fmla="*/ 1 h 955"/>
                      <a:gd name="T28" fmla="*/ 1 w 582"/>
                      <a:gd name="T29" fmla="*/ 1 h 955"/>
                      <a:gd name="T30" fmla="*/ 1 w 582"/>
                      <a:gd name="T31" fmla="*/ 1 h 955"/>
                      <a:gd name="T32" fmla="*/ 1 w 582"/>
                      <a:gd name="T33" fmla="*/ 1 h 955"/>
                      <a:gd name="T34" fmla="*/ 1 w 582"/>
                      <a:gd name="T35" fmla="*/ 1 h 955"/>
                      <a:gd name="T36" fmla="*/ 1 w 582"/>
                      <a:gd name="T37" fmla="*/ 1 h 955"/>
                      <a:gd name="T38" fmla="*/ 1 w 582"/>
                      <a:gd name="T39" fmla="*/ 1 h 955"/>
                      <a:gd name="T40" fmla="*/ 1 w 582"/>
                      <a:gd name="T41" fmla="*/ 1 h 955"/>
                      <a:gd name="T42" fmla="*/ 1 w 582"/>
                      <a:gd name="T43" fmla="*/ 1 h 955"/>
                      <a:gd name="T44" fmla="*/ 1 w 582"/>
                      <a:gd name="T45" fmla="*/ 1 h 955"/>
                      <a:gd name="T46" fmla="*/ 1 w 582"/>
                      <a:gd name="T47" fmla="*/ 1 h 955"/>
                      <a:gd name="T48" fmla="*/ 1 w 582"/>
                      <a:gd name="T49" fmla="*/ 1 h 955"/>
                      <a:gd name="T50" fmla="*/ 1 w 582"/>
                      <a:gd name="T51" fmla="*/ 0 h 955"/>
                      <a:gd name="T52" fmla="*/ 1 w 582"/>
                      <a:gd name="T53" fmla="*/ 1 h 955"/>
                      <a:gd name="T54" fmla="*/ 1 w 582"/>
                      <a:gd name="T55" fmla="*/ 1 h 955"/>
                      <a:gd name="T56" fmla="*/ 1 w 582"/>
                      <a:gd name="T57" fmla="*/ 1 h 955"/>
                      <a:gd name="T58" fmla="*/ 1 w 582"/>
                      <a:gd name="T59" fmla="*/ 1 h 955"/>
                      <a:gd name="T60" fmla="*/ 1 w 582"/>
                      <a:gd name="T61" fmla="*/ 1 h 9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2"/>
                      <a:gd name="T94" fmla="*/ 0 h 955"/>
                      <a:gd name="T95" fmla="*/ 582 w 582"/>
                      <a:gd name="T96" fmla="*/ 955 h 9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2" h="955">
                        <a:moveTo>
                          <a:pt x="2" y="955"/>
                        </a:moveTo>
                        <a:lnTo>
                          <a:pt x="0" y="801"/>
                        </a:lnTo>
                        <a:lnTo>
                          <a:pt x="21" y="790"/>
                        </a:lnTo>
                        <a:lnTo>
                          <a:pt x="16" y="702"/>
                        </a:lnTo>
                        <a:lnTo>
                          <a:pt x="44" y="684"/>
                        </a:lnTo>
                        <a:lnTo>
                          <a:pt x="39" y="596"/>
                        </a:lnTo>
                        <a:lnTo>
                          <a:pt x="68" y="596"/>
                        </a:lnTo>
                        <a:lnTo>
                          <a:pt x="70" y="491"/>
                        </a:lnTo>
                        <a:lnTo>
                          <a:pt x="118" y="504"/>
                        </a:lnTo>
                        <a:lnTo>
                          <a:pt x="103" y="403"/>
                        </a:lnTo>
                        <a:lnTo>
                          <a:pt x="163" y="429"/>
                        </a:lnTo>
                        <a:lnTo>
                          <a:pt x="150" y="315"/>
                        </a:lnTo>
                        <a:lnTo>
                          <a:pt x="202" y="335"/>
                        </a:lnTo>
                        <a:lnTo>
                          <a:pt x="190" y="231"/>
                        </a:lnTo>
                        <a:lnTo>
                          <a:pt x="251" y="261"/>
                        </a:lnTo>
                        <a:lnTo>
                          <a:pt x="251" y="153"/>
                        </a:lnTo>
                        <a:lnTo>
                          <a:pt x="303" y="198"/>
                        </a:lnTo>
                        <a:lnTo>
                          <a:pt x="316" y="149"/>
                        </a:lnTo>
                        <a:lnTo>
                          <a:pt x="363" y="155"/>
                        </a:lnTo>
                        <a:lnTo>
                          <a:pt x="370" y="104"/>
                        </a:lnTo>
                        <a:lnTo>
                          <a:pt x="413" y="117"/>
                        </a:lnTo>
                        <a:lnTo>
                          <a:pt x="415" y="47"/>
                        </a:lnTo>
                        <a:lnTo>
                          <a:pt x="467" y="76"/>
                        </a:lnTo>
                        <a:lnTo>
                          <a:pt x="488" y="14"/>
                        </a:lnTo>
                        <a:lnTo>
                          <a:pt x="519" y="43"/>
                        </a:lnTo>
                        <a:lnTo>
                          <a:pt x="532" y="0"/>
                        </a:lnTo>
                        <a:lnTo>
                          <a:pt x="582" y="33"/>
                        </a:lnTo>
                        <a:lnTo>
                          <a:pt x="445" y="111"/>
                        </a:lnTo>
                        <a:lnTo>
                          <a:pt x="289" y="266"/>
                        </a:lnTo>
                        <a:lnTo>
                          <a:pt x="63" y="691"/>
                        </a:lnTo>
                        <a:lnTo>
                          <a:pt x="2" y="955"/>
                        </a:lnTo>
                        <a:close/>
                      </a:path>
                    </a:pathLst>
                  </a:custGeom>
                  <a:solidFill>
                    <a:srgbClr val="BFBFBF"/>
                  </a:solidFill>
                  <a:ln w="9525">
                    <a:noFill/>
                    <a:round/>
                    <a:headEnd/>
                    <a:tailEnd/>
                  </a:ln>
                </p:spPr>
                <p:txBody>
                  <a:bodyPr/>
                  <a:lstStyle/>
                  <a:p>
                    <a:endParaRPr lang="en-US"/>
                  </a:p>
                </p:txBody>
              </p:sp>
              <p:sp>
                <p:nvSpPr>
                  <p:cNvPr id="56350" name="Freeform 66"/>
                  <p:cNvSpPr>
                    <a:spLocks/>
                  </p:cNvSpPr>
                  <p:nvPr/>
                </p:nvSpPr>
                <p:spPr bwMode="auto">
                  <a:xfrm>
                    <a:off x="4091" y="2531"/>
                    <a:ext cx="91" cy="264"/>
                  </a:xfrm>
                  <a:custGeom>
                    <a:avLst/>
                    <a:gdLst>
                      <a:gd name="T0" fmla="*/ 0 w 181"/>
                      <a:gd name="T1" fmla="*/ 1 h 527"/>
                      <a:gd name="T2" fmla="*/ 1 w 181"/>
                      <a:gd name="T3" fmla="*/ 1 h 527"/>
                      <a:gd name="T4" fmla="*/ 1 w 181"/>
                      <a:gd name="T5" fmla="*/ 0 h 527"/>
                      <a:gd name="T6" fmla="*/ 1 w 181"/>
                      <a:gd name="T7" fmla="*/ 1 h 527"/>
                      <a:gd name="T8" fmla="*/ 0 w 181"/>
                      <a:gd name="T9" fmla="*/ 1 h 527"/>
                      <a:gd name="T10" fmla="*/ 0 60000 65536"/>
                      <a:gd name="T11" fmla="*/ 0 60000 65536"/>
                      <a:gd name="T12" fmla="*/ 0 60000 65536"/>
                      <a:gd name="T13" fmla="*/ 0 60000 65536"/>
                      <a:gd name="T14" fmla="*/ 0 60000 65536"/>
                      <a:gd name="T15" fmla="*/ 0 w 181"/>
                      <a:gd name="T16" fmla="*/ 0 h 527"/>
                      <a:gd name="T17" fmla="*/ 181 w 181"/>
                      <a:gd name="T18" fmla="*/ 527 h 527"/>
                    </a:gdLst>
                    <a:ahLst/>
                    <a:cxnLst>
                      <a:cxn ang="T10">
                        <a:pos x="T0" y="T1"/>
                      </a:cxn>
                      <a:cxn ang="T11">
                        <a:pos x="T2" y="T3"/>
                      </a:cxn>
                      <a:cxn ang="T12">
                        <a:pos x="T4" y="T5"/>
                      </a:cxn>
                      <a:cxn ang="T13">
                        <a:pos x="T6" y="T7"/>
                      </a:cxn>
                      <a:cxn ang="T14">
                        <a:pos x="T8" y="T9"/>
                      </a:cxn>
                    </a:cxnLst>
                    <a:rect l="T15" t="T16" r="T17" b="T18"/>
                    <a:pathLst>
                      <a:path w="181" h="527">
                        <a:moveTo>
                          <a:pt x="0" y="527"/>
                        </a:moveTo>
                        <a:lnTo>
                          <a:pt x="59" y="226"/>
                        </a:lnTo>
                        <a:lnTo>
                          <a:pt x="181" y="0"/>
                        </a:lnTo>
                        <a:lnTo>
                          <a:pt x="75" y="245"/>
                        </a:lnTo>
                        <a:lnTo>
                          <a:pt x="0" y="527"/>
                        </a:lnTo>
                        <a:close/>
                      </a:path>
                    </a:pathLst>
                  </a:custGeom>
                  <a:solidFill>
                    <a:srgbClr val="3F3F3F"/>
                  </a:solidFill>
                  <a:ln w="9525">
                    <a:noFill/>
                    <a:round/>
                    <a:headEnd/>
                    <a:tailEnd/>
                  </a:ln>
                </p:spPr>
                <p:txBody>
                  <a:bodyPr/>
                  <a:lstStyle/>
                  <a:p>
                    <a:endParaRPr lang="en-US"/>
                  </a:p>
                </p:txBody>
              </p:sp>
              <p:sp>
                <p:nvSpPr>
                  <p:cNvPr id="56351" name="Freeform 67"/>
                  <p:cNvSpPr>
                    <a:spLocks/>
                  </p:cNvSpPr>
                  <p:nvPr/>
                </p:nvSpPr>
                <p:spPr bwMode="auto">
                  <a:xfrm>
                    <a:off x="4228" y="2283"/>
                    <a:ext cx="218" cy="163"/>
                  </a:xfrm>
                  <a:custGeom>
                    <a:avLst/>
                    <a:gdLst>
                      <a:gd name="T0" fmla="*/ 0 w 436"/>
                      <a:gd name="T1" fmla="*/ 1 h 325"/>
                      <a:gd name="T2" fmla="*/ 1 w 436"/>
                      <a:gd name="T3" fmla="*/ 1 h 325"/>
                      <a:gd name="T4" fmla="*/ 1 w 436"/>
                      <a:gd name="T5" fmla="*/ 0 h 325"/>
                      <a:gd name="T6" fmla="*/ 1 w 436"/>
                      <a:gd name="T7" fmla="*/ 1 h 325"/>
                      <a:gd name="T8" fmla="*/ 0 w 436"/>
                      <a:gd name="T9" fmla="*/ 1 h 325"/>
                      <a:gd name="T10" fmla="*/ 0 60000 65536"/>
                      <a:gd name="T11" fmla="*/ 0 60000 65536"/>
                      <a:gd name="T12" fmla="*/ 0 60000 65536"/>
                      <a:gd name="T13" fmla="*/ 0 60000 65536"/>
                      <a:gd name="T14" fmla="*/ 0 60000 65536"/>
                      <a:gd name="T15" fmla="*/ 0 w 436"/>
                      <a:gd name="T16" fmla="*/ 0 h 325"/>
                      <a:gd name="T17" fmla="*/ 436 w 436"/>
                      <a:gd name="T18" fmla="*/ 325 h 325"/>
                    </a:gdLst>
                    <a:ahLst/>
                    <a:cxnLst>
                      <a:cxn ang="T10">
                        <a:pos x="T0" y="T1"/>
                      </a:cxn>
                      <a:cxn ang="T11">
                        <a:pos x="T2" y="T3"/>
                      </a:cxn>
                      <a:cxn ang="T12">
                        <a:pos x="T4" y="T5"/>
                      </a:cxn>
                      <a:cxn ang="T13">
                        <a:pos x="T6" y="T7"/>
                      </a:cxn>
                      <a:cxn ang="T14">
                        <a:pos x="T8" y="T9"/>
                      </a:cxn>
                    </a:cxnLst>
                    <a:rect l="T15" t="T16" r="T17" b="T18"/>
                    <a:pathLst>
                      <a:path w="436" h="325">
                        <a:moveTo>
                          <a:pt x="0" y="325"/>
                        </a:moveTo>
                        <a:lnTo>
                          <a:pt x="170" y="133"/>
                        </a:lnTo>
                        <a:lnTo>
                          <a:pt x="436" y="0"/>
                        </a:lnTo>
                        <a:lnTo>
                          <a:pt x="191" y="144"/>
                        </a:lnTo>
                        <a:lnTo>
                          <a:pt x="0" y="325"/>
                        </a:lnTo>
                        <a:close/>
                      </a:path>
                    </a:pathLst>
                  </a:custGeom>
                  <a:solidFill>
                    <a:srgbClr val="3F3F3F"/>
                  </a:solidFill>
                  <a:ln w="9525">
                    <a:noFill/>
                    <a:round/>
                    <a:headEnd/>
                    <a:tailEnd/>
                  </a:ln>
                </p:spPr>
                <p:txBody>
                  <a:bodyPr/>
                  <a:lstStyle/>
                  <a:p>
                    <a:endParaRPr lang="en-US"/>
                  </a:p>
                </p:txBody>
              </p:sp>
              <p:sp>
                <p:nvSpPr>
                  <p:cNvPr id="56352" name="Freeform 68"/>
                  <p:cNvSpPr>
                    <a:spLocks/>
                  </p:cNvSpPr>
                  <p:nvPr/>
                </p:nvSpPr>
                <p:spPr bwMode="auto">
                  <a:xfrm>
                    <a:off x="4068" y="2321"/>
                    <a:ext cx="129" cy="179"/>
                  </a:xfrm>
                  <a:custGeom>
                    <a:avLst/>
                    <a:gdLst>
                      <a:gd name="T0" fmla="*/ 0 w 259"/>
                      <a:gd name="T1" fmla="*/ 0 h 358"/>
                      <a:gd name="T2" fmla="*/ 0 w 259"/>
                      <a:gd name="T3" fmla="*/ 1 h 358"/>
                      <a:gd name="T4" fmla="*/ 0 w 259"/>
                      <a:gd name="T5" fmla="*/ 1 h 358"/>
                      <a:gd name="T6" fmla="*/ 0 w 259"/>
                      <a:gd name="T7" fmla="*/ 1 h 358"/>
                      <a:gd name="T8" fmla="*/ 0 w 259"/>
                      <a:gd name="T9" fmla="*/ 0 h 358"/>
                      <a:gd name="T10" fmla="*/ 0 60000 65536"/>
                      <a:gd name="T11" fmla="*/ 0 60000 65536"/>
                      <a:gd name="T12" fmla="*/ 0 60000 65536"/>
                      <a:gd name="T13" fmla="*/ 0 60000 65536"/>
                      <a:gd name="T14" fmla="*/ 0 60000 65536"/>
                      <a:gd name="T15" fmla="*/ 0 w 259"/>
                      <a:gd name="T16" fmla="*/ 0 h 358"/>
                      <a:gd name="T17" fmla="*/ 259 w 259"/>
                      <a:gd name="T18" fmla="*/ 358 h 358"/>
                    </a:gdLst>
                    <a:ahLst/>
                    <a:cxnLst>
                      <a:cxn ang="T10">
                        <a:pos x="T0" y="T1"/>
                      </a:cxn>
                      <a:cxn ang="T11">
                        <a:pos x="T2" y="T3"/>
                      </a:cxn>
                      <a:cxn ang="T12">
                        <a:pos x="T4" y="T5"/>
                      </a:cxn>
                      <a:cxn ang="T13">
                        <a:pos x="T6" y="T7"/>
                      </a:cxn>
                      <a:cxn ang="T14">
                        <a:pos x="T8" y="T9"/>
                      </a:cxn>
                    </a:cxnLst>
                    <a:rect l="T15" t="T16" r="T17" b="T18"/>
                    <a:pathLst>
                      <a:path w="259" h="358">
                        <a:moveTo>
                          <a:pt x="259" y="0"/>
                        </a:moveTo>
                        <a:lnTo>
                          <a:pt x="81" y="189"/>
                        </a:lnTo>
                        <a:lnTo>
                          <a:pt x="0" y="358"/>
                        </a:lnTo>
                        <a:lnTo>
                          <a:pt x="74" y="137"/>
                        </a:lnTo>
                        <a:lnTo>
                          <a:pt x="259" y="0"/>
                        </a:lnTo>
                        <a:close/>
                      </a:path>
                    </a:pathLst>
                  </a:custGeom>
                  <a:solidFill>
                    <a:srgbClr val="000000"/>
                  </a:solidFill>
                  <a:ln w="9525">
                    <a:noFill/>
                    <a:round/>
                    <a:headEnd/>
                    <a:tailEnd/>
                  </a:ln>
                </p:spPr>
                <p:txBody>
                  <a:bodyPr/>
                  <a:lstStyle/>
                  <a:p>
                    <a:endParaRPr lang="en-US"/>
                  </a:p>
                </p:txBody>
              </p:sp>
              <p:sp>
                <p:nvSpPr>
                  <p:cNvPr id="56353" name="Freeform 69"/>
                  <p:cNvSpPr>
                    <a:spLocks/>
                  </p:cNvSpPr>
                  <p:nvPr/>
                </p:nvSpPr>
                <p:spPr bwMode="auto">
                  <a:xfrm>
                    <a:off x="4335" y="2208"/>
                    <a:ext cx="215" cy="48"/>
                  </a:xfrm>
                  <a:custGeom>
                    <a:avLst/>
                    <a:gdLst>
                      <a:gd name="T0" fmla="*/ 0 w 430"/>
                      <a:gd name="T1" fmla="*/ 0 h 97"/>
                      <a:gd name="T2" fmla="*/ 1 w 430"/>
                      <a:gd name="T3" fmla="*/ 0 h 97"/>
                      <a:gd name="T4" fmla="*/ 1 w 430"/>
                      <a:gd name="T5" fmla="*/ 0 h 97"/>
                      <a:gd name="T6" fmla="*/ 1 w 430"/>
                      <a:gd name="T7" fmla="*/ 0 h 97"/>
                      <a:gd name="T8" fmla="*/ 0 w 430"/>
                      <a:gd name="T9" fmla="*/ 0 h 97"/>
                      <a:gd name="T10" fmla="*/ 0 60000 65536"/>
                      <a:gd name="T11" fmla="*/ 0 60000 65536"/>
                      <a:gd name="T12" fmla="*/ 0 60000 65536"/>
                      <a:gd name="T13" fmla="*/ 0 60000 65536"/>
                      <a:gd name="T14" fmla="*/ 0 60000 65536"/>
                      <a:gd name="T15" fmla="*/ 0 w 430"/>
                      <a:gd name="T16" fmla="*/ 0 h 97"/>
                      <a:gd name="T17" fmla="*/ 430 w 430"/>
                      <a:gd name="T18" fmla="*/ 97 h 97"/>
                    </a:gdLst>
                    <a:ahLst/>
                    <a:cxnLst>
                      <a:cxn ang="T10">
                        <a:pos x="T0" y="T1"/>
                      </a:cxn>
                      <a:cxn ang="T11">
                        <a:pos x="T2" y="T3"/>
                      </a:cxn>
                      <a:cxn ang="T12">
                        <a:pos x="T4" y="T5"/>
                      </a:cxn>
                      <a:cxn ang="T13">
                        <a:pos x="T6" y="T7"/>
                      </a:cxn>
                      <a:cxn ang="T14">
                        <a:pos x="T8" y="T9"/>
                      </a:cxn>
                    </a:cxnLst>
                    <a:rect l="T15" t="T16" r="T17" b="T18"/>
                    <a:pathLst>
                      <a:path w="430" h="97">
                        <a:moveTo>
                          <a:pt x="0" y="97"/>
                        </a:moveTo>
                        <a:lnTo>
                          <a:pt x="234" y="30"/>
                        </a:lnTo>
                        <a:lnTo>
                          <a:pt x="430" y="59"/>
                        </a:lnTo>
                        <a:lnTo>
                          <a:pt x="229" y="0"/>
                        </a:lnTo>
                        <a:lnTo>
                          <a:pt x="0" y="97"/>
                        </a:lnTo>
                        <a:close/>
                      </a:path>
                    </a:pathLst>
                  </a:custGeom>
                  <a:solidFill>
                    <a:srgbClr val="000000"/>
                  </a:solidFill>
                  <a:ln w="9525">
                    <a:noFill/>
                    <a:round/>
                    <a:headEnd/>
                    <a:tailEnd/>
                  </a:ln>
                </p:spPr>
                <p:txBody>
                  <a:bodyPr/>
                  <a:lstStyle/>
                  <a:p>
                    <a:endParaRPr lang="en-US"/>
                  </a:p>
                </p:txBody>
              </p:sp>
              <p:sp>
                <p:nvSpPr>
                  <p:cNvPr id="56354" name="Freeform 70"/>
                  <p:cNvSpPr>
                    <a:spLocks/>
                  </p:cNvSpPr>
                  <p:nvPr/>
                </p:nvSpPr>
                <p:spPr bwMode="auto">
                  <a:xfrm>
                    <a:off x="4185" y="2536"/>
                    <a:ext cx="117" cy="184"/>
                  </a:xfrm>
                  <a:custGeom>
                    <a:avLst/>
                    <a:gdLst>
                      <a:gd name="T0" fmla="*/ 1 w 234"/>
                      <a:gd name="T1" fmla="*/ 0 h 370"/>
                      <a:gd name="T2" fmla="*/ 1 w 234"/>
                      <a:gd name="T3" fmla="*/ 0 h 370"/>
                      <a:gd name="T4" fmla="*/ 0 w 234"/>
                      <a:gd name="T5" fmla="*/ 0 h 370"/>
                      <a:gd name="T6" fmla="*/ 1 w 234"/>
                      <a:gd name="T7" fmla="*/ 0 h 370"/>
                      <a:gd name="T8" fmla="*/ 1 w 234"/>
                      <a:gd name="T9" fmla="*/ 0 h 370"/>
                      <a:gd name="T10" fmla="*/ 0 60000 65536"/>
                      <a:gd name="T11" fmla="*/ 0 60000 65536"/>
                      <a:gd name="T12" fmla="*/ 0 60000 65536"/>
                      <a:gd name="T13" fmla="*/ 0 60000 65536"/>
                      <a:gd name="T14" fmla="*/ 0 60000 65536"/>
                      <a:gd name="T15" fmla="*/ 0 w 234"/>
                      <a:gd name="T16" fmla="*/ 0 h 370"/>
                      <a:gd name="T17" fmla="*/ 234 w 234"/>
                      <a:gd name="T18" fmla="*/ 370 h 370"/>
                    </a:gdLst>
                    <a:ahLst/>
                    <a:cxnLst>
                      <a:cxn ang="T10">
                        <a:pos x="T0" y="T1"/>
                      </a:cxn>
                      <a:cxn ang="T11">
                        <a:pos x="T2" y="T3"/>
                      </a:cxn>
                      <a:cxn ang="T12">
                        <a:pos x="T4" y="T5"/>
                      </a:cxn>
                      <a:cxn ang="T13">
                        <a:pos x="T6" y="T7"/>
                      </a:cxn>
                      <a:cxn ang="T14">
                        <a:pos x="T8" y="T9"/>
                      </a:cxn>
                    </a:cxnLst>
                    <a:rect l="T15" t="T16" r="T17" b="T18"/>
                    <a:pathLst>
                      <a:path w="234" h="370">
                        <a:moveTo>
                          <a:pt x="234" y="0"/>
                        </a:moveTo>
                        <a:lnTo>
                          <a:pt x="137" y="187"/>
                        </a:lnTo>
                        <a:lnTo>
                          <a:pt x="0" y="370"/>
                        </a:lnTo>
                        <a:lnTo>
                          <a:pt x="164" y="226"/>
                        </a:lnTo>
                        <a:lnTo>
                          <a:pt x="234" y="0"/>
                        </a:lnTo>
                        <a:close/>
                      </a:path>
                    </a:pathLst>
                  </a:custGeom>
                  <a:solidFill>
                    <a:srgbClr val="000000"/>
                  </a:solidFill>
                  <a:ln w="9525">
                    <a:noFill/>
                    <a:round/>
                    <a:headEnd/>
                    <a:tailEnd/>
                  </a:ln>
                </p:spPr>
                <p:txBody>
                  <a:bodyPr/>
                  <a:lstStyle/>
                  <a:p>
                    <a:endParaRPr lang="en-US"/>
                  </a:p>
                </p:txBody>
              </p:sp>
              <p:sp>
                <p:nvSpPr>
                  <p:cNvPr id="56355" name="Freeform 71"/>
                  <p:cNvSpPr>
                    <a:spLocks/>
                  </p:cNvSpPr>
                  <p:nvPr/>
                </p:nvSpPr>
                <p:spPr bwMode="auto">
                  <a:xfrm>
                    <a:off x="4040" y="2708"/>
                    <a:ext cx="20" cy="177"/>
                  </a:xfrm>
                  <a:custGeom>
                    <a:avLst/>
                    <a:gdLst>
                      <a:gd name="T0" fmla="*/ 1 w 39"/>
                      <a:gd name="T1" fmla="*/ 0 h 354"/>
                      <a:gd name="T2" fmla="*/ 1 w 39"/>
                      <a:gd name="T3" fmla="*/ 1 h 354"/>
                      <a:gd name="T4" fmla="*/ 0 w 39"/>
                      <a:gd name="T5" fmla="*/ 1 h 354"/>
                      <a:gd name="T6" fmla="*/ 1 w 39"/>
                      <a:gd name="T7" fmla="*/ 0 h 354"/>
                      <a:gd name="T8" fmla="*/ 0 60000 65536"/>
                      <a:gd name="T9" fmla="*/ 0 60000 65536"/>
                      <a:gd name="T10" fmla="*/ 0 60000 65536"/>
                      <a:gd name="T11" fmla="*/ 0 60000 65536"/>
                      <a:gd name="T12" fmla="*/ 0 w 39"/>
                      <a:gd name="T13" fmla="*/ 0 h 354"/>
                      <a:gd name="T14" fmla="*/ 39 w 39"/>
                      <a:gd name="T15" fmla="*/ 354 h 354"/>
                    </a:gdLst>
                    <a:ahLst/>
                    <a:cxnLst>
                      <a:cxn ang="T8">
                        <a:pos x="T0" y="T1"/>
                      </a:cxn>
                      <a:cxn ang="T9">
                        <a:pos x="T2" y="T3"/>
                      </a:cxn>
                      <a:cxn ang="T10">
                        <a:pos x="T4" y="T5"/>
                      </a:cxn>
                      <a:cxn ang="T11">
                        <a:pos x="T6" y="T7"/>
                      </a:cxn>
                    </a:cxnLst>
                    <a:rect l="T12" t="T13" r="T14" b="T15"/>
                    <a:pathLst>
                      <a:path w="39" h="354">
                        <a:moveTo>
                          <a:pt x="18" y="0"/>
                        </a:moveTo>
                        <a:lnTo>
                          <a:pt x="39" y="354"/>
                        </a:lnTo>
                        <a:lnTo>
                          <a:pt x="0" y="164"/>
                        </a:lnTo>
                        <a:lnTo>
                          <a:pt x="18" y="0"/>
                        </a:lnTo>
                        <a:close/>
                      </a:path>
                    </a:pathLst>
                  </a:custGeom>
                  <a:solidFill>
                    <a:srgbClr val="000000"/>
                  </a:solidFill>
                  <a:ln w="9525">
                    <a:noFill/>
                    <a:round/>
                    <a:headEnd/>
                    <a:tailEnd/>
                  </a:ln>
                </p:spPr>
                <p:txBody>
                  <a:bodyPr/>
                  <a:lstStyle/>
                  <a:p>
                    <a:endParaRPr lang="en-US"/>
                  </a:p>
                </p:txBody>
              </p:sp>
            </p:grpSp>
          </p:grpSp>
        </p:grpSp>
      </p:grpSp>
      <p:sp>
        <p:nvSpPr>
          <p:cNvPr id="44104" name="Rectangle 72"/>
          <p:cNvSpPr>
            <a:spLocks noGrp="1" noChangeArrowheads="1"/>
          </p:cNvSpPr>
          <p:nvPr>
            <p:ph type="title"/>
          </p:nvPr>
        </p:nvSpPr>
        <p:spPr/>
        <p:txBody>
          <a:bodyPr/>
          <a:lstStyle/>
          <a:p>
            <a:pPr eaLnBrk="1" hangingPunct="1">
              <a:defRPr/>
            </a:pPr>
            <a:r>
              <a:rPr lang="en-US" b="1" dirty="0" err="1" smtClean="0">
                <a:solidFill>
                  <a:srgbClr val="7030A0"/>
                </a:solidFill>
                <a:ea typeface="ＭＳ Ｐゴシック" pitchFamily="34" charset="-128"/>
              </a:rPr>
              <a:t>Tác</a:t>
            </a:r>
            <a:r>
              <a:rPr lang="en-US" b="1" dirty="0" smtClean="0">
                <a:solidFill>
                  <a:srgbClr val="7030A0"/>
                </a:solidFill>
                <a:ea typeface="ＭＳ Ｐゴシック" pitchFamily="34" charset="-128"/>
              </a:rPr>
              <a:t> </a:t>
            </a:r>
            <a:r>
              <a:rPr lang="en-US" b="1" dirty="0" err="1" smtClean="0">
                <a:solidFill>
                  <a:srgbClr val="7030A0"/>
                </a:solidFill>
                <a:ea typeface="ＭＳ Ｐゴシック" pitchFamily="34" charset="-128"/>
              </a:rPr>
              <a:t>giả</a:t>
            </a:r>
            <a:endParaRPr lang="en-US" b="1" dirty="0" smtClean="0">
              <a:solidFill>
                <a:srgbClr val="7030A0"/>
              </a:solidFill>
              <a:ea typeface="ＭＳ Ｐゴシック" pitchFamily="34" charset="-128"/>
            </a:endParaRPr>
          </a:p>
        </p:txBody>
      </p:sp>
      <p:sp>
        <p:nvSpPr>
          <p:cNvPr id="56325" name="Text Box 7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t>238</a:t>
            </a:r>
            <a:endParaRPr lang="en-US"/>
          </a:p>
        </p:txBody>
      </p:sp>
      <p:pic>
        <p:nvPicPr>
          <p:cNvPr id="60418" name="Picture 2" descr="https://lh3.googleusercontent.com/-rIs854bQUSc/TW-dUZKye4I/AAAAAAAAIVI/I1_TFjKLG68/s400/timothy_17.jpg"/>
          <p:cNvPicPr>
            <a:picLocks noChangeAspect="1" noChangeArrowheads="1"/>
          </p:cNvPicPr>
          <p:nvPr/>
        </p:nvPicPr>
        <p:blipFill>
          <a:blip r:embed="rId3" cstate="print"/>
          <a:srcRect/>
          <a:stretch>
            <a:fillRect/>
          </a:stretch>
        </p:blipFill>
        <p:spPr bwMode="auto">
          <a:xfrm>
            <a:off x="4114800" y="3412997"/>
            <a:ext cx="5029200" cy="344500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09600" y="-152400"/>
            <a:ext cx="7620000" cy="1143000"/>
          </a:xfrm>
        </p:spPr>
        <p:txBody>
          <a:bodyPr/>
          <a:lstStyle/>
          <a:p>
            <a:pPr eaLnBrk="1" hangingPunct="1"/>
            <a:r>
              <a:rPr lang="en-US" sz="1400" smtClean="0"/>
              <a:t>Authorship</a:t>
            </a:r>
          </a:p>
        </p:txBody>
      </p:sp>
      <p:sp>
        <p:nvSpPr>
          <p:cNvPr id="57347"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rPr>
              <a:t>238</a:t>
            </a:r>
            <a:endParaRPr lang="en-US">
              <a:solidFill>
                <a:srgbClr val="000000"/>
              </a:solidFill>
            </a:endParaRPr>
          </a:p>
        </p:txBody>
      </p:sp>
      <p:sp>
        <p:nvSpPr>
          <p:cNvPr id="57348" name="Text Box 4"/>
          <p:cNvSpPr txBox="1">
            <a:spLocks noChangeArrowheads="1"/>
          </p:cNvSpPr>
          <p:nvPr/>
        </p:nvSpPr>
        <p:spPr bwMode="auto">
          <a:xfrm>
            <a:off x="3581400" y="0"/>
            <a:ext cx="3457875" cy="707886"/>
          </a:xfrm>
          <a:prstGeom prst="rect">
            <a:avLst/>
          </a:prstGeom>
          <a:solidFill>
            <a:srgbClr val="000000"/>
          </a:solidFill>
          <a:ln w="9525">
            <a:noFill/>
            <a:miter lim="800000"/>
            <a:headEnd/>
            <a:tailEnd/>
          </a:ln>
        </p:spPr>
        <p:txBody>
          <a:bodyPr wrap="square">
            <a:spAutoFit/>
          </a:bodyPr>
          <a:lstStyle/>
          <a:p>
            <a:pPr algn="ctr" eaLnBrk="1" hangingPunct="1"/>
            <a:r>
              <a:rPr lang="en-US" altLang="zh-CN" sz="4000" b="1" dirty="0" err="1" smtClean="0">
                <a:solidFill>
                  <a:srgbClr val="FFFF00"/>
                </a:solidFill>
                <a:ea typeface="SimSun" pitchFamily="2" charset="-122"/>
              </a:rPr>
              <a:t>Quyền</a:t>
            </a:r>
            <a:r>
              <a:rPr lang="en-US" altLang="zh-CN" sz="4000" b="1" dirty="0" smtClean="0">
                <a:solidFill>
                  <a:srgbClr val="FFFF00"/>
                </a:solidFill>
                <a:ea typeface="SimSun" pitchFamily="2" charset="-122"/>
              </a:rPr>
              <a:t> </a:t>
            </a:r>
            <a:r>
              <a:rPr lang="en-US" altLang="zh-CN" sz="4000" b="1" dirty="0" err="1" smtClean="0">
                <a:solidFill>
                  <a:srgbClr val="FFFF00"/>
                </a:solidFill>
                <a:ea typeface="SimSun" pitchFamily="2" charset="-122"/>
              </a:rPr>
              <a:t>Tác</a:t>
            </a:r>
            <a:r>
              <a:rPr lang="en-US" altLang="zh-CN" sz="4000" b="1" dirty="0" smtClean="0">
                <a:solidFill>
                  <a:srgbClr val="FFFF00"/>
                </a:solidFill>
                <a:ea typeface="SimSun" pitchFamily="2" charset="-122"/>
              </a:rPr>
              <a:t> </a:t>
            </a:r>
            <a:r>
              <a:rPr lang="en-US" altLang="zh-CN" sz="4000" b="1" dirty="0" err="1" smtClean="0">
                <a:solidFill>
                  <a:srgbClr val="FFFF00"/>
                </a:solidFill>
                <a:ea typeface="SimSun" pitchFamily="2" charset="-122"/>
              </a:rPr>
              <a:t>giả</a:t>
            </a:r>
            <a:endParaRPr lang="en-US" sz="4000" b="1" dirty="0">
              <a:solidFill>
                <a:srgbClr val="FFFF00"/>
              </a:solidFill>
              <a:ea typeface="SimSun" pitchFamily="2" charset="-122"/>
            </a:endParaRPr>
          </a:p>
        </p:txBody>
      </p:sp>
      <p:sp>
        <p:nvSpPr>
          <p:cNvPr id="57349" name="Text Box 5"/>
          <p:cNvSpPr txBox="1">
            <a:spLocks noChangeArrowheads="1"/>
          </p:cNvSpPr>
          <p:nvPr/>
        </p:nvSpPr>
        <p:spPr bwMode="auto">
          <a:xfrm>
            <a:off x="152400" y="1600200"/>
            <a:ext cx="4419600" cy="4191000"/>
          </a:xfrm>
          <a:prstGeom prst="rect">
            <a:avLst/>
          </a:prstGeom>
          <a:solidFill>
            <a:schemeClr val="bg1"/>
          </a:solidFill>
          <a:ln w="9525">
            <a:solidFill>
              <a:srgbClr val="000000"/>
            </a:solidFill>
            <a:miter lim="800000"/>
            <a:headEnd/>
            <a:tailEnd/>
          </a:ln>
        </p:spPr>
        <p:txBody>
          <a:bodyPr/>
          <a:lstStyle/>
          <a:p>
            <a:pPr algn="ctr" eaLnBrk="1" hangingPunct="1"/>
            <a:r>
              <a:rPr lang="en-US" altLang="zh-CN" sz="3200" b="1" u="sng" dirty="0" err="1" smtClean="0">
                <a:ea typeface="SimSun" pitchFamily="2" charset="-122"/>
              </a:rPr>
              <a:t>Ngoại</a:t>
            </a:r>
            <a:r>
              <a:rPr lang="en-US" altLang="zh-CN" sz="3200" b="1" u="sng" dirty="0" smtClean="0">
                <a:ea typeface="SimSun" pitchFamily="2" charset="-122"/>
              </a:rPr>
              <a:t> </a:t>
            </a:r>
            <a:r>
              <a:rPr lang="en-US" altLang="zh-CN" sz="3200" b="1" u="sng" dirty="0" err="1" smtClean="0">
                <a:ea typeface="SimSun" pitchFamily="2" charset="-122"/>
              </a:rPr>
              <a:t>chứng</a:t>
            </a:r>
            <a:endParaRPr lang="en-US" altLang="zh-CN" sz="3200" b="1" u="sng" dirty="0" smtClean="0">
              <a:ea typeface="SimSun" pitchFamily="2" charset="-122"/>
            </a:endParaRPr>
          </a:p>
          <a:p>
            <a:pPr algn="ctr" eaLnBrk="1" hangingPunct="1"/>
            <a:r>
              <a:rPr lang="en-US" altLang="zh-CN" sz="3200" b="1" dirty="0" err="1" smtClean="0">
                <a:ea typeface="SimSun" pitchFamily="2" charset="-122"/>
              </a:rPr>
              <a:t>Chứng</a:t>
            </a:r>
            <a:r>
              <a:rPr lang="en-US" altLang="zh-CN" sz="3200" b="1" dirty="0" smtClean="0">
                <a:ea typeface="SimSun" pitchFamily="2" charset="-122"/>
              </a:rPr>
              <a:t> </a:t>
            </a:r>
            <a:r>
              <a:rPr lang="en-US" altLang="zh-CN" sz="3200" b="1" dirty="0" err="1" smtClean="0">
                <a:ea typeface="SimSun" pitchFamily="2" charset="-122"/>
              </a:rPr>
              <a:t>nhận</a:t>
            </a:r>
            <a:r>
              <a:rPr lang="en-US" altLang="zh-CN" sz="3200" b="1" dirty="0" smtClean="0">
                <a:ea typeface="SimSun" pitchFamily="2" charset="-122"/>
              </a:rPr>
              <a:t> </a:t>
            </a:r>
            <a:r>
              <a:rPr lang="en-US" altLang="zh-CN" sz="3200" b="1" dirty="0" err="1" smtClean="0">
                <a:ea typeface="SimSun" pitchFamily="2" charset="-122"/>
              </a:rPr>
              <a:t>cho</a:t>
            </a:r>
            <a:r>
              <a:rPr lang="en-US" altLang="zh-CN" sz="3200" b="1" dirty="0" smtClean="0">
                <a:ea typeface="SimSun" pitchFamily="2" charset="-122"/>
              </a:rPr>
              <a:t> </a:t>
            </a:r>
            <a:r>
              <a:rPr lang="en-US" altLang="zh-CN" sz="3200" b="1" dirty="0" err="1" smtClean="0">
                <a:ea typeface="SimSun" pitchFamily="2" charset="-122"/>
              </a:rPr>
              <a:t>quyền</a:t>
            </a:r>
            <a:r>
              <a:rPr lang="en-US" altLang="zh-CN" sz="3200" b="1" dirty="0" smtClean="0">
                <a:ea typeface="SimSun" pitchFamily="2" charset="-122"/>
              </a:rPr>
              <a:t> </a:t>
            </a:r>
            <a:r>
              <a:rPr lang="en-US" altLang="zh-CN" sz="3200" b="1" dirty="0" err="1" smtClean="0">
                <a:ea typeface="SimSun" pitchFamily="2" charset="-122"/>
              </a:rPr>
              <a:t>tác</a:t>
            </a:r>
            <a:r>
              <a:rPr lang="en-US" altLang="zh-CN" sz="3200" b="1" dirty="0" smtClean="0">
                <a:ea typeface="SimSun" pitchFamily="2" charset="-122"/>
              </a:rPr>
              <a:t> </a:t>
            </a:r>
            <a:r>
              <a:rPr lang="en-US" altLang="zh-CN" sz="3200" b="1" dirty="0" err="1" smtClean="0">
                <a:ea typeface="SimSun" pitchFamily="2" charset="-122"/>
              </a:rPr>
              <a:t>giả</a:t>
            </a:r>
            <a:r>
              <a:rPr lang="en-US" altLang="zh-CN" sz="3200" b="1" dirty="0" smtClean="0">
                <a:ea typeface="SimSun" pitchFamily="2" charset="-122"/>
              </a:rPr>
              <a:t> </a:t>
            </a:r>
            <a:r>
              <a:rPr lang="en-US" altLang="zh-CN" sz="3200" b="1" dirty="0" err="1" smtClean="0">
                <a:ea typeface="SimSun" pitchFamily="2" charset="-122"/>
              </a:rPr>
              <a:t>của</a:t>
            </a:r>
            <a:r>
              <a:rPr lang="en-US" altLang="zh-CN" sz="3200" b="1" dirty="0" smtClean="0">
                <a:ea typeface="SimSun" pitchFamily="2" charset="-122"/>
              </a:rPr>
              <a:t> </a:t>
            </a:r>
            <a:r>
              <a:rPr lang="en-US" altLang="zh-CN" sz="3200" b="1" dirty="0" err="1" smtClean="0">
                <a:ea typeface="SimSun" pitchFamily="2" charset="-122"/>
              </a:rPr>
              <a:t>Phao</a:t>
            </a:r>
            <a:r>
              <a:rPr lang="en-US" altLang="zh-CN" sz="3200" b="1" dirty="0" smtClean="0">
                <a:ea typeface="SimSun" pitchFamily="2" charset="-122"/>
              </a:rPr>
              <a:t>-</a:t>
            </a:r>
            <a:r>
              <a:rPr lang="en-US" altLang="zh-CN" sz="3200" b="1" dirty="0" err="1" smtClean="0">
                <a:ea typeface="SimSun" pitchFamily="2" charset="-122"/>
              </a:rPr>
              <a:t>lô</a:t>
            </a:r>
            <a:r>
              <a:rPr lang="en-US" altLang="zh-CN" sz="3200" b="1" dirty="0" smtClean="0">
                <a:ea typeface="SimSun" pitchFamily="2" charset="-122"/>
              </a:rPr>
              <a:t> </a:t>
            </a:r>
            <a:r>
              <a:rPr lang="en-US" altLang="zh-CN" sz="3200" b="1" dirty="0" err="1" smtClean="0">
                <a:ea typeface="SimSun" pitchFamily="2" charset="-122"/>
              </a:rPr>
              <a:t>rất</a:t>
            </a:r>
            <a:r>
              <a:rPr lang="en-US" altLang="zh-CN" sz="3200" b="1" dirty="0" smtClean="0">
                <a:ea typeface="SimSun" pitchFamily="2" charset="-122"/>
              </a:rPr>
              <a:t> </a:t>
            </a:r>
            <a:r>
              <a:rPr lang="en-US" altLang="zh-CN" sz="3200" b="1" dirty="0" err="1" smtClean="0">
                <a:ea typeface="SimSun" pitchFamily="2" charset="-122"/>
              </a:rPr>
              <a:t>rõ</a:t>
            </a:r>
            <a:r>
              <a:rPr lang="en-US" altLang="zh-CN" sz="3200" b="1" dirty="0" smtClean="0">
                <a:ea typeface="SimSun" pitchFamily="2" charset="-122"/>
              </a:rPr>
              <a:t> </a:t>
            </a:r>
            <a:r>
              <a:rPr lang="en-US" altLang="zh-CN" sz="3200" b="1" dirty="0" err="1" smtClean="0">
                <a:ea typeface="SimSun" pitchFamily="2" charset="-122"/>
              </a:rPr>
              <a:t>ràng</a:t>
            </a:r>
            <a:r>
              <a:rPr lang="en-US" altLang="zh-CN" sz="3200" b="1" dirty="0" smtClean="0">
                <a:ea typeface="SimSun" pitchFamily="2" charset="-122"/>
              </a:rPr>
              <a:t> y </a:t>
            </a:r>
            <a:r>
              <a:rPr lang="en-US" altLang="zh-CN" sz="3200" b="1" dirty="0" err="1" smtClean="0">
                <a:ea typeface="SimSun" pitchFamily="2" charset="-122"/>
              </a:rPr>
              <a:t>như</a:t>
            </a:r>
            <a:r>
              <a:rPr lang="en-US" altLang="zh-CN" sz="3200" b="1" dirty="0" smtClean="0">
                <a:ea typeface="SimSun" pitchFamily="2" charset="-122"/>
              </a:rPr>
              <a:t> </a:t>
            </a:r>
            <a:r>
              <a:rPr lang="en-US" altLang="zh-CN" sz="3200" b="1" dirty="0" err="1" smtClean="0">
                <a:ea typeface="SimSun" pitchFamily="2" charset="-122"/>
              </a:rPr>
              <a:t>những</a:t>
            </a:r>
            <a:r>
              <a:rPr lang="en-US" altLang="zh-CN" sz="3200" b="1" dirty="0" smtClean="0">
                <a:ea typeface="SimSun" pitchFamily="2" charset="-122"/>
              </a:rPr>
              <a:t> </a:t>
            </a:r>
            <a:r>
              <a:rPr lang="en-US" altLang="zh-CN" sz="3200" b="1" dirty="0" err="1" smtClean="0">
                <a:ea typeface="SimSun" pitchFamily="2" charset="-122"/>
              </a:rPr>
              <a:t>tác</a:t>
            </a:r>
            <a:r>
              <a:rPr lang="en-US" altLang="zh-CN" sz="3200" b="1" dirty="0" smtClean="0">
                <a:ea typeface="SimSun" pitchFamily="2" charset="-122"/>
              </a:rPr>
              <a:t> </a:t>
            </a:r>
            <a:r>
              <a:rPr lang="en-US" altLang="zh-CN" sz="3200" b="1" dirty="0" err="1" smtClean="0">
                <a:ea typeface="SimSun" pitchFamily="2" charset="-122"/>
              </a:rPr>
              <a:t>phẩm</a:t>
            </a:r>
            <a:r>
              <a:rPr lang="en-US" altLang="zh-CN" sz="3200" b="1" dirty="0" smtClean="0">
                <a:ea typeface="SimSun" pitchFamily="2" charset="-122"/>
              </a:rPr>
              <a:t> </a:t>
            </a:r>
            <a:r>
              <a:rPr lang="en-US" altLang="zh-CN" sz="3200" b="1" dirty="0" err="1" smtClean="0">
                <a:ea typeface="SimSun" pitchFamily="2" charset="-122"/>
              </a:rPr>
              <a:t>khác</a:t>
            </a:r>
            <a:r>
              <a:rPr lang="en-US" altLang="zh-CN" sz="3200" b="1" dirty="0" smtClean="0">
                <a:ea typeface="SimSun" pitchFamily="2" charset="-122"/>
              </a:rPr>
              <a:t> </a:t>
            </a:r>
            <a:r>
              <a:rPr lang="en-US" altLang="zh-CN" sz="3200" b="1" dirty="0" err="1" smtClean="0">
                <a:ea typeface="SimSun" pitchFamily="2" charset="-122"/>
              </a:rPr>
              <a:t>của</a:t>
            </a:r>
            <a:r>
              <a:rPr lang="en-US" altLang="zh-CN" sz="3200" b="1" dirty="0" smtClean="0">
                <a:ea typeface="SimSun" pitchFamily="2" charset="-122"/>
              </a:rPr>
              <a:t> </a:t>
            </a:r>
            <a:r>
              <a:rPr lang="en-US" altLang="zh-CN" sz="3200" b="1" dirty="0" err="1" smtClean="0">
                <a:ea typeface="SimSun" pitchFamily="2" charset="-122"/>
              </a:rPr>
              <a:t>Phao</a:t>
            </a:r>
            <a:r>
              <a:rPr lang="en-US" altLang="zh-CN" sz="3200" b="1" dirty="0" smtClean="0">
                <a:ea typeface="SimSun" pitchFamily="2" charset="-122"/>
              </a:rPr>
              <a:t>-</a:t>
            </a:r>
            <a:r>
              <a:rPr lang="en-US" altLang="zh-CN" sz="3200" b="1" dirty="0" err="1" smtClean="0">
                <a:ea typeface="SimSun" pitchFamily="2" charset="-122"/>
              </a:rPr>
              <a:t>lô</a:t>
            </a:r>
            <a:r>
              <a:rPr lang="en-US" altLang="zh-CN" sz="3200" b="1" dirty="0" smtClean="0">
                <a:ea typeface="SimSun" pitchFamily="2" charset="-122"/>
              </a:rPr>
              <a:t>, </a:t>
            </a:r>
            <a:r>
              <a:rPr lang="en-US" altLang="zh-CN" sz="3200" b="1" dirty="0" err="1" smtClean="0">
                <a:ea typeface="SimSun" pitchFamily="2" charset="-122"/>
              </a:rPr>
              <a:t>ngoại</a:t>
            </a:r>
            <a:r>
              <a:rPr lang="en-US" altLang="zh-CN" sz="3200" b="1" dirty="0" smtClean="0">
                <a:ea typeface="SimSun" pitchFamily="2" charset="-122"/>
              </a:rPr>
              <a:t> </a:t>
            </a:r>
            <a:r>
              <a:rPr lang="en-US" altLang="zh-CN" sz="3200" b="1" dirty="0" err="1" smtClean="0">
                <a:ea typeface="SimSun" pitchFamily="2" charset="-122"/>
              </a:rPr>
              <a:t>trừ</a:t>
            </a:r>
            <a:r>
              <a:rPr lang="en-US" altLang="zh-CN" sz="3200" b="1" dirty="0" smtClean="0">
                <a:ea typeface="SimSun" pitchFamily="2" charset="-122"/>
              </a:rPr>
              <a:t> </a:t>
            </a:r>
            <a:r>
              <a:rPr lang="en-US" altLang="zh-CN" sz="3200" b="1" dirty="0" err="1" smtClean="0">
                <a:ea typeface="SimSun" pitchFamily="2" charset="-122"/>
              </a:rPr>
              <a:t>thư</a:t>
            </a:r>
            <a:r>
              <a:rPr lang="en-US" altLang="zh-CN" sz="3200" b="1" dirty="0" smtClean="0">
                <a:ea typeface="SimSun" pitchFamily="2" charset="-122"/>
              </a:rPr>
              <a:t> </a:t>
            </a:r>
            <a:r>
              <a:rPr lang="en-US" altLang="zh-CN" sz="3200" b="1" dirty="0" err="1" smtClean="0">
                <a:ea typeface="SimSun" pitchFamily="2" charset="-122"/>
              </a:rPr>
              <a:t>Rôma</a:t>
            </a:r>
            <a:r>
              <a:rPr lang="en-US" altLang="zh-CN" sz="3200" b="1" dirty="0" smtClean="0">
                <a:ea typeface="SimSun" pitchFamily="2" charset="-122"/>
              </a:rPr>
              <a:t> </a:t>
            </a:r>
            <a:r>
              <a:rPr lang="en-US" altLang="zh-CN" sz="3200" b="1" dirty="0" err="1" smtClean="0">
                <a:ea typeface="SimSun" pitchFamily="2" charset="-122"/>
              </a:rPr>
              <a:t>và</a:t>
            </a:r>
            <a:r>
              <a:rPr lang="en-US" altLang="zh-CN" sz="3200" b="1" dirty="0" smtClean="0">
                <a:ea typeface="SimSun" pitchFamily="2" charset="-122"/>
              </a:rPr>
              <a:t> I </a:t>
            </a:r>
            <a:r>
              <a:rPr lang="en-US" altLang="zh-CN" sz="3200" b="1" dirty="0" err="1" smtClean="0">
                <a:ea typeface="SimSun" pitchFamily="2" charset="-122"/>
              </a:rPr>
              <a:t>Côrinhtô</a:t>
            </a:r>
            <a:endParaRPr lang="en-US" altLang="zh-CN" sz="3200" b="1" dirty="0">
              <a:ea typeface="SimSun" pitchFamily="2" charset="-122"/>
            </a:endParaRPr>
          </a:p>
        </p:txBody>
      </p:sp>
      <p:sp>
        <p:nvSpPr>
          <p:cNvPr id="46086" name="Text Box 6"/>
          <p:cNvSpPr txBox="1">
            <a:spLocks noChangeArrowheads="1"/>
          </p:cNvSpPr>
          <p:nvPr/>
        </p:nvSpPr>
        <p:spPr bwMode="auto">
          <a:xfrm>
            <a:off x="4800600" y="1676400"/>
            <a:ext cx="4113212" cy="4191000"/>
          </a:xfrm>
          <a:prstGeom prst="rect">
            <a:avLst/>
          </a:prstGeom>
          <a:solidFill>
            <a:schemeClr val="bg1"/>
          </a:solidFill>
          <a:ln w="9525">
            <a:solidFill>
              <a:srgbClr val="000000"/>
            </a:solidFill>
            <a:miter lim="800000"/>
            <a:headEnd/>
            <a:tailEnd/>
          </a:ln>
        </p:spPr>
        <p:txBody>
          <a:bodyPr/>
          <a:lstStyle/>
          <a:p>
            <a:pPr algn="ctr" eaLnBrk="1" hangingPunct="1"/>
            <a:r>
              <a:rPr lang="en-US" altLang="zh-CN" sz="3200" b="1" u="sng" dirty="0" err="1" smtClean="0">
                <a:ea typeface="SimSun" pitchFamily="2" charset="-122"/>
              </a:rPr>
              <a:t>Nội</a:t>
            </a:r>
            <a:r>
              <a:rPr lang="en-US" altLang="zh-CN" sz="3200" b="1" u="sng" dirty="0" smtClean="0">
                <a:ea typeface="SimSun" pitchFamily="2" charset="-122"/>
              </a:rPr>
              <a:t> </a:t>
            </a:r>
            <a:r>
              <a:rPr lang="en-US" altLang="zh-CN" sz="3200" b="1" u="sng" dirty="0" err="1" smtClean="0">
                <a:ea typeface="SimSun" pitchFamily="2" charset="-122"/>
              </a:rPr>
              <a:t>chứng</a:t>
            </a:r>
            <a:endParaRPr lang="en-US" altLang="zh-CN" sz="3200" b="1" dirty="0">
              <a:ea typeface="SimSun" pitchFamily="2" charset="-122"/>
            </a:endParaRPr>
          </a:p>
          <a:p>
            <a:pPr algn="ctr" eaLnBrk="1" hangingPunct="1"/>
            <a:r>
              <a:rPr lang="en-US" altLang="zh-CN" sz="3200" b="1" dirty="0">
                <a:ea typeface="SimSun" pitchFamily="2" charset="-122"/>
              </a:rPr>
              <a:t> </a:t>
            </a:r>
            <a:r>
              <a:rPr lang="en-US" altLang="zh-CN" sz="3200" b="1" dirty="0" err="1" smtClean="0">
                <a:ea typeface="SimSun" pitchFamily="2" charset="-122"/>
              </a:rPr>
              <a:t>Lá</a:t>
            </a:r>
            <a:r>
              <a:rPr lang="en-US" altLang="zh-CN" sz="3200" b="1" dirty="0" smtClean="0">
                <a:ea typeface="SimSun" pitchFamily="2" charset="-122"/>
              </a:rPr>
              <a:t> </a:t>
            </a:r>
            <a:r>
              <a:rPr lang="en-US" altLang="zh-CN" sz="3200" b="1" dirty="0" err="1" smtClean="0">
                <a:ea typeface="SimSun" pitchFamily="2" charset="-122"/>
              </a:rPr>
              <a:t>thư</a:t>
            </a:r>
            <a:r>
              <a:rPr lang="en-US" altLang="zh-CN" sz="3200" b="1" dirty="0" smtClean="0">
                <a:ea typeface="SimSun" pitchFamily="2" charset="-122"/>
              </a:rPr>
              <a:t> </a:t>
            </a:r>
            <a:r>
              <a:rPr lang="en-US" altLang="zh-CN" sz="3200" b="1" dirty="0" err="1" smtClean="0">
                <a:ea typeface="SimSun" pitchFamily="2" charset="-122"/>
              </a:rPr>
              <a:t>thừa</a:t>
            </a:r>
            <a:r>
              <a:rPr lang="en-US" altLang="zh-CN" sz="3200" b="1" dirty="0" smtClean="0">
                <a:ea typeface="SimSun" pitchFamily="2" charset="-122"/>
              </a:rPr>
              <a:t> </a:t>
            </a:r>
            <a:r>
              <a:rPr lang="en-US" altLang="zh-CN" sz="3200" b="1" dirty="0" err="1" smtClean="0">
                <a:ea typeface="SimSun" pitchFamily="2" charset="-122"/>
              </a:rPr>
              <a:t>nhận</a:t>
            </a:r>
            <a:r>
              <a:rPr lang="en-US" altLang="zh-CN" sz="3200" b="1" dirty="0" smtClean="0">
                <a:ea typeface="SimSun" pitchFamily="2" charset="-122"/>
              </a:rPr>
              <a:t> </a:t>
            </a:r>
            <a:r>
              <a:rPr lang="en-US" altLang="zh-CN" sz="3200" b="1" dirty="0" err="1" smtClean="0">
                <a:ea typeface="SimSun" pitchFamily="2" charset="-122"/>
              </a:rPr>
              <a:t>quyền</a:t>
            </a:r>
            <a:r>
              <a:rPr lang="en-US" altLang="zh-CN" sz="3200" b="1" dirty="0" smtClean="0">
                <a:ea typeface="SimSun" pitchFamily="2" charset="-122"/>
              </a:rPr>
              <a:t> </a:t>
            </a:r>
            <a:r>
              <a:rPr lang="en-US" altLang="zh-CN" sz="3200" b="1" dirty="0" err="1" smtClean="0">
                <a:ea typeface="SimSun" pitchFamily="2" charset="-122"/>
              </a:rPr>
              <a:t>tác</a:t>
            </a:r>
            <a:r>
              <a:rPr lang="en-US" altLang="zh-CN" sz="3200" b="1" dirty="0" smtClean="0">
                <a:ea typeface="SimSun" pitchFamily="2" charset="-122"/>
              </a:rPr>
              <a:t> </a:t>
            </a:r>
            <a:r>
              <a:rPr lang="en-US" altLang="zh-CN" sz="3200" b="1" dirty="0" err="1" smtClean="0">
                <a:ea typeface="SimSun" pitchFamily="2" charset="-122"/>
              </a:rPr>
              <a:t>giả</a:t>
            </a:r>
            <a:r>
              <a:rPr lang="en-US" altLang="zh-CN" sz="3200" b="1" dirty="0" smtClean="0">
                <a:ea typeface="SimSun" pitchFamily="2" charset="-122"/>
              </a:rPr>
              <a:t> </a:t>
            </a:r>
            <a:r>
              <a:rPr lang="en-US" altLang="zh-CN" sz="3200" b="1" dirty="0" err="1" smtClean="0">
                <a:ea typeface="SimSun" pitchFamily="2" charset="-122"/>
              </a:rPr>
              <a:t>của</a:t>
            </a:r>
            <a:r>
              <a:rPr lang="en-US" altLang="zh-CN" sz="3200" b="1" dirty="0" smtClean="0">
                <a:ea typeface="SimSun" pitchFamily="2" charset="-122"/>
              </a:rPr>
              <a:t> </a:t>
            </a:r>
            <a:r>
              <a:rPr lang="en-US" altLang="zh-CN" sz="3200" b="1" dirty="0" err="1" smtClean="0">
                <a:ea typeface="SimSun" pitchFamily="2" charset="-122"/>
              </a:rPr>
              <a:t>Phao</a:t>
            </a:r>
            <a:r>
              <a:rPr lang="en-US" altLang="zh-CN" sz="3200" b="1" dirty="0" smtClean="0">
                <a:ea typeface="SimSun" pitchFamily="2" charset="-122"/>
              </a:rPr>
              <a:t>-</a:t>
            </a:r>
            <a:r>
              <a:rPr lang="en-US" altLang="zh-CN" sz="3200" b="1" dirty="0" err="1" smtClean="0">
                <a:ea typeface="SimSun" pitchFamily="2" charset="-122"/>
              </a:rPr>
              <a:t>lô</a:t>
            </a:r>
            <a:r>
              <a:rPr lang="en-US" altLang="zh-CN" sz="3200" b="1" dirty="0" smtClean="0">
                <a:ea typeface="SimSun" pitchFamily="2" charset="-122"/>
              </a:rPr>
              <a:t> (</a:t>
            </a:r>
            <a:r>
              <a:rPr lang="en-US" altLang="zh-CN" sz="3200" b="1" dirty="0">
                <a:ea typeface="SimSun" pitchFamily="2" charset="-122"/>
              </a:rPr>
              <a:t>2 </a:t>
            </a:r>
            <a:r>
              <a:rPr lang="en-US" altLang="zh-CN" sz="3200" b="1" dirty="0" smtClean="0">
                <a:ea typeface="SimSun" pitchFamily="2" charset="-122"/>
              </a:rPr>
              <a:t>Ti </a:t>
            </a:r>
            <a:r>
              <a:rPr lang="en-US" altLang="zh-CN" sz="3200" b="1" dirty="0">
                <a:ea typeface="SimSun" pitchFamily="2" charset="-122"/>
              </a:rPr>
              <a:t>1:1) </a:t>
            </a:r>
            <a:r>
              <a:rPr lang="en-US" altLang="zh-CN" sz="3200" b="1" dirty="0" err="1" smtClean="0">
                <a:ea typeface="SimSun" pitchFamily="2" charset="-122"/>
              </a:rPr>
              <a:t>và</a:t>
            </a:r>
            <a:r>
              <a:rPr lang="en-US" altLang="zh-CN" sz="3200" b="1" dirty="0" smtClean="0">
                <a:ea typeface="SimSun" pitchFamily="2" charset="-122"/>
              </a:rPr>
              <a:t> </a:t>
            </a:r>
            <a:r>
              <a:rPr lang="en-US" altLang="zh-CN" sz="3200" b="1" dirty="0" err="1" smtClean="0">
                <a:ea typeface="SimSun" pitchFamily="2" charset="-122"/>
              </a:rPr>
              <a:t>chứa</a:t>
            </a:r>
            <a:r>
              <a:rPr lang="en-US" altLang="zh-CN" sz="3200" b="1" dirty="0" smtClean="0">
                <a:ea typeface="SimSun" pitchFamily="2" charset="-122"/>
              </a:rPr>
              <a:t> </a:t>
            </a:r>
            <a:r>
              <a:rPr lang="en-US" altLang="zh-CN" sz="3200" b="1" dirty="0" err="1" smtClean="0">
                <a:ea typeface="SimSun" pitchFamily="2" charset="-122"/>
              </a:rPr>
              <a:t>đựng</a:t>
            </a:r>
            <a:r>
              <a:rPr lang="en-US" altLang="zh-CN" sz="3200" b="1" dirty="0" smtClean="0">
                <a:ea typeface="SimSun" pitchFamily="2" charset="-122"/>
              </a:rPr>
              <a:t> </a:t>
            </a:r>
            <a:r>
              <a:rPr lang="en-US" altLang="zh-CN" sz="3200" b="1" dirty="0" err="1" smtClean="0">
                <a:ea typeface="SimSun" pitchFamily="2" charset="-122"/>
              </a:rPr>
              <a:t>những</a:t>
            </a:r>
            <a:r>
              <a:rPr lang="en-US" altLang="zh-CN" sz="3200" b="1" dirty="0" smtClean="0">
                <a:ea typeface="SimSun" pitchFamily="2" charset="-122"/>
              </a:rPr>
              <a:t> </a:t>
            </a:r>
            <a:r>
              <a:rPr lang="en-US" altLang="zh-CN" sz="3200" b="1" dirty="0" err="1" smtClean="0">
                <a:ea typeface="SimSun" pitchFamily="2" charset="-122"/>
              </a:rPr>
              <a:t>đặc</a:t>
            </a:r>
            <a:r>
              <a:rPr lang="en-US" altLang="zh-CN" sz="3200" b="1" dirty="0" smtClean="0">
                <a:ea typeface="SimSun" pitchFamily="2" charset="-122"/>
              </a:rPr>
              <a:t> </a:t>
            </a:r>
            <a:r>
              <a:rPr lang="en-US" altLang="zh-CN" sz="3200" b="1" dirty="0" err="1" smtClean="0">
                <a:ea typeface="SimSun" pitchFamily="2" charset="-122"/>
              </a:rPr>
              <a:t>điểm</a:t>
            </a:r>
            <a:r>
              <a:rPr lang="en-US" altLang="zh-CN" sz="3200" b="1" dirty="0" smtClean="0">
                <a:ea typeface="SimSun" pitchFamily="2" charset="-122"/>
              </a:rPr>
              <a:t> </a:t>
            </a:r>
            <a:r>
              <a:rPr lang="en-US" altLang="zh-CN" sz="3200" b="1" dirty="0" err="1" smtClean="0">
                <a:ea typeface="SimSun" pitchFamily="2" charset="-122"/>
              </a:rPr>
              <a:t>trong</a:t>
            </a:r>
            <a:r>
              <a:rPr lang="en-US" altLang="zh-CN" sz="3200" b="1" dirty="0" smtClean="0">
                <a:ea typeface="SimSun" pitchFamily="2" charset="-122"/>
              </a:rPr>
              <a:t> </a:t>
            </a:r>
            <a:r>
              <a:rPr lang="en-US" altLang="zh-CN" sz="3200" b="1" dirty="0" err="1" smtClean="0">
                <a:ea typeface="SimSun" pitchFamily="2" charset="-122"/>
              </a:rPr>
              <a:t>thư</a:t>
            </a:r>
            <a:r>
              <a:rPr lang="en-US" altLang="zh-CN" sz="3200" b="1" dirty="0" smtClean="0">
                <a:ea typeface="SimSun" pitchFamily="2" charset="-122"/>
              </a:rPr>
              <a:t> </a:t>
            </a:r>
            <a:r>
              <a:rPr lang="en-US" altLang="zh-CN" sz="3200" b="1" dirty="0" err="1" smtClean="0">
                <a:ea typeface="SimSun" pitchFamily="2" charset="-122"/>
              </a:rPr>
              <a:t>tín</a:t>
            </a:r>
            <a:r>
              <a:rPr lang="en-US" altLang="zh-CN" sz="3200" b="1" dirty="0" smtClean="0">
                <a:ea typeface="SimSun" pitchFamily="2" charset="-122"/>
              </a:rPr>
              <a:t> </a:t>
            </a:r>
            <a:r>
              <a:rPr lang="en-US" altLang="zh-CN" sz="3200" b="1" dirty="0" err="1" smtClean="0">
                <a:ea typeface="SimSun" pitchFamily="2" charset="-122"/>
              </a:rPr>
              <a:t>của</a:t>
            </a:r>
            <a:r>
              <a:rPr lang="en-US" altLang="zh-CN" sz="3200" b="1" dirty="0" smtClean="0">
                <a:ea typeface="SimSun" pitchFamily="2" charset="-122"/>
              </a:rPr>
              <a:t> </a:t>
            </a:r>
            <a:r>
              <a:rPr lang="en-US" altLang="zh-CN" sz="3200" b="1" dirty="0" err="1" smtClean="0">
                <a:ea typeface="SimSun" pitchFamily="2" charset="-122"/>
              </a:rPr>
              <a:t>Phao</a:t>
            </a:r>
            <a:r>
              <a:rPr lang="en-US" altLang="zh-CN" sz="3200" b="1" dirty="0" smtClean="0">
                <a:ea typeface="SimSun" pitchFamily="2" charset="-122"/>
              </a:rPr>
              <a:t>-</a:t>
            </a:r>
            <a:r>
              <a:rPr lang="en-US" altLang="zh-CN" sz="3200" b="1" dirty="0" err="1" smtClean="0">
                <a:ea typeface="SimSun" pitchFamily="2" charset="-122"/>
              </a:rPr>
              <a:t>lô</a:t>
            </a:r>
            <a:r>
              <a:rPr lang="en-US" altLang="zh-CN" sz="3200" b="1" dirty="0" smtClean="0">
                <a:ea typeface="SimSun" pitchFamily="2" charset="-122"/>
              </a:rPr>
              <a:t>. </a:t>
            </a:r>
            <a:endParaRPr lang="en-US" altLang="zh-CN" sz="3200" b="1" dirty="0">
              <a:ea typeface="SimSun" pitchFamily="2" charset="-122"/>
            </a:endParaRPr>
          </a:p>
        </p:txBody>
      </p:sp>
      <p:sp>
        <p:nvSpPr>
          <p:cNvPr id="57351" name="WordArt 7"/>
          <p:cNvSpPr>
            <a:spLocks noChangeArrowheads="1" noChangeShapeType="1" noTextEdit="1"/>
          </p:cNvSpPr>
          <p:nvPr/>
        </p:nvSpPr>
        <p:spPr bwMode="auto">
          <a:xfrm rot="-296758">
            <a:off x="164259" y="51312"/>
            <a:ext cx="2985701" cy="1299014"/>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pic>
        <p:nvPicPr>
          <p:cNvPr id="57352" name="Picture 8" descr="j0250609"/>
          <p:cNvPicPr>
            <a:picLocks noChangeAspect="1" noChangeArrowheads="1"/>
          </p:cNvPicPr>
          <p:nvPr/>
        </p:nvPicPr>
        <p:blipFill>
          <a:blip r:embed="rId3" cstate="print"/>
          <a:srcRect/>
          <a:stretch>
            <a:fillRect/>
          </a:stretch>
        </p:blipFill>
        <p:spPr bwMode="auto">
          <a:xfrm>
            <a:off x="3611563" y="4916488"/>
            <a:ext cx="2789237" cy="194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additive="base">
                                        <p:cTn id="7" dur="500" fill="hold"/>
                                        <p:tgtEl>
                                          <p:spTgt spid="46086"/>
                                        </p:tgtEl>
                                        <p:attrNameLst>
                                          <p:attrName>ppt_x</p:attrName>
                                        </p:attrNameLst>
                                      </p:cBhvr>
                                      <p:tavLst>
                                        <p:tav tm="0">
                                          <p:val>
                                            <p:strVal val="1+#ppt_w/2"/>
                                          </p:val>
                                        </p:tav>
                                        <p:tav tm="100000">
                                          <p:val>
                                            <p:strVal val="#ppt_x"/>
                                          </p:val>
                                        </p:tav>
                                      </p:tavLst>
                                    </p:anim>
                                    <p:anim calcmode="lin" valueType="num">
                                      <p:cBhvr additive="base">
                                        <p:cTn id="8"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oman Empire"/>
          <p:cNvPicPr>
            <a:picLocks noChangeAspect="1" noChangeArrowheads="1"/>
          </p:cNvPicPr>
          <p:nvPr/>
        </p:nvPicPr>
        <p:blipFill>
          <a:blip r:embed="rId3" cstate="print">
            <a:lum bright="-38000"/>
          </a:blip>
          <a:srcRect/>
          <a:stretch>
            <a:fillRect/>
          </a:stretch>
        </p:blipFill>
        <p:spPr bwMode="auto">
          <a:xfrm>
            <a:off x="0" y="0"/>
            <a:ext cx="9144000" cy="7069138"/>
          </a:xfrm>
          <a:prstGeom prst="rect">
            <a:avLst/>
          </a:prstGeom>
          <a:noFill/>
          <a:ln w="9525">
            <a:noFill/>
            <a:miter lim="800000"/>
            <a:headEnd/>
            <a:tailEnd/>
          </a:ln>
        </p:spPr>
      </p:pic>
      <p:sp>
        <p:nvSpPr>
          <p:cNvPr id="48131" name="Text Box 3"/>
          <p:cNvSpPr txBox="1">
            <a:spLocks noChangeArrowheads="1"/>
          </p:cNvSpPr>
          <p:nvPr/>
        </p:nvSpPr>
        <p:spPr bwMode="auto">
          <a:xfrm>
            <a:off x="990600" y="815975"/>
            <a:ext cx="7543800" cy="5262979"/>
          </a:xfrm>
          <a:prstGeom prst="rect">
            <a:avLst/>
          </a:prstGeom>
          <a:gradFill rotWithShape="0">
            <a:gsLst>
              <a:gs pos="0">
                <a:schemeClr val="tx1">
                  <a:alpha val="1999"/>
                </a:schemeClr>
              </a:gs>
              <a:gs pos="100000">
                <a:schemeClr val="tx2">
                  <a:alpha val="3000"/>
                </a:schemeClr>
              </a:gs>
            </a:gsLst>
            <a:lin ang="5400000" scaled="1"/>
          </a:gradFill>
          <a:ln w="9525">
            <a:noFill/>
            <a:miter lim="800000"/>
            <a:headEnd/>
            <a:tailEnd/>
          </a:ln>
          <a:effectLst>
            <a:outerShdw dist="35921" dir="2700000" algn="ctr" rotWithShape="0">
              <a:srgbClr val="000103">
                <a:alpha val="74997"/>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zh-CN" b="1" dirty="0" err="1" smtClean="0">
                <a:solidFill>
                  <a:srgbClr val="FFFFFF"/>
                </a:solidFill>
                <a:ea typeface="SimSun" charset="0"/>
                <a:cs typeface="SimSun" charset="0"/>
              </a:rPr>
              <a:t>Phao</a:t>
            </a:r>
            <a:r>
              <a:rPr lang="en-US" altLang="zh-CN" b="1" dirty="0" smtClean="0">
                <a:solidFill>
                  <a:srgbClr val="FFFFFF"/>
                </a:solidFill>
                <a:ea typeface="SimSun" charset="0"/>
                <a:cs typeface="SimSun" charset="0"/>
              </a:rPr>
              <a:t>-</a:t>
            </a:r>
            <a:r>
              <a:rPr lang="en-US" altLang="zh-CN" b="1" dirty="0" err="1" smtClean="0">
                <a:solidFill>
                  <a:srgbClr val="FFFFFF"/>
                </a:solidFill>
                <a:ea typeface="SimSun" charset="0"/>
                <a:cs typeface="SimSun" charset="0"/>
              </a:rPr>
              <a:t>lô</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viết</a:t>
            </a:r>
            <a:r>
              <a:rPr lang="en-US" altLang="zh-CN" b="1" dirty="0" smtClean="0">
                <a:solidFill>
                  <a:srgbClr val="FFFFFF"/>
                </a:solidFill>
                <a:ea typeface="SimSun" charset="0"/>
                <a:cs typeface="SimSun" charset="0"/>
              </a:rPr>
              <a:t> II </a:t>
            </a:r>
            <a:r>
              <a:rPr lang="en-US" altLang="zh-CN" b="1" dirty="0" err="1" smtClean="0">
                <a:solidFill>
                  <a:srgbClr val="FFFFFF"/>
                </a:solidFill>
                <a:ea typeface="SimSun" charset="0"/>
                <a:cs typeface="SimSun" charset="0"/>
              </a:rPr>
              <a:t>Timôthê</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cho</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người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bạn</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đồng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hành</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lâu</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năm</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của</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mình</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là</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Timôthê</a:t>
            </a:r>
            <a:r>
              <a:rPr lang="en-US" altLang="zh-CN" b="1" dirty="0" smtClean="0">
                <a:solidFill>
                  <a:srgbClr val="FFFFFF"/>
                </a:solidFill>
                <a:ea typeface="SimSun" charset="0"/>
                <a:cs typeface="SimSun" charset="0"/>
              </a:rPr>
              <a:t> (2 Ti 1:2), 5 </a:t>
            </a:r>
            <a:r>
              <a:rPr lang="en-US" altLang="zh-CN" b="1" dirty="0" err="1" smtClean="0">
                <a:solidFill>
                  <a:srgbClr val="FFFFFF"/>
                </a:solidFill>
                <a:ea typeface="SimSun" charset="0"/>
                <a:cs typeface="SimSun" charset="0"/>
              </a:rPr>
              <a:t>năm</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sau</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khi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viết</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bức</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thư</a:t>
            </a:r>
            <a:r>
              <a:rPr lang="en-US" altLang="zh-CN" b="1" dirty="0" smtClean="0">
                <a:solidFill>
                  <a:srgbClr val="FFFFFF"/>
                </a:solidFill>
                <a:ea typeface="SimSun" charset="0"/>
                <a:cs typeface="SimSun" charset="0"/>
              </a:rPr>
              <a:t> I </a:t>
            </a:r>
            <a:r>
              <a:rPr lang="en-US" altLang="zh-CN" b="1" dirty="0" err="1" smtClean="0">
                <a:solidFill>
                  <a:srgbClr val="FFFFFF"/>
                </a:solidFill>
                <a:ea typeface="SimSun" charset="0"/>
                <a:cs typeface="SimSun" charset="0"/>
              </a:rPr>
              <a:t>Timôthê</a:t>
            </a:r>
            <a:r>
              <a:rPr lang="en-US" altLang="zh-CN" b="1" dirty="0" smtClean="0">
                <a:solidFill>
                  <a:srgbClr val="FFFFFF"/>
                </a:solidFill>
                <a:ea typeface="SimSun" charset="0"/>
                <a:cs typeface="SimSun" charset="0"/>
              </a:rPr>
              <a:t> .</a:t>
            </a:r>
          </a:p>
          <a:p>
            <a:pPr eaLnBrk="1" hangingPunct="1">
              <a:defRPr/>
            </a:pPr>
            <a:endParaRPr lang="en-US" altLang="zh-CN" b="1" dirty="0" smtClean="0">
              <a:solidFill>
                <a:srgbClr val="FFFFFF"/>
              </a:solidFill>
              <a:ea typeface="SimSun" charset="0"/>
              <a:cs typeface="SimSun" charset="0"/>
            </a:endParaRPr>
          </a:p>
          <a:p>
            <a:pPr eaLnBrk="1" hangingPunct="1">
              <a:defRPr/>
            </a:pPr>
            <a:r>
              <a:rPr lang="en-US" altLang="zh-CN" b="1" dirty="0" smtClean="0">
                <a:solidFill>
                  <a:srgbClr val="FFFFFF"/>
                </a:solidFill>
                <a:ea typeface="SimSun" charset="0"/>
                <a:cs typeface="SimSun" charset="0"/>
              </a:rPr>
              <a:t>Cho </a:t>
            </a:r>
            <a:r>
              <a:rPr lang="en-US" altLang="zh-CN" b="1" dirty="0" err="1" smtClean="0">
                <a:solidFill>
                  <a:srgbClr val="FFFFFF"/>
                </a:solidFill>
                <a:ea typeface="SimSun" charset="0"/>
                <a:cs typeface="SimSun" charset="0"/>
              </a:rPr>
              <a:t>rằng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Timôthê</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vẫn</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đang</a:t>
            </a:r>
            <a:r>
              <a:rPr lang="en-US" altLang="zh-CN" b="1" dirty="0" smtClean="0">
                <a:solidFill>
                  <a:srgbClr val="FFFFFF"/>
                </a:solidFill>
                <a:ea typeface="SimSun" charset="0"/>
                <a:cs typeface="SimSun" charset="0"/>
              </a:rPr>
              <a:t> ở </a:t>
            </a:r>
            <a:r>
              <a:rPr lang="en-US" altLang="zh-CN" b="1" dirty="0" err="1" smtClean="0">
                <a:solidFill>
                  <a:srgbClr val="FFFFFF"/>
                </a:solidFill>
                <a:ea typeface="SimSun" charset="0"/>
                <a:cs typeface="SimSun" charset="0"/>
              </a:rPr>
              <a:t>tại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Êphêsô</a:t>
            </a:r>
            <a:r>
              <a:rPr lang="en-US" altLang="zh-CN" b="1" dirty="0" smtClean="0">
                <a:solidFill>
                  <a:srgbClr val="FFFFFF"/>
                </a:solidFill>
                <a:ea typeface="SimSun" charset="0"/>
                <a:cs typeface="SimSun" charset="0"/>
              </a:rPr>
              <a:t> (1 Ti 1:3b), 2 </a:t>
            </a:r>
            <a:r>
              <a:rPr lang="en-US" altLang="zh-CN" b="1" dirty="0" err="1" smtClean="0">
                <a:solidFill>
                  <a:srgbClr val="FFFFFF"/>
                </a:solidFill>
                <a:ea typeface="SimSun" charset="0"/>
                <a:cs typeface="SimSun" charset="0"/>
              </a:rPr>
              <a:t>Timôthê</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cũng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có</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cùng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nơi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đến</a:t>
            </a:r>
            <a:r>
              <a:rPr lang="en-US" altLang="zh-CN" b="1" dirty="0" smtClean="0">
                <a:solidFill>
                  <a:srgbClr val="FFFFFF"/>
                </a:solidFill>
                <a:ea typeface="SimSun" charset="0"/>
                <a:cs typeface="SimSun" charset="0"/>
              </a:rPr>
              <a:t> (2 Ti 1:16-18; 4:19).  </a:t>
            </a:r>
          </a:p>
          <a:p>
            <a:pPr eaLnBrk="1" hangingPunct="1">
              <a:defRPr/>
            </a:pPr>
            <a:endParaRPr lang="en-US" altLang="zh-CN" b="1" dirty="0" smtClean="0">
              <a:solidFill>
                <a:srgbClr val="FFFFFF"/>
              </a:solidFill>
              <a:ea typeface="SimSun" charset="0"/>
              <a:cs typeface="SimSun" charset="0"/>
            </a:endParaRPr>
          </a:p>
          <a:p>
            <a:pPr eaLnBrk="1" hangingPunct="1">
              <a:defRPr/>
            </a:pPr>
            <a:endParaRPr lang="en-US" altLang="zh-CN" b="1" dirty="0" smtClean="0">
              <a:solidFill>
                <a:srgbClr val="FFFFFF"/>
              </a:solidFill>
              <a:ea typeface="SimSun" charset="0"/>
              <a:cs typeface="SimSun" charset="0"/>
            </a:endParaRPr>
          </a:p>
          <a:p>
            <a:pPr eaLnBrk="1" hangingPunct="1">
              <a:defRPr/>
            </a:pPr>
            <a:endParaRPr lang="en-US" altLang="zh-CN" b="1" dirty="0" smtClean="0">
              <a:solidFill>
                <a:srgbClr val="FFFFFF"/>
              </a:solidFill>
              <a:ea typeface="SimSun" charset="0"/>
              <a:cs typeface="SimSun" charset="0"/>
            </a:endParaRPr>
          </a:p>
          <a:p>
            <a:pPr eaLnBrk="1" hangingPunct="1">
              <a:defRPr/>
            </a:pPr>
            <a:endParaRPr lang="en-US" altLang="zh-CN" b="1" dirty="0" smtClean="0">
              <a:solidFill>
                <a:srgbClr val="FFFFFF"/>
              </a:solidFill>
              <a:ea typeface="SimSun" charset="0"/>
              <a:cs typeface="SimSun" charset="0"/>
            </a:endParaRPr>
          </a:p>
          <a:p>
            <a:pPr eaLnBrk="1" hangingPunct="1">
              <a:defRPr/>
            </a:pPr>
            <a:r>
              <a:rPr lang="en-US" altLang="zh-CN" b="1" dirty="0" err="1" smtClean="0">
                <a:solidFill>
                  <a:srgbClr val="FFFFFF"/>
                </a:solidFill>
                <a:ea typeface="SimSun" charset="0"/>
                <a:cs typeface="SimSun" charset="0"/>
              </a:rPr>
              <a:t>Bức</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thư</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được</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viết</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từ</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Rôma</a:t>
            </a:r>
            <a:r>
              <a:rPr lang="en-US" altLang="zh-CN" b="1" dirty="0" smtClean="0">
                <a:solidFill>
                  <a:srgbClr val="FFFFFF"/>
                </a:solidFill>
                <a:ea typeface="SimSun" charset="0"/>
                <a:cs typeface="SimSun" charset="0"/>
              </a:rPr>
              <a:t>  (1:17; 2:9) </a:t>
            </a:r>
            <a:r>
              <a:rPr lang="en-US" altLang="zh-CN" b="1" dirty="0" err="1" smtClean="0">
                <a:solidFill>
                  <a:srgbClr val="FFFFFF"/>
                </a:solidFill>
                <a:ea typeface="SimSun" charset="0"/>
                <a:cs typeface="SimSun" charset="0"/>
              </a:rPr>
              <a:t>khi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Phao</a:t>
            </a:r>
            <a:r>
              <a:rPr lang="en-US" altLang="zh-CN" b="1" dirty="0" smtClean="0">
                <a:solidFill>
                  <a:srgbClr val="FFFFFF"/>
                </a:solidFill>
                <a:ea typeface="SimSun" charset="0"/>
                <a:cs typeface="SimSun" charset="0"/>
              </a:rPr>
              <a:t>-</a:t>
            </a:r>
            <a:r>
              <a:rPr lang="en-US" altLang="zh-CN" b="1" dirty="0" err="1" smtClean="0">
                <a:solidFill>
                  <a:srgbClr val="FFFFFF"/>
                </a:solidFill>
                <a:ea typeface="SimSun" charset="0"/>
                <a:cs typeface="SimSun" charset="0"/>
              </a:rPr>
              <a:t>lô</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bị</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tù</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lần</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thứ</a:t>
            </a:r>
            <a:r>
              <a:rPr lang="en-US" altLang="zh-CN" b="1" dirty="0" smtClean="0">
                <a:solidFill>
                  <a:srgbClr val="FFFFFF"/>
                </a:solidFill>
                <a:ea typeface="SimSun" charset="0"/>
                <a:cs typeface="SimSun" charset="0"/>
              </a:rPr>
              <a:t> 2 </a:t>
            </a:r>
            <a:r>
              <a:rPr lang="en-US" altLang="zh-CN" b="1" dirty="0" err="1" smtClean="0">
                <a:solidFill>
                  <a:srgbClr val="FFFFFF"/>
                </a:solidFill>
                <a:ea typeface="SimSun" charset="0"/>
                <a:cs typeface="SimSun" charset="0"/>
              </a:rPr>
              <a:t>tại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Rôma</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sau</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khi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ông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bênh</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vực</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mình</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lần</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thứ</a:t>
            </a:r>
            <a:r>
              <a:rPr lang="en-US" altLang="zh-CN" b="1" dirty="0" smtClean="0">
                <a:solidFill>
                  <a:srgbClr val="FFFFFF"/>
                </a:solidFill>
                <a:ea typeface="SimSun" charset="0"/>
                <a:cs typeface="SimSun" charset="0"/>
              </a:rPr>
              <a:t> 1 </a:t>
            </a:r>
            <a:r>
              <a:rPr lang="en-US" altLang="zh-CN" b="1" dirty="0" err="1" smtClean="0">
                <a:solidFill>
                  <a:srgbClr val="FFFFFF"/>
                </a:solidFill>
                <a:ea typeface="SimSun" charset="0"/>
                <a:cs typeface="SimSun" charset="0"/>
              </a:rPr>
              <a:t>tại</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Tòa</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án</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Hoàng</a:t>
            </a:r>
            <a:r>
              <a:rPr lang="en-US" altLang="zh-CN" b="1" dirty="0" smtClean="0">
                <a:solidFill>
                  <a:srgbClr val="FFFFFF"/>
                </a:solidFill>
                <a:ea typeface="SimSun" charset="0"/>
                <a:cs typeface="SimSun" charset="0"/>
              </a:rPr>
              <a:t> </a:t>
            </a:r>
            <a:r>
              <a:rPr lang="en-US" altLang="zh-CN" b="1" dirty="0" err="1" smtClean="0">
                <a:solidFill>
                  <a:srgbClr val="FFFFFF"/>
                </a:solidFill>
                <a:ea typeface="SimSun" charset="0"/>
                <a:cs typeface="SimSun" charset="0"/>
              </a:rPr>
              <a:t>gia</a:t>
            </a:r>
            <a:r>
              <a:rPr lang="en-US" altLang="zh-CN" b="1" dirty="0" smtClean="0">
                <a:solidFill>
                  <a:srgbClr val="FFFFFF"/>
                </a:solidFill>
                <a:ea typeface="SimSun" charset="0"/>
                <a:cs typeface="SimSun" charset="0"/>
              </a:rPr>
              <a:t> (4:16-17). </a:t>
            </a:r>
          </a:p>
        </p:txBody>
      </p:sp>
      <p:sp>
        <p:nvSpPr>
          <p:cNvPr id="48132" name="AutoShape 4"/>
          <p:cNvSpPr>
            <a:spLocks noChangeArrowheads="1"/>
          </p:cNvSpPr>
          <p:nvPr/>
        </p:nvSpPr>
        <p:spPr bwMode="auto">
          <a:xfrm rot="718568">
            <a:off x="3962400" y="4038600"/>
            <a:ext cx="2743200" cy="533400"/>
          </a:xfrm>
          <a:prstGeom prst="curvedUpArrow">
            <a:avLst>
              <a:gd name="adj1" fmla="val 102857"/>
              <a:gd name="adj2" fmla="val 205714"/>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48133" name="Text Box 5"/>
          <p:cNvSpPr txBox="1">
            <a:spLocks noChangeArrowheads="1"/>
          </p:cNvSpPr>
          <p:nvPr/>
        </p:nvSpPr>
        <p:spPr bwMode="auto">
          <a:xfrm>
            <a:off x="6629400" y="4038600"/>
            <a:ext cx="873957" cy="369332"/>
          </a:xfrm>
          <a:prstGeom prst="rect">
            <a:avLst/>
          </a:prstGeom>
          <a:solidFill>
            <a:srgbClr val="FF0000"/>
          </a:solidFill>
          <a:ln w="12700" cap="sq">
            <a:noFill/>
            <a:miter lim="800000"/>
            <a:headEnd type="none" w="sm" len="sm"/>
            <a:tailEnd type="none" w="sm" len="sm"/>
          </a:ln>
        </p:spPr>
        <p:txBody>
          <a:bodyPr wrap="none">
            <a:spAutoFit/>
          </a:bodyPr>
          <a:lstStyle/>
          <a:p>
            <a:pPr eaLnBrk="1" hangingPunct="1"/>
            <a:r>
              <a:rPr lang="en-US" b="1" dirty="0" err="1" smtClean="0">
                <a:solidFill>
                  <a:schemeClr val="bg1"/>
                </a:solidFill>
                <a:cs typeface="Arial" pitchFamily="34" charset="0"/>
              </a:rPr>
              <a:t>Ephêsô</a:t>
            </a:r>
            <a:endParaRPr lang="en-US" b="1" dirty="0">
              <a:solidFill>
                <a:schemeClr val="bg1"/>
              </a:solidFill>
              <a:cs typeface="Arial" pitchFamily="34" charset="0"/>
            </a:endParaRPr>
          </a:p>
        </p:txBody>
      </p:sp>
      <p:sp>
        <p:nvSpPr>
          <p:cNvPr id="58374" name="Rectangle 6"/>
          <p:cNvSpPr>
            <a:spLocks noGrp="1" noChangeArrowheads="1"/>
          </p:cNvSpPr>
          <p:nvPr>
            <p:ph type="title" idx="4294967295"/>
          </p:nvPr>
        </p:nvSpPr>
        <p:spPr>
          <a:xfrm>
            <a:off x="609600" y="-152400"/>
            <a:ext cx="7620000" cy="1143000"/>
          </a:xfrm>
        </p:spPr>
        <p:txBody>
          <a:bodyPr/>
          <a:lstStyle/>
          <a:p>
            <a:pPr eaLnBrk="1" hangingPunct="1"/>
            <a:r>
              <a:rPr lang="en-US" sz="1400" smtClean="0"/>
              <a:t>Origins / Recipients</a:t>
            </a:r>
          </a:p>
        </p:txBody>
      </p:sp>
      <p:sp>
        <p:nvSpPr>
          <p:cNvPr id="58375" name="Text Box 7"/>
          <p:cNvSpPr txBox="1">
            <a:spLocks noChangeArrowheads="1"/>
          </p:cNvSpPr>
          <p:nvPr/>
        </p:nvSpPr>
        <p:spPr bwMode="auto">
          <a:xfrm>
            <a:off x="8305800" y="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rPr>
              <a:t>238</a:t>
            </a:r>
            <a:endParaRPr lang="en-US">
              <a:solidFill>
                <a:srgbClr val="000000"/>
              </a:solidFill>
            </a:endParaRPr>
          </a:p>
        </p:txBody>
      </p:sp>
      <p:sp>
        <p:nvSpPr>
          <p:cNvPr id="58376" name="Text Box 8"/>
          <p:cNvSpPr txBox="1">
            <a:spLocks noChangeArrowheads="1"/>
          </p:cNvSpPr>
          <p:nvPr/>
        </p:nvSpPr>
        <p:spPr bwMode="auto">
          <a:xfrm>
            <a:off x="3429000" y="76200"/>
            <a:ext cx="4953000" cy="646331"/>
          </a:xfrm>
          <a:prstGeom prst="rect">
            <a:avLst/>
          </a:prstGeom>
          <a:solidFill>
            <a:srgbClr val="000000"/>
          </a:solidFill>
          <a:ln w="9525">
            <a:noFill/>
            <a:miter lim="800000"/>
            <a:headEnd/>
            <a:tailEnd/>
          </a:ln>
        </p:spPr>
        <p:txBody>
          <a:bodyPr wrap="square">
            <a:spAutoFit/>
          </a:bodyPr>
          <a:lstStyle/>
          <a:p>
            <a:pPr algn="ctr" eaLnBrk="1" hangingPunct="1"/>
            <a:r>
              <a:rPr lang="en-US" sz="3600" b="1" dirty="0" err="1" smtClean="0">
                <a:solidFill>
                  <a:srgbClr val="FFFF00"/>
                </a:solidFill>
                <a:ea typeface="SimSun" pitchFamily="2" charset="-122"/>
              </a:rPr>
              <a:t>Độc</a:t>
            </a:r>
            <a:r>
              <a:rPr lang="en-US" sz="3600" b="1" dirty="0" smtClean="0">
                <a:solidFill>
                  <a:srgbClr val="FFFF00"/>
                </a:solidFill>
                <a:ea typeface="SimSun" pitchFamily="2" charset="-122"/>
              </a:rPr>
              <a:t> </a:t>
            </a:r>
            <a:r>
              <a:rPr lang="en-US" sz="3600" b="1" dirty="0" err="1" smtClean="0">
                <a:solidFill>
                  <a:srgbClr val="FFFF00"/>
                </a:solidFill>
                <a:ea typeface="SimSun" pitchFamily="2" charset="-122"/>
              </a:rPr>
              <a:t>giả</a:t>
            </a:r>
            <a:r>
              <a:rPr lang="en-US" sz="3600" b="1" dirty="0" smtClean="0">
                <a:solidFill>
                  <a:srgbClr val="FFFF00"/>
                </a:solidFill>
                <a:ea typeface="SimSun" pitchFamily="2" charset="-122"/>
              </a:rPr>
              <a:t> </a:t>
            </a:r>
            <a:r>
              <a:rPr lang="en-US" sz="3600" b="1" dirty="0" err="1" smtClean="0">
                <a:solidFill>
                  <a:srgbClr val="FFFF00"/>
                </a:solidFill>
                <a:ea typeface="SimSun" pitchFamily="2" charset="-122"/>
              </a:rPr>
              <a:t>nguyên</a:t>
            </a:r>
            <a:r>
              <a:rPr lang="en-US" sz="3600" b="1" dirty="0" smtClean="0">
                <a:solidFill>
                  <a:srgbClr val="FFFF00"/>
                </a:solidFill>
                <a:ea typeface="SimSun" pitchFamily="2" charset="-122"/>
              </a:rPr>
              <a:t> </a:t>
            </a:r>
            <a:r>
              <a:rPr lang="en-US" sz="3600" b="1" dirty="0" err="1" smtClean="0">
                <a:solidFill>
                  <a:srgbClr val="FFFF00"/>
                </a:solidFill>
                <a:ea typeface="SimSun" pitchFamily="2" charset="-122"/>
              </a:rPr>
              <a:t>thủy</a:t>
            </a:r>
            <a:endParaRPr lang="en-US" sz="3600" b="1" dirty="0">
              <a:solidFill>
                <a:srgbClr val="FFFF00"/>
              </a:solidFill>
              <a:ea typeface="SimSun" pitchFamily="2" charset="-122"/>
            </a:endParaRPr>
          </a:p>
        </p:txBody>
      </p:sp>
      <p:sp>
        <p:nvSpPr>
          <p:cNvPr id="48138" name="Text Box 10"/>
          <p:cNvSpPr txBox="1">
            <a:spLocks noChangeArrowheads="1"/>
          </p:cNvSpPr>
          <p:nvPr/>
        </p:nvSpPr>
        <p:spPr bwMode="auto">
          <a:xfrm>
            <a:off x="3048000" y="3505200"/>
            <a:ext cx="735266" cy="369332"/>
          </a:xfrm>
          <a:prstGeom prst="rect">
            <a:avLst/>
          </a:prstGeom>
          <a:solidFill>
            <a:srgbClr val="FF0000"/>
          </a:solidFill>
          <a:ln w="12700" cap="sq">
            <a:noFill/>
            <a:miter lim="800000"/>
            <a:headEnd type="none" w="sm" len="sm"/>
            <a:tailEnd type="none" w="sm" len="sm"/>
          </a:ln>
        </p:spPr>
        <p:txBody>
          <a:bodyPr wrap="none">
            <a:spAutoFit/>
          </a:bodyPr>
          <a:lstStyle/>
          <a:p>
            <a:pPr eaLnBrk="1" hangingPunct="1"/>
            <a:r>
              <a:rPr lang="en-US" b="1" dirty="0" err="1" smtClean="0">
                <a:solidFill>
                  <a:schemeClr val="bg1"/>
                </a:solidFill>
                <a:cs typeface="Arial" pitchFamily="34" charset="0"/>
              </a:rPr>
              <a:t>Rôma</a:t>
            </a:r>
            <a:endParaRPr lang="en-US" b="1" dirty="0">
              <a:solidFill>
                <a:schemeClr val="bg1"/>
              </a:solidFill>
              <a:cs typeface="Arial" pitchFamily="34" charset="0"/>
            </a:endParaRPr>
          </a:p>
        </p:txBody>
      </p:sp>
      <p:sp>
        <p:nvSpPr>
          <p:cNvPr id="58378" name="WordArt 7"/>
          <p:cNvSpPr>
            <a:spLocks noChangeArrowheads="1" noChangeShapeType="1" noTextEdit="1"/>
          </p:cNvSpPr>
          <p:nvPr/>
        </p:nvSpPr>
        <p:spPr bwMode="auto">
          <a:xfrm rot="-296758">
            <a:off x="145189" y="68971"/>
            <a:ext cx="2595900"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wipe(left)">
                                      <p:cBhvr>
                                        <p:cTn id="7" dur="500"/>
                                        <p:tgtEl>
                                          <p:spTgt spid="481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wipe(left)">
                                      <p:cBhvr>
                                        <p:cTn id="11" dur="500"/>
                                        <p:tgtEl>
                                          <p:spTgt spid="4813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133"/>
                                        </p:tgtEl>
                                        <p:attrNameLst>
                                          <p:attrName>style.visibility</p:attrName>
                                        </p:attrNameLst>
                                      </p:cBhvr>
                                      <p:to>
                                        <p:strVal val="visible"/>
                                      </p:to>
                                    </p:set>
                                    <p:animEffect transition="in" filter="wipe(left)">
                                      <p:cBhvr>
                                        <p:cTn id="15" dur="500"/>
                                        <p:tgtEl>
                                          <p:spTgt spid="481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8131">
                                            <p:bg/>
                                          </p:spTgt>
                                        </p:tgtEl>
                                        <p:attrNameLst>
                                          <p:attrName>style.visibility</p:attrName>
                                        </p:attrNameLst>
                                      </p:cBhvr>
                                      <p:to>
                                        <p:strVal val="visible"/>
                                      </p:to>
                                    </p:set>
                                    <p:animEffect transition="in" filter="diamond(in)">
                                      <p:cBhvr>
                                        <p:cTn id="20" dur="2000"/>
                                        <p:tgtEl>
                                          <p:spTgt spid="48131">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8131">
                                            <p:txEl>
                                              <p:pRg st="0" end="0"/>
                                            </p:txEl>
                                          </p:spTgt>
                                        </p:tgtEl>
                                        <p:attrNameLst>
                                          <p:attrName>style.visibility</p:attrName>
                                        </p:attrNameLst>
                                      </p:cBhvr>
                                      <p:to>
                                        <p:strVal val="visible"/>
                                      </p:to>
                                    </p:set>
                                    <p:animEffect transition="in" filter="diamond(in)">
                                      <p:cBhvr>
                                        <p:cTn id="25" dur="2000"/>
                                        <p:tgtEl>
                                          <p:spTgt spid="4813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48131">
                                            <p:txEl>
                                              <p:pRg st="2" end="2"/>
                                            </p:txEl>
                                          </p:spTgt>
                                        </p:tgtEl>
                                        <p:attrNameLst>
                                          <p:attrName>style.visibility</p:attrName>
                                        </p:attrNameLst>
                                      </p:cBhvr>
                                      <p:to>
                                        <p:strVal val="visible"/>
                                      </p:to>
                                    </p:set>
                                    <p:animEffect transition="in" filter="diamond(in)">
                                      <p:cBhvr>
                                        <p:cTn id="30" dur="2000"/>
                                        <p:tgtEl>
                                          <p:spTgt spid="4813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animEffect transition="in" filter="diamond(in)">
                                      <p:cBhvr>
                                        <p:cTn id="35" dur="2000"/>
                                        <p:tgtEl>
                                          <p:spTgt spid="48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allAtOnce" animBg="1"/>
      <p:bldP spid="48132" grpId="0" animBg="1"/>
      <p:bldP spid="48133" grpId="0" animBg="1"/>
      <p:bldP spid="48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taly_rome"/>
          <p:cNvPicPr>
            <a:picLocks noGrp="1" noChangeAspect="1" noChangeArrowheads="1"/>
          </p:cNvPicPr>
          <p:nvPr>
            <p:ph idx="1"/>
          </p:nvPr>
        </p:nvPicPr>
        <p:blipFill>
          <a:blip r:embed="rId3" cstate="print"/>
          <a:srcRect/>
          <a:stretch>
            <a:fillRect/>
          </a:stretch>
        </p:blipFill>
        <p:spPr>
          <a:xfrm>
            <a:off x="228600" y="-19050"/>
            <a:ext cx="8801100" cy="6858000"/>
          </a:xfrm>
        </p:spPr>
      </p:pic>
      <p:sp>
        <p:nvSpPr>
          <p:cNvPr id="50179" name="Rectangle 3"/>
          <p:cNvSpPr>
            <a:spLocks noChangeArrowheads="1"/>
          </p:cNvSpPr>
          <p:nvPr/>
        </p:nvSpPr>
        <p:spPr bwMode="auto">
          <a:xfrm>
            <a:off x="3836988" y="2368550"/>
            <a:ext cx="1001712" cy="450850"/>
          </a:xfrm>
          <a:prstGeom prst="rect">
            <a:avLst/>
          </a:prstGeom>
          <a:noFill/>
          <a:ln w="9525">
            <a:noFill/>
            <a:miter lim="800000"/>
            <a:headEnd/>
            <a:tailEnd/>
          </a:ln>
        </p:spPr>
        <p:txBody>
          <a:bodyPr tIns="91440" bIns="91440"/>
          <a:lstStyle/>
          <a:p>
            <a:pPr eaLnBrk="1" hangingPunct="1"/>
            <a:r>
              <a:rPr lang="en-US" altLang="zh-CN" sz="2000" b="1">
                <a:ea typeface="SimSun" pitchFamily="2" charset="-122"/>
              </a:rPr>
              <a:t> Rome</a:t>
            </a:r>
          </a:p>
        </p:txBody>
      </p:sp>
      <p:sp>
        <p:nvSpPr>
          <p:cNvPr id="50180" name="Rectangle 4"/>
          <p:cNvSpPr>
            <a:spLocks noChangeArrowheads="1"/>
          </p:cNvSpPr>
          <p:nvPr/>
        </p:nvSpPr>
        <p:spPr bwMode="auto">
          <a:xfrm>
            <a:off x="450850" y="427038"/>
            <a:ext cx="8229600" cy="1143000"/>
          </a:xfrm>
          <a:prstGeom prst="rect">
            <a:avLst/>
          </a:prstGeom>
          <a:noFill/>
          <a:ln w="9525">
            <a:noFill/>
            <a:miter lim="800000"/>
            <a:headEnd/>
            <a:tailEnd/>
          </a:ln>
          <a:effectLst/>
        </p:spPr>
        <p:txBody>
          <a:bodyPr anchor="ctr"/>
          <a:lstStyle/>
          <a:p>
            <a:pPr algn="ctr" eaLnBrk="1" hangingPunct="1">
              <a:defRPr/>
            </a:pPr>
            <a:endParaRPr lang="en-US" sz="4400">
              <a:solidFill>
                <a:srgbClr val="99CCFF"/>
              </a:solidFill>
              <a:effectLst>
                <a:outerShdw blurRad="38100" dist="38100" dir="2700000" algn="tl">
                  <a:srgbClr val="000000"/>
                </a:outerShdw>
              </a:effectLst>
              <a:latin typeface="Arial" charset="0"/>
              <a:ea typeface="ＭＳ Ｐゴシック" charset="-128"/>
              <a:cs typeface="ＭＳ Ｐゴシック" charset="-128"/>
            </a:endParaRPr>
          </a:p>
        </p:txBody>
      </p:sp>
      <p:sp>
        <p:nvSpPr>
          <p:cNvPr id="50181" name="Rectangle 5"/>
          <p:cNvSpPr>
            <a:spLocks noGrp="1" noChangeArrowheads="1"/>
          </p:cNvSpPr>
          <p:nvPr>
            <p:ph type="title"/>
          </p:nvPr>
        </p:nvSpPr>
        <p:spPr/>
        <p:txBody>
          <a:bodyPr/>
          <a:lstStyle/>
          <a:p>
            <a:pPr eaLnBrk="1" hangingPunct="1">
              <a:defRPr/>
            </a:pPr>
            <a:r>
              <a:rPr lang="en-US" b="1" dirty="0" err="1" smtClean="0">
                <a:solidFill>
                  <a:srgbClr val="FFFF00"/>
                </a:solidFill>
                <a:ea typeface="ＭＳ Ｐゴシック" charset="0"/>
                <a:cs typeface="ＭＳ Ｐゴシック" charset="0"/>
              </a:rPr>
              <a:t>Địa</a:t>
            </a:r>
            <a:r>
              <a:rPr lang="en-US" b="1" dirty="0" smtClean="0">
                <a:solidFill>
                  <a:srgbClr val="FFFF00"/>
                </a:solidFill>
                <a:ea typeface="ＭＳ Ｐゴシック" charset="0"/>
                <a:cs typeface="ＭＳ Ｐゴシック" charset="0"/>
              </a:rPr>
              <a:t> </a:t>
            </a:r>
            <a:r>
              <a:rPr lang="en-US" b="1" dirty="0" err="1" smtClean="0">
                <a:solidFill>
                  <a:srgbClr val="FFFF00"/>
                </a:solidFill>
                <a:ea typeface="ＭＳ Ｐゴシック" charset="0"/>
                <a:cs typeface="ＭＳ Ｐゴシック" charset="0"/>
              </a:rPr>
              <a:t>điểm</a:t>
            </a:r>
            <a:r>
              <a:rPr lang="en-US" b="1" dirty="0" smtClean="0">
                <a:solidFill>
                  <a:srgbClr val="FFFF00"/>
                </a:solidFill>
                <a:ea typeface="ＭＳ Ｐゴシック" charset="0"/>
                <a:cs typeface="ＭＳ Ｐゴシック" charset="0"/>
              </a:rPr>
              <a:t> </a:t>
            </a:r>
            <a:endParaRPr lang="en-US" b="1" dirty="0">
              <a:solidFill>
                <a:srgbClr val="FFFF00"/>
              </a:solidFill>
              <a:ea typeface="ＭＳ Ｐゴシック" charset="0"/>
              <a:cs typeface="ＭＳ Ｐゴシック" charset="0"/>
            </a:endParaRPr>
          </a:p>
        </p:txBody>
      </p:sp>
      <p:grpSp>
        <p:nvGrpSpPr>
          <p:cNvPr id="2" name="Group 6"/>
          <p:cNvGrpSpPr>
            <a:grpSpLocks/>
          </p:cNvGrpSpPr>
          <p:nvPr/>
        </p:nvGrpSpPr>
        <p:grpSpPr bwMode="auto">
          <a:xfrm>
            <a:off x="5429250" y="457200"/>
            <a:ext cx="3286125" cy="2686050"/>
            <a:chOff x="3420" y="288"/>
            <a:chExt cx="2070" cy="1692"/>
          </a:xfrm>
        </p:grpSpPr>
        <p:grpSp>
          <p:nvGrpSpPr>
            <p:cNvPr id="3" name="Group 7"/>
            <p:cNvGrpSpPr>
              <a:grpSpLocks/>
            </p:cNvGrpSpPr>
            <p:nvPr/>
          </p:nvGrpSpPr>
          <p:grpSpPr bwMode="auto">
            <a:xfrm>
              <a:off x="4492" y="1052"/>
              <a:ext cx="998" cy="928"/>
              <a:chOff x="2316" y="1145"/>
              <a:chExt cx="3020" cy="2812"/>
            </a:xfrm>
          </p:grpSpPr>
          <p:sp>
            <p:nvSpPr>
              <p:cNvPr id="59403" name="Freeform 8"/>
              <p:cNvSpPr>
                <a:spLocks/>
              </p:cNvSpPr>
              <p:nvPr/>
            </p:nvSpPr>
            <p:spPr bwMode="auto">
              <a:xfrm>
                <a:off x="2316" y="1145"/>
                <a:ext cx="3001" cy="2793"/>
              </a:xfrm>
              <a:custGeom>
                <a:avLst/>
                <a:gdLst>
                  <a:gd name="T0" fmla="*/ 208 w 3010"/>
                  <a:gd name="T1" fmla="*/ 3501 h 2706"/>
                  <a:gd name="T2" fmla="*/ 216 w 3010"/>
                  <a:gd name="T3" fmla="*/ 3560 h 2706"/>
                  <a:gd name="T4" fmla="*/ 238 w 3010"/>
                  <a:gd name="T5" fmla="*/ 3627 h 2706"/>
                  <a:gd name="T6" fmla="*/ 271 w 3010"/>
                  <a:gd name="T7" fmla="*/ 3674 h 2706"/>
                  <a:gd name="T8" fmla="*/ 301 w 3010"/>
                  <a:gd name="T9" fmla="*/ 3694 h 2706"/>
                  <a:gd name="T10" fmla="*/ 339 w 3010"/>
                  <a:gd name="T11" fmla="*/ 3713 h 2706"/>
                  <a:gd name="T12" fmla="*/ 385 w 3010"/>
                  <a:gd name="T13" fmla="*/ 3713 h 2706"/>
                  <a:gd name="T14" fmla="*/ 440 w 3010"/>
                  <a:gd name="T15" fmla="*/ 3697 h 2706"/>
                  <a:gd name="T16" fmla="*/ 498 w 3010"/>
                  <a:gd name="T17" fmla="*/ 3673 h 2706"/>
                  <a:gd name="T18" fmla="*/ 531 w 3010"/>
                  <a:gd name="T19" fmla="*/ 3652 h 2706"/>
                  <a:gd name="T20" fmla="*/ 576 w 3010"/>
                  <a:gd name="T21" fmla="*/ 3636 h 2706"/>
                  <a:gd name="T22" fmla="*/ 652 w 3010"/>
                  <a:gd name="T23" fmla="*/ 3616 h 2706"/>
                  <a:gd name="T24" fmla="*/ 751 w 3010"/>
                  <a:gd name="T25" fmla="*/ 3588 h 2706"/>
                  <a:gd name="T26" fmla="*/ 872 w 3010"/>
                  <a:gd name="T27" fmla="*/ 3560 h 2706"/>
                  <a:gd name="T28" fmla="*/ 1032 w 3010"/>
                  <a:gd name="T29" fmla="*/ 3528 h 2706"/>
                  <a:gd name="T30" fmla="*/ 1212 w 3010"/>
                  <a:gd name="T31" fmla="*/ 3499 h 2706"/>
                  <a:gd name="T32" fmla="*/ 1429 w 3010"/>
                  <a:gd name="T33" fmla="*/ 3481 h 2706"/>
                  <a:gd name="T34" fmla="*/ 1668 w 3010"/>
                  <a:gd name="T35" fmla="*/ 3460 h 2706"/>
                  <a:gd name="T36" fmla="*/ 1937 w 3010"/>
                  <a:gd name="T37" fmla="*/ 3450 h 2706"/>
                  <a:gd name="T38" fmla="*/ 2239 w 3010"/>
                  <a:gd name="T39" fmla="*/ 3453 h 2706"/>
                  <a:gd name="T40" fmla="*/ 2569 w 3010"/>
                  <a:gd name="T41" fmla="*/ 3464 h 2706"/>
                  <a:gd name="T42" fmla="*/ 2794 w 3010"/>
                  <a:gd name="T43" fmla="*/ 3484 h 2706"/>
                  <a:gd name="T44" fmla="*/ 2818 w 3010"/>
                  <a:gd name="T45" fmla="*/ 3484 h 2706"/>
                  <a:gd name="T46" fmla="*/ 2853 w 3010"/>
                  <a:gd name="T47" fmla="*/ 3464 h 2706"/>
                  <a:gd name="T48" fmla="*/ 2890 w 3010"/>
                  <a:gd name="T49" fmla="*/ 3421 h 2706"/>
                  <a:gd name="T50" fmla="*/ 2907 w 3010"/>
                  <a:gd name="T51" fmla="*/ 3380 h 2706"/>
                  <a:gd name="T52" fmla="*/ 2916 w 3010"/>
                  <a:gd name="T53" fmla="*/ 3329 h 2706"/>
                  <a:gd name="T54" fmla="*/ 2918 w 3010"/>
                  <a:gd name="T55" fmla="*/ 3263 h 2706"/>
                  <a:gd name="T56" fmla="*/ 2914 w 3010"/>
                  <a:gd name="T57" fmla="*/ 3186 h 2706"/>
                  <a:gd name="T58" fmla="*/ 2903 w 3010"/>
                  <a:gd name="T59" fmla="*/ 3095 h 2706"/>
                  <a:gd name="T60" fmla="*/ 2901 w 3010"/>
                  <a:gd name="T61" fmla="*/ 3054 h 2706"/>
                  <a:gd name="T62" fmla="*/ 2897 w 3010"/>
                  <a:gd name="T63" fmla="*/ 2984 h 2706"/>
                  <a:gd name="T64" fmla="*/ 2890 w 3010"/>
                  <a:gd name="T65" fmla="*/ 2872 h 2706"/>
                  <a:gd name="T66" fmla="*/ 2884 w 3010"/>
                  <a:gd name="T67" fmla="*/ 2731 h 2706"/>
                  <a:gd name="T68" fmla="*/ 2874 w 3010"/>
                  <a:gd name="T69" fmla="*/ 2554 h 2706"/>
                  <a:gd name="T70" fmla="*/ 2867 w 3010"/>
                  <a:gd name="T71" fmla="*/ 2344 h 2706"/>
                  <a:gd name="T72" fmla="*/ 2855 w 3010"/>
                  <a:gd name="T73" fmla="*/ 2092 h 2706"/>
                  <a:gd name="T74" fmla="*/ 2844 w 3010"/>
                  <a:gd name="T75" fmla="*/ 1815 h 2706"/>
                  <a:gd name="T76" fmla="*/ 2834 w 3010"/>
                  <a:gd name="T77" fmla="*/ 1502 h 2706"/>
                  <a:gd name="T78" fmla="*/ 2826 w 3010"/>
                  <a:gd name="T79" fmla="*/ 1159 h 2706"/>
                  <a:gd name="T80" fmla="*/ 2818 w 3010"/>
                  <a:gd name="T81" fmla="*/ 785 h 2706"/>
                  <a:gd name="T82" fmla="*/ 2811 w 3010"/>
                  <a:gd name="T83" fmla="*/ 382 h 2706"/>
                  <a:gd name="T84" fmla="*/ 2806 w 3010"/>
                  <a:gd name="T85" fmla="*/ 194 h 2706"/>
                  <a:gd name="T86" fmla="*/ 2801 w 3010"/>
                  <a:gd name="T87" fmla="*/ 152 h 2706"/>
                  <a:gd name="T88" fmla="*/ 2784 w 3010"/>
                  <a:gd name="T89" fmla="*/ 102 h 2706"/>
                  <a:gd name="T90" fmla="*/ 2748 w 3010"/>
                  <a:gd name="T91" fmla="*/ 46 h 2706"/>
                  <a:gd name="T92" fmla="*/ 2717 w 3010"/>
                  <a:gd name="T93" fmla="*/ 31 h 2706"/>
                  <a:gd name="T94" fmla="*/ 2681 w 3010"/>
                  <a:gd name="T95" fmla="*/ 8 h 2706"/>
                  <a:gd name="T96" fmla="*/ 2635 w 3010"/>
                  <a:gd name="T97" fmla="*/ 2 h 2706"/>
                  <a:gd name="T98" fmla="*/ 2582 w 3010"/>
                  <a:gd name="T99" fmla="*/ 0 h 2706"/>
                  <a:gd name="T100" fmla="*/ 174 w 3010"/>
                  <a:gd name="T101" fmla="*/ 225 h 2706"/>
                  <a:gd name="T102" fmla="*/ 159 w 3010"/>
                  <a:gd name="T103" fmla="*/ 225 h 2706"/>
                  <a:gd name="T104" fmla="*/ 121 w 3010"/>
                  <a:gd name="T105" fmla="*/ 232 h 2706"/>
                  <a:gd name="T106" fmla="*/ 77 w 3010"/>
                  <a:gd name="T107" fmla="*/ 252 h 2706"/>
                  <a:gd name="T108" fmla="*/ 36 w 3010"/>
                  <a:gd name="T109" fmla="*/ 281 h 2706"/>
                  <a:gd name="T110" fmla="*/ 7 w 3010"/>
                  <a:gd name="T111" fmla="*/ 332 h 2706"/>
                  <a:gd name="T112" fmla="*/ 0 w 3010"/>
                  <a:gd name="T113" fmla="*/ 388 h 2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10"/>
                  <a:gd name="T172" fmla="*/ 0 h 2706"/>
                  <a:gd name="T173" fmla="*/ 3010 w 3010"/>
                  <a:gd name="T174" fmla="*/ 2706 h 2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10" h="2706">
                    <a:moveTo>
                      <a:pt x="1" y="295"/>
                    </a:moveTo>
                    <a:lnTo>
                      <a:pt x="218" y="2537"/>
                    </a:lnTo>
                    <a:lnTo>
                      <a:pt x="218" y="2539"/>
                    </a:lnTo>
                    <a:lnTo>
                      <a:pt x="218" y="2548"/>
                    </a:lnTo>
                    <a:lnTo>
                      <a:pt x="218" y="2552"/>
                    </a:lnTo>
                    <a:lnTo>
                      <a:pt x="218" y="2560"/>
                    </a:lnTo>
                    <a:lnTo>
                      <a:pt x="220" y="2567"/>
                    </a:lnTo>
                    <a:lnTo>
                      <a:pt x="222" y="2577"/>
                    </a:lnTo>
                    <a:lnTo>
                      <a:pt x="224" y="2584"/>
                    </a:lnTo>
                    <a:lnTo>
                      <a:pt x="226" y="2594"/>
                    </a:lnTo>
                    <a:lnTo>
                      <a:pt x="229" y="2603"/>
                    </a:lnTo>
                    <a:lnTo>
                      <a:pt x="233" y="2615"/>
                    </a:lnTo>
                    <a:lnTo>
                      <a:pt x="237" y="2622"/>
                    </a:lnTo>
                    <a:lnTo>
                      <a:pt x="243" y="2634"/>
                    </a:lnTo>
                    <a:lnTo>
                      <a:pt x="248" y="2643"/>
                    </a:lnTo>
                    <a:lnTo>
                      <a:pt x="256" y="2653"/>
                    </a:lnTo>
                    <a:lnTo>
                      <a:pt x="264" y="2662"/>
                    </a:lnTo>
                    <a:lnTo>
                      <a:pt x="273" y="2670"/>
                    </a:lnTo>
                    <a:lnTo>
                      <a:pt x="277" y="2674"/>
                    </a:lnTo>
                    <a:lnTo>
                      <a:pt x="281" y="2677"/>
                    </a:lnTo>
                    <a:lnTo>
                      <a:pt x="288" y="2681"/>
                    </a:lnTo>
                    <a:lnTo>
                      <a:pt x="294" y="2685"/>
                    </a:lnTo>
                    <a:lnTo>
                      <a:pt x="300" y="2687"/>
                    </a:lnTo>
                    <a:lnTo>
                      <a:pt x="305" y="2691"/>
                    </a:lnTo>
                    <a:lnTo>
                      <a:pt x="311" y="2693"/>
                    </a:lnTo>
                    <a:lnTo>
                      <a:pt x="319" y="2696"/>
                    </a:lnTo>
                    <a:lnTo>
                      <a:pt x="324" y="2698"/>
                    </a:lnTo>
                    <a:lnTo>
                      <a:pt x="334" y="2700"/>
                    </a:lnTo>
                    <a:lnTo>
                      <a:pt x="340" y="2702"/>
                    </a:lnTo>
                    <a:lnTo>
                      <a:pt x="349" y="2704"/>
                    </a:lnTo>
                    <a:lnTo>
                      <a:pt x="357" y="2704"/>
                    </a:lnTo>
                    <a:lnTo>
                      <a:pt x="366" y="2706"/>
                    </a:lnTo>
                    <a:lnTo>
                      <a:pt x="376" y="2706"/>
                    </a:lnTo>
                    <a:lnTo>
                      <a:pt x="385" y="2706"/>
                    </a:lnTo>
                    <a:lnTo>
                      <a:pt x="395" y="2704"/>
                    </a:lnTo>
                    <a:lnTo>
                      <a:pt x="404" y="2704"/>
                    </a:lnTo>
                    <a:lnTo>
                      <a:pt x="414" y="2702"/>
                    </a:lnTo>
                    <a:lnTo>
                      <a:pt x="427" y="2702"/>
                    </a:lnTo>
                    <a:lnTo>
                      <a:pt x="439" y="2698"/>
                    </a:lnTo>
                    <a:lnTo>
                      <a:pt x="450" y="2695"/>
                    </a:lnTo>
                    <a:lnTo>
                      <a:pt x="461" y="2693"/>
                    </a:lnTo>
                    <a:lnTo>
                      <a:pt x="475" y="2689"/>
                    </a:lnTo>
                    <a:lnTo>
                      <a:pt x="488" y="2683"/>
                    </a:lnTo>
                    <a:lnTo>
                      <a:pt x="503" y="2679"/>
                    </a:lnTo>
                    <a:lnTo>
                      <a:pt x="516" y="2676"/>
                    </a:lnTo>
                    <a:lnTo>
                      <a:pt x="532" y="2670"/>
                    </a:lnTo>
                    <a:lnTo>
                      <a:pt x="534" y="2668"/>
                    </a:lnTo>
                    <a:lnTo>
                      <a:pt x="541" y="2666"/>
                    </a:lnTo>
                    <a:lnTo>
                      <a:pt x="545" y="2664"/>
                    </a:lnTo>
                    <a:lnTo>
                      <a:pt x="551" y="2662"/>
                    </a:lnTo>
                    <a:lnTo>
                      <a:pt x="556" y="2660"/>
                    </a:lnTo>
                    <a:lnTo>
                      <a:pt x="566" y="2658"/>
                    </a:lnTo>
                    <a:lnTo>
                      <a:pt x="573" y="2657"/>
                    </a:lnTo>
                    <a:lnTo>
                      <a:pt x="585" y="2653"/>
                    </a:lnTo>
                    <a:lnTo>
                      <a:pt x="596" y="2649"/>
                    </a:lnTo>
                    <a:lnTo>
                      <a:pt x="610" y="2647"/>
                    </a:lnTo>
                    <a:lnTo>
                      <a:pt x="621" y="2645"/>
                    </a:lnTo>
                    <a:lnTo>
                      <a:pt x="638" y="2641"/>
                    </a:lnTo>
                    <a:lnTo>
                      <a:pt x="653" y="2639"/>
                    </a:lnTo>
                    <a:lnTo>
                      <a:pt x="672" y="2636"/>
                    </a:lnTo>
                    <a:lnTo>
                      <a:pt x="689" y="2630"/>
                    </a:lnTo>
                    <a:lnTo>
                      <a:pt x="707" y="2628"/>
                    </a:lnTo>
                    <a:lnTo>
                      <a:pt x="727" y="2622"/>
                    </a:lnTo>
                    <a:lnTo>
                      <a:pt x="750" y="2618"/>
                    </a:lnTo>
                    <a:lnTo>
                      <a:pt x="771" y="2615"/>
                    </a:lnTo>
                    <a:lnTo>
                      <a:pt x="796" y="2611"/>
                    </a:lnTo>
                    <a:lnTo>
                      <a:pt x="821" y="2605"/>
                    </a:lnTo>
                    <a:lnTo>
                      <a:pt x="847" y="2603"/>
                    </a:lnTo>
                    <a:lnTo>
                      <a:pt x="874" y="2598"/>
                    </a:lnTo>
                    <a:lnTo>
                      <a:pt x="902" y="2594"/>
                    </a:lnTo>
                    <a:lnTo>
                      <a:pt x="933" y="2588"/>
                    </a:lnTo>
                    <a:lnTo>
                      <a:pt x="963" y="2584"/>
                    </a:lnTo>
                    <a:lnTo>
                      <a:pt x="993" y="2580"/>
                    </a:lnTo>
                    <a:lnTo>
                      <a:pt x="1028" y="2575"/>
                    </a:lnTo>
                    <a:lnTo>
                      <a:pt x="1062" y="2571"/>
                    </a:lnTo>
                    <a:lnTo>
                      <a:pt x="1100" y="2569"/>
                    </a:lnTo>
                    <a:lnTo>
                      <a:pt x="1136" y="2563"/>
                    </a:lnTo>
                    <a:lnTo>
                      <a:pt x="1172" y="2560"/>
                    </a:lnTo>
                    <a:lnTo>
                      <a:pt x="1212" y="2556"/>
                    </a:lnTo>
                    <a:lnTo>
                      <a:pt x="1252" y="2550"/>
                    </a:lnTo>
                    <a:lnTo>
                      <a:pt x="1292" y="2546"/>
                    </a:lnTo>
                    <a:lnTo>
                      <a:pt x="1336" y="2544"/>
                    </a:lnTo>
                    <a:lnTo>
                      <a:pt x="1379" y="2541"/>
                    </a:lnTo>
                    <a:lnTo>
                      <a:pt x="1423" y="2537"/>
                    </a:lnTo>
                    <a:lnTo>
                      <a:pt x="1469" y="2535"/>
                    </a:lnTo>
                    <a:lnTo>
                      <a:pt x="1516" y="2531"/>
                    </a:lnTo>
                    <a:lnTo>
                      <a:pt x="1566" y="2529"/>
                    </a:lnTo>
                    <a:lnTo>
                      <a:pt x="1615" y="2525"/>
                    </a:lnTo>
                    <a:lnTo>
                      <a:pt x="1664" y="2523"/>
                    </a:lnTo>
                    <a:lnTo>
                      <a:pt x="1718" y="2522"/>
                    </a:lnTo>
                    <a:lnTo>
                      <a:pt x="1771" y="2520"/>
                    </a:lnTo>
                    <a:lnTo>
                      <a:pt x="1826" y="2520"/>
                    </a:lnTo>
                    <a:lnTo>
                      <a:pt x="1881" y="2516"/>
                    </a:lnTo>
                    <a:lnTo>
                      <a:pt x="1940" y="2516"/>
                    </a:lnTo>
                    <a:lnTo>
                      <a:pt x="1997" y="2514"/>
                    </a:lnTo>
                    <a:lnTo>
                      <a:pt x="2056" y="2514"/>
                    </a:lnTo>
                    <a:lnTo>
                      <a:pt x="2117" y="2514"/>
                    </a:lnTo>
                    <a:lnTo>
                      <a:pt x="2179" y="2514"/>
                    </a:lnTo>
                    <a:lnTo>
                      <a:pt x="2242" y="2514"/>
                    </a:lnTo>
                    <a:lnTo>
                      <a:pt x="2309" y="2516"/>
                    </a:lnTo>
                    <a:lnTo>
                      <a:pt x="2373" y="2516"/>
                    </a:lnTo>
                    <a:lnTo>
                      <a:pt x="2440" y="2518"/>
                    </a:lnTo>
                    <a:lnTo>
                      <a:pt x="2508" y="2520"/>
                    </a:lnTo>
                    <a:lnTo>
                      <a:pt x="2579" y="2523"/>
                    </a:lnTo>
                    <a:lnTo>
                      <a:pt x="2649" y="2525"/>
                    </a:lnTo>
                    <a:lnTo>
                      <a:pt x="2721" y="2529"/>
                    </a:lnTo>
                    <a:lnTo>
                      <a:pt x="2795" y="2533"/>
                    </a:lnTo>
                    <a:lnTo>
                      <a:pt x="2869" y="2537"/>
                    </a:lnTo>
                    <a:lnTo>
                      <a:pt x="2871" y="2537"/>
                    </a:lnTo>
                    <a:lnTo>
                      <a:pt x="2879" y="2537"/>
                    </a:lnTo>
                    <a:lnTo>
                      <a:pt x="2881" y="2537"/>
                    </a:lnTo>
                    <a:lnTo>
                      <a:pt x="2886" y="2537"/>
                    </a:lnTo>
                    <a:lnTo>
                      <a:pt x="2892" y="2537"/>
                    </a:lnTo>
                    <a:lnTo>
                      <a:pt x="2898" y="2537"/>
                    </a:lnTo>
                    <a:lnTo>
                      <a:pt x="2905" y="2537"/>
                    </a:lnTo>
                    <a:lnTo>
                      <a:pt x="2913" y="2535"/>
                    </a:lnTo>
                    <a:lnTo>
                      <a:pt x="2919" y="2533"/>
                    </a:lnTo>
                    <a:lnTo>
                      <a:pt x="2928" y="2531"/>
                    </a:lnTo>
                    <a:lnTo>
                      <a:pt x="2934" y="2529"/>
                    </a:lnTo>
                    <a:lnTo>
                      <a:pt x="2943" y="2525"/>
                    </a:lnTo>
                    <a:lnTo>
                      <a:pt x="2951" y="2522"/>
                    </a:lnTo>
                    <a:lnTo>
                      <a:pt x="2961" y="2516"/>
                    </a:lnTo>
                    <a:lnTo>
                      <a:pt x="2966" y="2510"/>
                    </a:lnTo>
                    <a:lnTo>
                      <a:pt x="2974" y="2503"/>
                    </a:lnTo>
                    <a:lnTo>
                      <a:pt x="2980" y="2493"/>
                    </a:lnTo>
                    <a:lnTo>
                      <a:pt x="2987" y="2485"/>
                    </a:lnTo>
                    <a:lnTo>
                      <a:pt x="2989" y="2478"/>
                    </a:lnTo>
                    <a:lnTo>
                      <a:pt x="2991" y="2474"/>
                    </a:lnTo>
                    <a:lnTo>
                      <a:pt x="2993" y="2466"/>
                    </a:lnTo>
                    <a:lnTo>
                      <a:pt x="2997" y="2463"/>
                    </a:lnTo>
                    <a:lnTo>
                      <a:pt x="2999" y="2455"/>
                    </a:lnTo>
                    <a:lnTo>
                      <a:pt x="3000" y="2449"/>
                    </a:lnTo>
                    <a:lnTo>
                      <a:pt x="3002" y="2442"/>
                    </a:lnTo>
                    <a:lnTo>
                      <a:pt x="3004" y="2434"/>
                    </a:lnTo>
                    <a:lnTo>
                      <a:pt x="3006" y="2426"/>
                    </a:lnTo>
                    <a:lnTo>
                      <a:pt x="3006" y="2417"/>
                    </a:lnTo>
                    <a:lnTo>
                      <a:pt x="3006" y="2407"/>
                    </a:lnTo>
                    <a:lnTo>
                      <a:pt x="3008" y="2400"/>
                    </a:lnTo>
                    <a:lnTo>
                      <a:pt x="3008" y="2388"/>
                    </a:lnTo>
                    <a:lnTo>
                      <a:pt x="3008" y="2379"/>
                    </a:lnTo>
                    <a:lnTo>
                      <a:pt x="3008" y="2369"/>
                    </a:lnTo>
                    <a:lnTo>
                      <a:pt x="3010" y="2358"/>
                    </a:lnTo>
                    <a:lnTo>
                      <a:pt x="3006" y="2347"/>
                    </a:lnTo>
                    <a:lnTo>
                      <a:pt x="3006" y="2335"/>
                    </a:lnTo>
                    <a:lnTo>
                      <a:pt x="3004" y="2322"/>
                    </a:lnTo>
                    <a:lnTo>
                      <a:pt x="3004" y="2310"/>
                    </a:lnTo>
                    <a:lnTo>
                      <a:pt x="3000" y="2295"/>
                    </a:lnTo>
                    <a:lnTo>
                      <a:pt x="2999" y="2282"/>
                    </a:lnTo>
                    <a:lnTo>
                      <a:pt x="2997" y="2269"/>
                    </a:lnTo>
                    <a:lnTo>
                      <a:pt x="2993" y="2255"/>
                    </a:lnTo>
                    <a:lnTo>
                      <a:pt x="2993" y="2251"/>
                    </a:lnTo>
                    <a:lnTo>
                      <a:pt x="2993" y="2246"/>
                    </a:lnTo>
                    <a:lnTo>
                      <a:pt x="2991" y="2238"/>
                    </a:lnTo>
                    <a:lnTo>
                      <a:pt x="2991" y="2232"/>
                    </a:lnTo>
                    <a:lnTo>
                      <a:pt x="2991" y="2225"/>
                    </a:lnTo>
                    <a:lnTo>
                      <a:pt x="2991" y="2219"/>
                    </a:lnTo>
                    <a:lnTo>
                      <a:pt x="2989" y="2208"/>
                    </a:lnTo>
                    <a:lnTo>
                      <a:pt x="2989" y="2198"/>
                    </a:lnTo>
                    <a:lnTo>
                      <a:pt x="2987" y="2187"/>
                    </a:lnTo>
                    <a:lnTo>
                      <a:pt x="2987" y="2175"/>
                    </a:lnTo>
                    <a:lnTo>
                      <a:pt x="2983" y="2160"/>
                    </a:lnTo>
                    <a:lnTo>
                      <a:pt x="2983" y="2147"/>
                    </a:lnTo>
                    <a:lnTo>
                      <a:pt x="2981" y="2130"/>
                    </a:lnTo>
                    <a:lnTo>
                      <a:pt x="2981" y="2115"/>
                    </a:lnTo>
                    <a:lnTo>
                      <a:pt x="2980" y="2094"/>
                    </a:lnTo>
                    <a:lnTo>
                      <a:pt x="2980" y="2077"/>
                    </a:lnTo>
                    <a:lnTo>
                      <a:pt x="2978" y="2056"/>
                    </a:lnTo>
                    <a:lnTo>
                      <a:pt x="2976" y="2035"/>
                    </a:lnTo>
                    <a:lnTo>
                      <a:pt x="2974" y="2014"/>
                    </a:lnTo>
                    <a:lnTo>
                      <a:pt x="2974" y="1991"/>
                    </a:lnTo>
                    <a:lnTo>
                      <a:pt x="2972" y="1966"/>
                    </a:lnTo>
                    <a:lnTo>
                      <a:pt x="2970" y="1943"/>
                    </a:lnTo>
                    <a:lnTo>
                      <a:pt x="2968" y="1915"/>
                    </a:lnTo>
                    <a:lnTo>
                      <a:pt x="2966" y="1888"/>
                    </a:lnTo>
                    <a:lnTo>
                      <a:pt x="2964" y="1860"/>
                    </a:lnTo>
                    <a:lnTo>
                      <a:pt x="2964" y="1831"/>
                    </a:lnTo>
                    <a:lnTo>
                      <a:pt x="2961" y="1801"/>
                    </a:lnTo>
                    <a:lnTo>
                      <a:pt x="2961" y="1770"/>
                    </a:lnTo>
                    <a:lnTo>
                      <a:pt x="2957" y="1740"/>
                    </a:lnTo>
                    <a:lnTo>
                      <a:pt x="2957" y="1708"/>
                    </a:lnTo>
                    <a:lnTo>
                      <a:pt x="2953" y="1672"/>
                    </a:lnTo>
                    <a:lnTo>
                      <a:pt x="2951" y="1637"/>
                    </a:lnTo>
                    <a:lnTo>
                      <a:pt x="2949" y="1601"/>
                    </a:lnTo>
                    <a:lnTo>
                      <a:pt x="2949" y="1565"/>
                    </a:lnTo>
                    <a:lnTo>
                      <a:pt x="2945" y="1525"/>
                    </a:lnTo>
                    <a:lnTo>
                      <a:pt x="2943" y="1487"/>
                    </a:lnTo>
                    <a:lnTo>
                      <a:pt x="2942" y="1447"/>
                    </a:lnTo>
                    <a:lnTo>
                      <a:pt x="2940" y="1407"/>
                    </a:lnTo>
                    <a:lnTo>
                      <a:pt x="2938" y="1363"/>
                    </a:lnTo>
                    <a:lnTo>
                      <a:pt x="2934" y="1322"/>
                    </a:lnTo>
                    <a:lnTo>
                      <a:pt x="2932" y="1278"/>
                    </a:lnTo>
                    <a:lnTo>
                      <a:pt x="2932" y="1234"/>
                    </a:lnTo>
                    <a:lnTo>
                      <a:pt x="2928" y="1189"/>
                    </a:lnTo>
                    <a:lnTo>
                      <a:pt x="2926" y="1143"/>
                    </a:lnTo>
                    <a:lnTo>
                      <a:pt x="2924" y="1095"/>
                    </a:lnTo>
                    <a:lnTo>
                      <a:pt x="2924" y="1048"/>
                    </a:lnTo>
                    <a:lnTo>
                      <a:pt x="2921" y="998"/>
                    </a:lnTo>
                    <a:lnTo>
                      <a:pt x="2919" y="949"/>
                    </a:lnTo>
                    <a:lnTo>
                      <a:pt x="2917" y="898"/>
                    </a:lnTo>
                    <a:lnTo>
                      <a:pt x="2915" y="844"/>
                    </a:lnTo>
                    <a:lnTo>
                      <a:pt x="2913" y="791"/>
                    </a:lnTo>
                    <a:lnTo>
                      <a:pt x="2911" y="738"/>
                    </a:lnTo>
                    <a:lnTo>
                      <a:pt x="2909" y="685"/>
                    </a:lnTo>
                    <a:lnTo>
                      <a:pt x="2907" y="629"/>
                    </a:lnTo>
                    <a:lnTo>
                      <a:pt x="2905" y="572"/>
                    </a:lnTo>
                    <a:lnTo>
                      <a:pt x="2904" y="515"/>
                    </a:lnTo>
                    <a:lnTo>
                      <a:pt x="2902" y="456"/>
                    </a:lnTo>
                    <a:lnTo>
                      <a:pt x="2902" y="397"/>
                    </a:lnTo>
                    <a:lnTo>
                      <a:pt x="2898" y="339"/>
                    </a:lnTo>
                    <a:lnTo>
                      <a:pt x="2898" y="278"/>
                    </a:lnTo>
                    <a:lnTo>
                      <a:pt x="2896" y="215"/>
                    </a:lnTo>
                    <a:lnTo>
                      <a:pt x="2894" y="154"/>
                    </a:lnTo>
                    <a:lnTo>
                      <a:pt x="2894" y="150"/>
                    </a:lnTo>
                    <a:lnTo>
                      <a:pt x="2894" y="146"/>
                    </a:lnTo>
                    <a:lnTo>
                      <a:pt x="2892" y="141"/>
                    </a:lnTo>
                    <a:lnTo>
                      <a:pt x="2892" y="137"/>
                    </a:lnTo>
                    <a:lnTo>
                      <a:pt x="2892" y="131"/>
                    </a:lnTo>
                    <a:lnTo>
                      <a:pt x="2890" y="126"/>
                    </a:lnTo>
                    <a:lnTo>
                      <a:pt x="2888" y="118"/>
                    </a:lnTo>
                    <a:lnTo>
                      <a:pt x="2886" y="110"/>
                    </a:lnTo>
                    <a:lnTo>
                      <a:pt x="2883" y="103"/>
                    </a:lnTo>
                    <a:lnTo>
                      <a:pt x="2881" y="97"/>
                    </a:lnTo>
                    <a:lnTo>
                      <a:pt x="2877" y="89"/>
                    </a:lnTo>
                    <a:lnTo>
                      <a:pt x="2871" y="82"/>
                    </a:lnTo>
                    <a:lnTo>
                      <a:pt x="2867" y="74"/>
                    </a:lnTo>
                    <a:lnTo>
                      <a:pt x="2862" y="67"/>
                    </a:lnTo>
                    <a:lnTo>
                      <a:pt x="2854" y="59"/>
                    </a:lnTo>
                    <a:lnTo>
                      <a:pt x="2847" y="51"/>
                    </a:lnTo>
                    <a:lnTo>
                      <a:pt x="2837" y="42"/>
                    </a:lnTo>
                    <a:lnTo>
                      <a:pt x="2828" y="36"/>
                    </a:lnTo>
                    <a:lnTo>
                      <a:pt x="2822" y="32"/>
                    </a:lnTo>
                    <a:lnTo>
                      <a:pt x="2816" y="29"/>
                    </a:lnTo>
                    <a:lnTo>
                      <a:pt x="2809" y="27"/>
                    </a:lnTo>
                    <a:lnTo>
                      <a:pt x="2805" y="23"/>
                    </a:lnTo>
                    <a:lnTo>
                      <a:pt x="2797" y="21"/>
                    </a:lnTo>
                    <a:lnTo>
                      <a:pt x="2791" y="17"/>
                    </a:lnTo>
                    <a:lnTo>
                      <a:pt x="2784" y="15"/>
                    </a:lnTo>
                    <a:lnTo>
                      <a:pt x="2778" y="13"/>
                    </a:lnTo>
                    <a:lnTo>
                      <a:pt x="2769" y="11"/>
                    </a:lnTo>
                    <a:lnTo>
                      <a:pt x="2761" y="8"/>
                    </a:lnTo>
                    <a:lnTo>
                      <a:pt x="2752" y="6"/>
                    </a:lnTo>
                    <a:lnTo>
                      <a:pt x="2744" y="6"/>
                    </a:lnTo>
                    <a:lnTo>
                      <a:pt x="2734" y="4"/>
                    </a:lnTo>
                    <a:lnTo>
                      <a:pt x="2725" y="2"/>
                    </a:lnTo>
                    <a:lnTo>
                      <a:pt x="2715" y="2"/>
                    </a:lnTo>
                    <a:lnTo>
                      <a:pt x="2706" y="2"/>
                    </a:lnTo>
                    <a:lnTo>
                      <a:pt x="2694" y="0"/>
                    </a:lnTo>
                    <a:lnTo>
                      <a:pt x="2683" y="0"/>
                    </a:lnTo>
                    <a:lnTo>
                      <a:pt x="2672" y="0"/>
                    </a:lnTo>
                    <a:lnTo>
                      <a:pt x="2662" y="0"/>
                    </a:lnTo>
                    <a:lnTo>
                      <a:pt x="2649" y="0"/>
                    </a:lnTo>
                    <a:lnTo>
                      <a:pt x="2636" y="2"/>
                    </a:lnTo>
                    <a:lnTo>
                      <a:pt x="2624" y="2"/>
                    </a:lnTo>
                    <a:lnTo>
                      <a:pt x="2611" y="4"/>
                    </a:lnTo>
                    <a:lnTo>
                      <a:pt x="184" y="164"/>
                    </a:lnTo>
                    <a:lnTo>
                      <a:pt x="180" y="164"/>
                    </a:lnTo>
                    <a:lnTo>
                      <a:pt x="174" y="164"/>
                    </a:lnTo>
                    <a:lnTo>
                      <a:pt x="169" y="164"/>
                    </a:lnTo>
                    <a:lnTo>
                      <a:pt x="165" y="164"/>
                    </a:lnTo>
                    <a:lnTo>
                      <a:pt x="159" y="164"/>
                    </a:lnTo>
                    <a:lnTo>
                      <a:pt x="153" y="165"/>
                    </a:lnTo>
                    <a:lnTo>
                      <a:pt x="144" y="165"/>
                    </a:lnTo>
                    <a:lnTo>
                      <a:pt x="138" y="167"/>
                    </a:lnTo>
                    <a:lnTo>
                      <a:pt x="129" y="167"/>
                    </a:lnTo>
                    <a:lnTo>
                      <a:pt x="121" y="169"/>
                    </a:lnTo>
                    <a:lnTo>
                      <a:pt x="112" y="171"/>
                    </a:lnTo>
                    <a:lnTo>
                      <a:pt x="104" y="173"/>
                    </a:lnTo>
                    <a:lnTo>
                      <a:pt x="95" y="177"/>
                    </a:lnTo>
                    <a:lnTo>
                      <a:pt x="87" y="181"/>
                    </a:lnTo>
                    <a:lnTo>
                      <a:pt x="77" y="184"/>
                    </a:lnTo>
                    <a:lnTo>
                      <a:pt x="68" y="186"/>
                    </a:lnTo>
                    <a:lnTo>
                      <a:pt x="60" y="192"/>
                    </a:lnTo>
                    <a:lnTo>
                      <a:pt x="53" y="196"/>
                    </a:lnTo>
                    <a:lnTo>
                      <a:pt x="43" y="200"/>
                    </a:lnTo>
                    <a:lnTo>
                      <a:pt x="36" y="205"/>
                    </a:lnTo>
                    <a:lnTo>
                      <a:pt x="30" y="213"/>
                    </a:lnTo>
                    <a:lnTo>
                      <a:pt x="22" y="219"/>
                    </a:lnTo>
                    <a:lnTo>
                      <a:pt x="17" y="226"/>
                    </a:lnTo>
                    <a:lnTo>
                      <a:pt x="11" y="234"/>
                    </a:lnTo>
                    <a:lnTo>
                      <a:pt x="7" y="242"/>
                    </a:lnTo>
                    <a:lnTo>
                      <a:pt x="5" y="251"/>
                    </a:lnTo>
                    <a:lnTo>
                      <a:pt x="1" y="261"/>
                    </a:lnTo>
                    <a:lnTo>
                      <a:pt x="0" y="272"/>
                    </a:lnTo>
                    <a:lnTo>
                      <a:pt x="0" y="278"/>
                    </a:lnTo>
                    <a:lnTo>
                      <a:pt x="0" y="283"/>
                    </a:lnTo>
                    <a:lnTo>
                      <a:pt x="0" y="289"/>
                    </a:lnTo>
                    <a:lnTo>
                      <a:pt x="1" y="295"/>
                    </a:lnTo>
                    <a:close/>
                  </a:path>
                </a:pathLst>
              </a:custGeom>
              <a:solidFill>
                <a:srgbClr val="DEDED6"/>
              </a:solidFill>
              <a:ln w="9525">
                <a:noFill/>
                <a:round/>
                <a:headEnd/>
                <a:tailEnd/>
              </a:ln>
            </p:spPr>
            <p:txBody>
              <a:bodyPr/>
              <a:lstStyle/>
              <a:p>
                <a:endParaRPr lang="en-US"/>
              </a:p>
            </p:txBody>
          </p:sp>
          <p:grpSp>
            <p:nvGrpSpPr>
              <p:cNvPr id="4" name="Group 9"/>
              <p:cNvGrpSpPr>
                <a:grpSpLocks/>
              </p:cNvGrpSpPr>
              <p:nvPr/>
            </p:nvGrpSpPr>
            <p:grpSpPr bwMode="auto">
              <a:xfrm>
                <a:off x="2462" y="1285"/>
                <a:ext cx="2874" cy="2672"/>
                <a:chOff x="2462" y="1285"/>
                <a:chExt cx="2874" cy="2672"/>
              </a:xfrm>
            </p:grpSpPr>
            <p:sp>
              <p:nvSpPr>
                <p:cNvPr id="59405" name="AutoShape 10"/>
                <p:cNvSpPr>
                  <a:spLocks noChangeAspect="1" noChangeArrowheads="1" noTextEdit="1"/>
                </p:cNvSpPr>
                <p:nvPr/>
              </p:nvSpPr>
              <p:spPr bwMode="auto">
                <a:xfrm>
                  <a:off x="3807" y="2566"/>
                  <a:ext cx="1529" cy="1391"/>
                </a:xfrm>
                <a:prstGeom prst="rect">
                  <a:avLst/>
                </a:prstGeom>
                <a:noFill/>
                <a:ln w="9525">
                  <a:noFill/>
                  <a:miter lim="800000"/>
                  <a:headEnd/>
                  <a:tailEnd/>
                </a:ln>
              </p:spPr>
              <p:txBody>
                <a:bodyPr/>
                <a:lstStyle/>
                <a:p>
                  <a:endParaRPr lang="en-US"/>
                </a:p>
              </p:txBody>
            </p:sp>
            <p:sp>
              <p:nvSpPr>
                <p:cNvPr id="59406" name="Freeform 11"/>
                <p:cNvSpPr>
                  <a:spLocks/>
                </p:cNvSpPr>
                <p:nvPr/>
              </p:nvSpPr>
              <p:spPr bwMode="auto">
                <a:xfrm>
                  <a:off x="2495" y="1331"/>
                  <a:ext cx="2615" cy="2467"/>
                </a:xfrm>
                <a:custGeom>
                  <a:avLst/>
                  <a:gdLst>
                    <a:gd name="T0" fmla="*/ 214 w 2623"/>
                    <a:gd name="T1" fmla="*/ 3306 h 2388"/>
                    <a:gd name="T2" fmla="*/ 141 w 2623"/>
                    <a:gd name="T3" fmla="*/ 2107 h 2388"/>
                    <a:gd name="T4" fmla="*/ 61 w 2623"/>
                    <a:gd name="T5" fmla="*/ 991 h 2388"/>
                    <a:gd name="T6" fmla="*/ 0 w 2623"/>
                    <a:gd name="T7" fmla="*/ 213 h 2388"/>
                    <a:gd name="T8" fmla="*/ 298 w 2623"/>
                    <a:gd name="T9" fmla="*/ 164 h 2388"/>
                    <a:gd name="T10" fmla="*/ 729 w 2623"/>
                    <a:gd name="T11" fmla="*/ 115 h 2388"/>
                    <a:gd name="T12" fmla="*/ 1146 w 2623"/>
                    <a:gd name="T13" fmla="*/ 73 h 2388"/>
                    <a:gd name="T14" fmla="*/ 1617 w 2623"/>
                    <a:gd name="T15" fmla="*/ 34 h 2388"/>
                    <a:gd name="T16" fmla="*/ 2057 w 2623"/>
                    <a:gd name="T17" fmla="*/ 0 h 2388"/>
                    <a:gd name="T18" fmla="*/ 2457 w 2623"/>
                    <a:gd name="T19" fmla="*/ 3 h 2388"/>
                    <a:gd name="T20" fmla="*/ 2497 w 2623"/>
                    <a:gd name="T21" fmla="*/ 1176 h 2388"/>
                    <a:gd name="T22" fmla="*/ 2543 w 2623"/>
                    <a:gd name="T23" fmla="*/ 2787 h 2388"/>
                    <a:gd name="T24" fmla="*/ 2283 w 2623"/>
                    <a:gd name="T25" fmla="*/ 2292 h 2388"/>
                    <a:gd name="T26" fmla="*/ 2087 w 2623"/>
                    <a:gd name="T27" fmla="*/ 2023 h 2388"/>
                    <a:gd name="T28" fmla="*/ 1917 w 2623"/>
                    <a:gd name="T29" fmla="*/ 1837 h 2388"/>
                    <a:gd name="T30" fmla="*/ 1778 w 2623"/>
                    <a:gd name="T31" fmla="*/ 1723 h 2388"/>
                    <a:gd name="T32" fmla="*/ 1721 w 2623"/>
                    <a:gd name="T33" fmla="*/ 1205 h 2388"/>
                    <a:gd name="T34" fmla="*/ 1571 w 2623"/>
                    <a:gd name="T35" fmla="*/ 727 h 2388"/>
                    <a:gd name="T36" fmla="*/ 1403 w 2623"/>
                    <a:gd name="T37" fmla="*/ 501 h 2388"/>
                    <a:gd name="T38" fmla="*/ 1157 w 2623"/>
                    <a:gd name="T39" fmla="*/ 382 h 2388"/>
                    <a:gd name="T40" fmla="*/ 901 w 2623"/>
                    <a:gd name="T41" fmla="*/ 410 h 2388"/>
                    <a:gd name="T42" fmla="*/ 761 w 2623"/>
                    <a:gd name="T43" fmla="*/ 489 h 2388"/>
                    <a:gd name="T44" fmla="*/ 729 w 2623"/>
                    <a:gd name="T45" fmla="*/ 596 h 2388"/>
                    <a:gd name="T46" fmla="*/ 797 w 2623"/>
                    <a:gd name="T47" fmla="*/ 955 h 2388"/>
                    <a:gd name="T48" fmla="*/ 769 w 2623"/>
                    <a:gd name="T49" fmla="*/ 1308 h 2388"/>
                    <a:gd name="T50" fmla="*/ 930 w 2623"/>
                    <a:gd name="T51" fmla="*/ 1205 h 2388"/>
                    <a:gd name="T52" fmla="*/ 839 w 2623"/>
                    <a:gd name="T53" fmla="*/ 1469 h 2388"/>
                    <a:gd name="T54" fmla="*/ 782 w 2623"/>
                    <a:gd name="T55" fmla="*/ 1781 h 2388"/>
                    <a:gd name="T56" fmla="*/ 797 w 2623"/>
                    <a:gd name="T57" fmla="*/ 2087 h 2388"/>
                    <a:gd name="T58" fmla="*/ 958 w 2623"/>
                    <a:gd name="T59" fmla="*/ 2235 h 2388"/>
                    <a:gd name="T60" fmla="*/ 662 w 2623"/>
                    <a:gd name="T61" fmla="*/ 2399 h 2388"/>
                    <a:gd name="T62" fmla="*/ 533 w 2623"/>
                    <a:gd name="T63" fmla="*/ 2541 h 2388"/>
                    <a:gd name="T64" fmla="*/ 353 w 2623"/>
                    <a:gd name="T65" fmla="*/ 2778 h 2388"/>
                    <a:gd name="T66" fmla="*/ 264 w 2623"/>
                    <a:gd name="T67" fmla="*/ 3098 h 2388"/>
                    <a:gd name="T68" fmla="*/ 260 w 2623"/>
                    <a:gd name="T69" fmla="*/ 3273 h 2388"/>
                    <a:gd name="T70" fmla="*/ 214 w 2623"/>
                    <a:gd name="T71" fmla="*/ 3306 h 2388"/>
                    <a:gd name="T72" fmla="*/ 214 w 2623"/>
                    <a:gd name="T73" fmla="*/ 3306 h 2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3"/>
                    <a:gd name="T112" fmla="*/ 0 h 2388"/>
                    <a:gd name="T113" fmla="*/ 2623 w 2623"/>
                    <a:gd name="T114" fmla="*/ 2388 h 23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3" h="2388">
                      <a:moveTo>
                        <a:pt x="224" y="2388"/>
                      </a:moveTo>
                      <a:lnTo>
                        <a:pt x="141" y="1523"/>
                      </a:lnTo>
                      <a:lnTo>
                        <a:pt x="61" y="715"/>
                      </a:lnTo>
                      <a:lnTo>
                        <a:pt x="0" y="154"/>
                      </a:lnTo>
                      <a:lnTo>
                        <a:pt x="308" y="119"/>
                      </a:lnTo>
                      <a:lnTo>
                        <a:pt x="749" y="83"/>
                      </a:lnTo>
                      <a:lnTo>
                        <a:pt x="1186" y="53"/>
                      </a:lnTo>
                      <a:lnTo>
                        <a:pt x="1667" y="24"/>
                      </a:lnTo>
                      <a:lnTo>
                        <a:pt x="2117" y="0"/>
                      </a:lnTo>
                      <a:lnTo>
                        <a:pt x="2537" y="3"/>
                      </a:lnTo>
                      <a:lnTo>
                        <a:pt x="2577" y="850"/>
                      </a:lnTo>
                      <a:lnTo>
                        <a:pt x="2623" y="2013"/>
                      </a:lnTo>
                      <a:lnTo>
                        <a:pt x="2353" y="1656"/>
                      </a:lnTo>
                      <a:lnTo>
                        <a:pt x="2150" y="1460"/>
                      </a:lnTo>
                      <a:lnTo>
                        <a:pt x="1977" y="1327"/>
                      </a:lnTo>
                      <a:lnTo>
                        <a:pt x="1834" y="1245"/>
                      </a:lnTo>
                      <a:lnTo>
                        <a:pt x="1771" y="869"/>
                      </a:lnTo>
                      <a:lnTo>
                        <a:pt x="1621" y="525"/>
                      </a:lnTo>
                      <a:lnTo>
                        <a:pt x="1443" y="361"/>
                      </a:lnTo>
                      <a:lnTo>
                        <a:pt x="1197" y="277"/>
                      </a:lnTo>
                      <a:lnTo>
                        <a:pt x="931" y="296"/>
                      </a:lnTo>
                      <a:lnTo>
                        <a:pt x="781" y="353"/>
                      </a:lnTo>
                      <a:lnTo>
                        <a:pt x="749" y="431"/>
                      </a:lnTo>
                      <a:lnTo>
                        <a:pt x="817" y="688"/>
                      </a:lnTo>
                      <a:lnTo>
                        <a:pt x="789" y="945"/>
                      </a:lnTo>
                      <a:lnTo>
                        <a:pt x="960" y="869"/>
                      </a:lnTo>
                      <a:lnTo>
                        <a:pt x="869" y="1061"/>
                      </a:lnTo>
                      <a:lnTo>
                        <a:pt x="802" y="1287"/>
                      </a:lnTo>
                      <a:lnTo>
                        <a:pt x="817" y="1506"/>
                      </a:lnTo>
                      <a:lnTo>
                        <a:pt x="988" y="1614"/>
                      </a:lnTo>
                      <a:lnTo>
                        <a:pt x="682" y="1734"/>
                      </a:lnTo>
                      <a:lnTo>
                        <a:pt x="553" y="1835"/>
                      </a:lnTo>
                      <a:lnTo>
                        <a:pt x="363" y="2006"/>
                      </a:lnTo>
                      <a:lnTo>
                        <a:pt x="274" y="2238"/>
                      </a:lnTo>
                      <a:lnTo>
                        <a:pt x="270" y="2365"/>
                      </a:lnTo>
                      <a:lnTo>
                        <a:pt x="224" y="2388"/>
                      </a:lnTo>
                      <a:close/>
                    </a:path>
                  </a:pathLst>
                </a:custGeom>
                <a:solidFill>
                  <a:srgbClr val="C2C2A8"/>
                </a:solidFill>
                <a:ln w="9525">
                  <a:noFill/>
                  <a:round/>
                  <a:headEnd/>
                  <a:tailEnd/>
                </a:ln>
              </p:spPr>
              <p:txBody>
                <a:bodyPr/>
                <a:lstStyle/>
                <a:p>
                  <a:endParaRPr lang="en-US"/>
                </a:p>
              </p:txBody>
            </p:sp>
            <p:sp>
              <p:nvSpPr>
                <p:cNvPr id="59407" name="Freeform 12"/>
                <p:cNvSpPr>
                  <a:spLocks/>
                </p:cNvSpPr>
                <p:nvPr/>
              </p:nvSpPr>
              <p:spPr bwMode="auto">
                <a:xfrm>
                  <a:off x="3431" y="2648"/>
                  <a:ext cx="1054" cy="508"/>
                </a:xfrm>
                <a:custGeom>
                  <a:avLst/>
                  <a:gdLst>
                    <a:gd name="T0" fmla="*/ 0 w 1059"/>
                    <a:gd name="T1" fmla="*/ 520 h 490"/>
                    <a:gd name="T2" fmla="*/ 142 w 1059"/>
                    <a:gd name="T3" fmla="*/ 479 h 490"/>
                    <a:gd name="T4" fmla="*/ 224 w 1059"/>
                    <a:gd name="T5" fmla="*/ 446 h 490"/>
                    <a:gd name="T6" fmla="*/ 266 w 1059"/>
                    <a:gd name="T7" fmla="*/ 552 h 490"/>
                    <a:gd name="T8" fmla="*/ 605 w 1059"/>
                    <a:gd name="T9" fmla="*/ 256 h 490"/>
                    <a:gd name="T10" fmla="*/ 901 w 1059"/>
                    <a:gd name="T11" fmla="*/ 0 h 490"/>
                    <a:gd name="T12" fmla="*/ 1009 w 1059"/>
                    <a:gd name="T13" fmla="*/ 104 h 490"/>
                    <a:gd name="T14" fmla="*/ 681 w 1059"/>
                    <a:gd name="T15" fmla="*/ 398 h 490"/>
                    <a:gd name="T16" fmla="*/ 252 w 1059"/>
                    <a:gd name="T17" fmla="*/ 703 h 490"/>
                    <a:gd name="T18" fmla="*/ 142 w 1059"/>
                    <a:gd name="T19" fmla="*/ 670 h 490"/>
                    <a:gd name="T20" fmla="*/ 0 w 1059"/>
                    <a:gd name="T21" fmla="*/ 520 h 490"/>
                    <a:gd name="T22" fmla="*/ 0 w 1059"/>
                    <a:gd name="T23" fmla="*/ 520 h 4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9"/>
                    <a:gd name="T37" fmla="*/ 0 h 490"/>
                    <a:gd name="T38" fmla="*/ 1059 w 1059"/>
                    <a:gd name="T39" fmla="*/ 490 h 4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9" h="490">
                      <a:moveTo>
                        <a:pt x="0" y="363"/>
                      </a:moveTo>
                      <a:lnTo>
                        <a:pt x="152" y="334"/>
                      </a:lnTo>
                      <a:lnTo>
                        <a:pt x="234" y="311"/>
                      </a:lnTo>
                      <a:lnTo>
                        <a:pt x="276" y="384"/>
                      </a:lnTo>
                      <a:lnTo>
                        <a:pt x="635" y="178"/>
                      </a:lnTo>
                      <a:lnTo>
                        <a:pt x="941" y="0"/>
                      </a:lnTo>
                      <a:lnTo>
                        <a:pt x="1059" y="72"/>
                      </a:lnTo>
                      <a:lnTo>
                        <a:pt x="711" y="277"/>
                      </a:lnTo>
                      <a:lnTo>
                        <a:pt x="262" y="490"/>
                      </a:lnTo>
                      <a:lnTo>
                        <a:pt x="152" y="467"/>
                      </a:lnTo>
                      <a:lnTo>
                        <a:pt x="0" y="363"/>
                      </a:lnTo>
                      <a:close/>
                    </a:path>
                  </a:pathLst>
                </a:custGeom>
                <a:solidFill>
                  <a:srgbClr val="BF6633"/>
                </a:solidFill>
                <a:ln w="9525">
                  <a:noFill/>
                  <a:round/>
                  <a:headEnd/>
                  <a:tailEnd/>
                </a:ln>
              </p:spPr>
              <p:txBody>
                <a:bodyPr/>
                <a:lstStyle/>
                <a:p>
                  <a:endParaRPr lang="en-US"/>
                </a:p>
              </p:txBody>
            </p:sp>
            <p:sp>
              <p:nvSpPr>
                <p:cNvPr id="59408" name="Freeform 13"/>
                <p:cNvSpPr>
                  <a:spLocks/>
                </p:cNvSpPr>
                <p:nvPr/>
              </p:nvSpPr>
              <p:spPr bwMode="auto">
                <a:xfrm>
                  <a:off x="2759" y="2720"/>
                  <a:ext cx="2371" cy="1055"/>
                </a:xfrm>
                <a:custGeom>
                  <a:avLst/>
                  <a:gdLst>
                    <a:gd name="T0" fmla="*/ 0 w 2378"/>
                    <a:gd name="T1" fmla="*/ 1416 h 1021"/>
                    <a:gd name="T2" fmla="*/ 21 w 2378"/>
                    <a:gd name="T3" fmla="*/ 1146 h 1021"/>
                    <a:gd name="T4" fmla="*/ 78 w 2378"/>
                    <a:gd name="T5" fmla="*/ 1013 h 1021"/>
                    <a:gd name="T6" fmla="*/ 289 w 2378"/>
                    <a:gd name="T7" fmla="*/ 671 h 1021"/>
                    <a:gd name="T8" fmla="*/ 475 w 2378"/>
                    <a:gd name="T9" fmla="*/ 494 h 1021"/>
                    <a:gd name="T10" fmla="*/ 634 w 2378"/>
                    <a:gd name="T11" fmla="*/ 415 h 1021"/>
                    <a:gd name="T12" fmla="*/ 905 w 2378"/>
                    <a:gd name="T13" fmla="*/ 587 h 1021"/>
                    <a:gd name="T14" fmla="*/ 1344 w 2378"/>
                    <a:gd name="T15" fmla="*/ 298 h 1021"/>
                    <a:gd name="T16" fmla="*/ 1668 w 2378"/>
                    <a:gd name="T17" fmla="*/ 0 h 1021"/>
                    <a:gd name="T18" fmla="*/ 1905 w 2378"/>
                    <a:gd name="T19" fmla="*/ 258 h 1021"/>
                    <a:gd name="T20" fmla="*/ 2113 w 2378"/>
                    <a:gd name="T21" fmla="*/ 556 h 1021"/>
                    <a:gd name="T22" fmla="*/ 2300 w 2378"/>
                    <a:gd name="T23" fmla="*/ 955 h 1021"/>
                    <a:gd name="T24" fmla="*/ 2308 w 2378"/>
                    <a:gd name="T25" fmla="*/ 1162 h 1021"/>
                    <a:gd name="T26" fmla="*/ 1666 w 2378"/>
                    <a:gd name="T27" fmla="*/ 1193 h 1021"/>
                    <a:gd name="T28" fmla="*/ 1092 w 2378"/>
                    <a:gd name="T29" fmla="*/ 1201 h 1021"/>
                    <a:gd name="T30" fmla="*/ 843 w 2378"/>
                    <a:gd name="T31" fmla="*/ 1206 h 1021"/>
                    <a:gd name="T32" fmla="*/ 325 w 2378"/>
                    <a:gd name="T33" fmla="*/ 1305 h 1021"/>
                    <a:gd name="T34" fmla="*/ 0 w 2378"/>
                    <a:gd name="T35" fmla="*/ 1416 h 1021"/>
                    <a:gd name="T36" fmla="*/ 0 w 2378"/>
                    <a:gd name="T37" fmla="*/ 1416 h 10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8"/>
                    <a:gd name="T58" fmla="*/ 0 h 1021"/>
                    <a:gd name="T59" fmla="*/ 2378 w 2378"/>
                    <a:gd name="T60" fmla="*/ 1021 h 10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8" h="1021">
                      <a:moveTo>
                        <a:pt x="0" y="1021"/>
                      </a:moveTo>
                      <a:lnTo>
                        <a:pt x="21" y="827"/>
                      </a:lnTo>
                      <a:lnTo>
                        <a:pt x="78" y="728"/>
                      </a:lnTo>
                      <a:lnTo>
                        <a:pt x="299" y="483"/>
                      </a:lnTo>
                      <a:lnTo>
                        <a:pt x="485" y="356"/>
                      </a:lnTo>
                      <a:lnTo>
                        <a:pt x="654" y="299"/>
                      </a:lnTo>
                      <a:lnTo>
                        <a:pt x="935" y="422"/>
                      </a:lnTo>
                      <a:lnTo>
                        <a:pt x="1384" y="215"/>
                      </a:lnTo>
                      <a:lnTo>
                        <a:pt x="1718" y="0"/>
                      </a:lnTo>
                      <a:lnTo>
                        <a:pt x="1965" y="186"/>
                      </a:lnTo>
                      <a:lnTo>
                        <a:pt x="2173" y="401"/>
                      </a:lnTo>
                      <a:lnTo>
                        <a:pt x="2370" y="688"/>
                      </a:lnTo>
                      <a:lnTo>
                        <a:pt x="2378" y="837"/>
                      </a:lnTo>
                      <a:lnTo>
                        <a:pt x="1716" y="858"/>
                      </a:lnTo>
                      <a:lnTo>
                        <a:pt x="1122" y="865"/>
                      </a:lnTo>
                      <a:lnTo>
                        <a:pt x="871" y="869"/>
                      </a:lnTo>
                      <a:lnTo>
                        <a:pt x="335" y="941"/>
                      </a:lnTo>
                      <a:lnTo>
                        <a:pt x="0" y="1021"/>
                      </a:lnTo>
                      <a:close/>
                    </a:path>
                  </a:pathLst>
                </a:custGeom>
                <a:solidFill>
                  <a:srgbClr val="FFB5A8"/>
                </a:solidFill>
                <a:ln w="9525">
                  <a:noFill/>
                  <a:round/>
                  <a:headEnd/>
                  <a:tailEnd/>
                </a:ln>
              </p:spPr>
              <p:txBody>
                <a:bodyPr/>
                <a:lstStyle/>
                <a:p>
                  <a:endParaRPr lang="en-US"/>
                </a:p>
              </p:txBody>
            </p:sp>
            <p:sp>
              <p:nvSpPr>
                <p:cNvPr id="59409" name="Freeform 14"/>
                <p:cNvSpPr>
                  <a:spLocks/>
                </p:cNvSpPr>
                <p:nvPr/>
              </p:nvSpPr>
              <p:spPr bwMode="auto">
                <a:xfrm>
                  <a:off x="2818" y="1446"/>
                  <a:ext cx="262" cy="1772"/>
                </a:xfrm>
                <a:custGeom>
                  <a:avLst/>
                  <a:gdLst>
                    <a:gd name="T0" fmla="*/ 185 w 262"/>
                    <a:gd name="T1" fmla="*/ 2379 h 1715"/>
                    <a:gd name="T2" fmla="*/ 70 w 262"/>
                    <a:gd name="T3" fmla="*/ 1066 h 1715"/>
                    <a:gd name="T4" fmla="*/ 0 w 262"/>
                    <a:gd name="T5" fmla="*/ 7 h 1715"/>
                    <a:gd name="T6" fmla="*/ 84 w 262"/>
                    <a:gd name="T7" fmla="*/ 0 h 1715"/>
                    <a:gd name="T8" fmla="*/ 164 w 262"/>
                    <a:gd name="T9" fmla="*/ 1083 h 1715"/>
                    <a:gd name="T10" fmla="*/ 262 w 262"/>
                    <a:gd name="T11" fmla="*/ 2359 h 1715"/>
                    <a:gd name="T12" fmla="*/ 185 w 262"/>
                    <a:gd name="T13" fmla="*/ 2379 h 1715"/>
                    <a:gd name="T14" fmla="*/ 185 w 262"/>
                    <a:gd name="T15" fmla="*/ 2379 h 1715"/>
                    <a:gd name="T16" fmla="*/ 0 60000 65536"/>
                    <a:gd name="T17" fmla="*/ 0 60000 65536"/>
                    <a:gd name="T18" fmla="*/ 0 60000 65536"/>
                    <a:gd name="T19" fmla="*/ 0 60000 65536"/>
                    <a:gd name="T20" fmla="*/ 0 60000 65536"/>
                    <a:gd name="T21" fmla="*/ 0 60000 65536"/>
                    <a:gd name="T22" fmla="*/ 0 60000 65536"/>
                    <a:gd name="T23" fmla="*/ 0 60000 65536"/>
                    <a:gd name="T24" fmla="*/ 0 w 262"/>
                    <a:gd name="T25" fmla="*/ 0 h 1715"/>
                    <a:gd name="T26" fmla="*/ 262 w 262"/>
                    <a:gd name="T27" fmla="*/ 1715 h 17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 h="1715">
                      <a:moveTo>
                        <a:pt x="185" y="1715"/>
                      </a:moveTo>
                      <a:lnTo>
                        <a:pt x="70" y="770"/>
                      </a:lnTo>
                      <a:lnTo>
                        <a:pt x="0" y="7"/>
                      </a:lnTo>
                      <a:lnTo>
                        <a:pt x="84" y="0"/>
                      </a:lnTo>
                      <a:lnTo>
                        <a:pt x="164" y="778"/>
                      </a:lnTo>
                      <a:lnTo>
                        <a:pt x="262" y="1702"/>
                      </a:lnTo>
                      <a:lnTo>
                        <a:pt x="185" y="1715"/>
                      </a:lnTo>
                      <a:close/>
                    </a:path>
                  </a:pathLst>
                </a:custGeom>
                <a:solidFill>
                  <a:srgbClr val="96ABBA"/>
                </a:solidFill>
                <a:ln w="9525">
                  <a:noFill/>
                  <a:round/>
                  <a:headEnd/>
                  <a:tailEnd/>
                </a:ln>
              </p:spPr>
              <p:txBody>
                <a:bodyPr/>
                <a:lstStyle/>
                <a:p>
                  <a:endParaRPr lang="en-US"/>
                </a:p>
              </p:txBody>
            </p:sp>
            <p:sp>
              <p:nvSpPr>
                <p:cNvPr id="59410" name="Freeform 15"/>
                <p:cNvSpPr>
                  <a:spLocks/>
                </p:cNvSpPr>
                <p:nvPr/>
              </p:nvSpPr>
              <p:spPr bwMode="auto">
                <a:xfrm>
                  <a:off x="4489" y="1343"/>
                  <a:ext cx="178" cy="1526"/>
                </a:xfrm>
                <a:custGeom>
                  <a:avLst/>
                  <a:gdLst>
                    <a:gd name="T0" fmla="*/ 89 w 179"/>
                    <a:gd name="T1" fmla="*/ 1942 h 1478"/>
                    <a:gd name="T2" fmla="*/ 67 w 179"/>
                    <a:gd name="T3" fmla="*/ 1127 h 1478"/>
                    <a:gd name="T4" fmla="*/ 0 w 179"/>
                    <a:gd name="T5" fmla="*/ 4 h 1478"/>
                    <a:gd name="T6" fmla="*/ 110 w 179"/>
                    <a:gd name="T7" fmla="*/ 0 h 1478"/>
                    <a:gd name="T8" fmla="*/ 129 w 179"/>
                    <a:gd name="T9" fmla="*/ 1093 h 1478"/>
                    <a:gd name="T10" fmla="*/ 169 w 179"/>
                    <a:gd name="T11" fmla="*/ 2035 h 1478"/>
                    <a:gd name="T12" fmla="*/ 89 w 179"/>
                    <a:gd name="T13" fmla="*/ 1942 h 1478"/>
                    <a:gd name="T14" fmla="*/ 89 w 179"/>
                    <a:gd name="T15" fmla="*/ 1942 h 147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1478"/>
                    <a:gd name="T26" fmla="*/ 179 w 179"/>
                    <a:gd name="T27" fmla="*/ 1478 h 1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1478">
                      <a:moveTo>
                        <a:pt x="95" y="1411"/>
                      </a:moveTo>
                      <a:lnTo>
                        <a:pt x="67" y="820"/>
                      </a:lnTo>
                      <a:lnTo>
                        <a:pt x="0" y="4"/>
                      </a:lnTo>
                      <a:lnTo>
                        <a:pt x="120" y="0"/>
                      </a:lnTo>
                      <a:lnTo>
                        <a:pt x="139" y="795"/>
                      </a:lnTo>
                      <a:lnTo>
                        <a:pt x="179" y="1478"/>
                      </a:lnTo>
                      <a:lnTo>
                        <a:pt x="95" y="1411"/>
                      </a:lnTo>
                      <a:close/>
                    </a:path>
                  </a:pathLst>
                </a:custGeom>
                <a:solidFill>
                  <a:srgbClr val="96ABBA"/>
                </a:solidFill>
                <a:ln w="9525">
                  <a:noFill/>
                  <a:round/>
                  <a:headEnd/>
                  <a:tailEnd/>
                </a:ln>
              </p:spPr>
              <p:txBody>
                <a:bodyPr/>
                <a:lstStyle/>
                <a:p>
                  <a:endParaRPr lang="en-US"/>
                </a:p>
              </p:txBody>
            </p:sp>
            <p:sp>
              <p:nvSpPr>
                <p:cNvPr id="59411" name="Freeform 16"/>
                <p:cNvSpPr>
                  <a:spLocks/>
                </p:cNvSpPr>
                <p:nvPr/>
              </p:nvSpPr>
              <p:spPr bwMode="auto">
                <a:xfrm>
                  <a:off x="4924" y="1335"/>
                  <a:ext cx="184" cy="2064"/>
                </a:xfrm>
                <a:custGeom>
                  <a:avLst/>
                  <a:gdLst>
                    <a:gd name="T0" fmla="*/ 0 w 182"/>
                    <a:gd name="T1" fmla="*/ 0 h 1999"/>
                    <a:gd name="T2" fmla="*/ 112 w 182"/>
                    <a:gd name="T3" fmla="*/ 0 h 1999"/>
                    <a:gd name="T4" fmla="*/ 133 w 182"/>
                    <a:gd name="T5" fmla="*/ 835 h 1999"/>
                    <a:gd name="T6" fmla="*/ 202 w 182"/>
                    <a:gd name="T7" fmla="*/ 2753 h 1999"/>
                    <a:gd name="T8" fmla="*/ 105 w 182"/>
                    <a:gd name="T9" fmla="*/ 2598 h 1999"/>
                    <a:gd name="T10" fmla="*/ 76 w 182"/>
                    <a:gd name="T11" fmla="*/ 1253 h 1999"/>
                    <a:gd name="T12" fmla="*/ 0 w 182"/>
                    <a:gd name="T13" fmla="*/ 0 h 1999"/>
                    <a:gd name="T14" fmla="*/ 0 w 182"/>
                    <a:gd name="T15" fmla="*/ 0 h 1999"/>
                    <a:gd name="T16" fmla="*/ 0 60000 65536"/>
                    <a:gd name="T17" fmla="*/ 0 60000 65536"/>
                    <a:gd name="T18" fmla="*/ 0 60000 65536"/>
                    <a:gd name="T19" fmla="*/ 0 60000 65536"/>
                    <a:gd name="T20" fmla="*/ 0 60000 65536"/>
                    <a:gd name="T21" fmla="*/ 0 60000 65536"/>
                    <a:gd name="T22" fmla="*/ 0 60000 65536"/>
                    <a:gd name="T23" fmla="*/ 0 60000 65536"/>
                    <a:gd name="T24" fmla="*/ 0 w 182"/>
                    <a:gd name="T25" fmla="*/ 0 h 1999"/>
                    <a:gd name="T26" fmla="*/ 182 w 182"/>
                    <a:gd name="T27" fmla="*/ 1999 h 19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 h="1999">
                      <a:moveTo>
                        <a:pt x="0" y="0"/>
                      </a:moveTo>
                      <a:lnTo>
                        <a:pt x="102" y="0"/>
                      </a:lnTo>
                      <a:lnTo>
                        <a:pt x="123" y="607"/>
                      </a:lnTo>
                      <a:lnTo>
                        <a:pt x="182" y="1999"/>
                      </a:lnTo>
                      <a:lnTo>
                        <a:pt x="95" y="1887"/>
                      </a:lnTo>
                      <a:lnTo>
                        <a:pt x="66" y="908"/>
                      </a:lnTo>
                      <a:lnTo>
                        <a:pt x="0" y="0"/>
                      </a:lnTo>
                      <a:close/>
                    </a:path>
                  </a:pathLst>
                </a:custGeom>
                <a:solidFill>
                  <a:srgbClr val="96ABBA"/>
                </a:solidFill>
                <a:ln w="9525">
                  <a:noFill/>
                  <a:round/>
                  <a:headEnd/>
                  <a:tailEnd/>
                </a:ln>
              </p:spPr>
              <p:txBody>
                <a:bodyPr/>
                <a:lstStyle/>
                <a:p>
                  <a:endParaRPr lang="en-US"/>
                </a:p>
              </p:txBody>
            </p:sp>
            <p:sp>
              <p:nvSpPr>
                <p:cNvPr id="59412" name="Freeform 17"/>
                <p:cNvSpPr>
                  <a:spLocks/>
                </p:cNvSpPr>
                <p:nvPr/>
              </p:nvSpPr>
              <p:spPr bwMode="auto">
                <a:xfrm>
                  <a:off x="5026" y="3300"/>
                  <a:ext cx="102" cy="302"/>
                </a:xfrm>
                <a:custGeom>
                  <a:avLst/>
                  <a:gdLst>
                    <a:gd name="T0" fmla="*/ 0 w 103"/>
                    <a:gd name="T1" fmla="*/ 0 h 293"/>
                    <a:gd name="T2" fmla="*/ 78 w 103"/>
                    <a:gd name="T3" fmla="*/ 160 h 293"/>
                    <a:gd name="T4" fmla="*/ 93 w 103"/>
                    <a:gd name="T5" fmla="*/ 396 h 293"/>
                    <a:gd name="T6" fmla="*/ 19 w 103"/>
                    <a:gd name="T7" fmla="*/ 383 h 293"/>
                    <a:gd name="T8" fmla="*/ 0 w 103"/>
                    <a:gd name="T9" fmla="*/ 0 h 293"/>
                    <a:gd name="T10" fmla="*/ 0 w 103"/>
                    <a:gd name="T11" fmla="*/ 0 h 293"/>
                    <a:gd name="T12" fmla="*/ 0 60000 65536"/>
                    <a:gd name="T13" fmla="*/ 0 60000 65536"/>
                    <a:gd name="T14" fmla="*/ 0 60000 65536"/>
                    <a:gd name="T15" fmla="*/ 0 60000 65536"/>
                    <a:gd name="T16" fmla="*/ 0 60000 65536"/>
                    <a:gd name="T17" fmla="*/ 0 60000 65536"/>
                    <a:gd name="T18" fmla="*/ 0 w 103"/>
                    <a:gd name="T19" fmla="*/ 0 h 293"/>
                    <a:gd name="T20" fmla="*/ 103 w 103"/>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103" h="293">
                      <a:moveTo>
                        <a:pt x="0" y="0"/>
                      </a:moveTo>
                      <a:lnTo>
                        <a:pt x="88" y="118"/>
                      </a:lnTo>
                      <a:lnTo>
                        <a:pt x="103" y="293"/>
                      </a:lnTo>
                      <a:lnTo>
                        <a:pt x="19" y="283"/>
                      </a:lnTo>
                      <a:lnTo>
                        <a:pt x="0" y="0"/>
                      </a:lnTo>
                      <a:close/>
                    </a:path>
                  </a:pathLst>
                </a:custGeom>
                <a:solidFill>
                  <a:srgbClr val="96ABBA"/>
                </a:solidFill>
                <a:ln w="9525">
                  <a:noFill/>
                  <a:round/>
                  <a:headEnd/>
                  <a:tailEnd/>
                </a:ln>
              </p:spPr>
              <p:txBody>
                <a:bodyPr/>
                <a:lstStyle/>
                <a:p>
                  <a:endParaRPr lang="en-US"/>
                </a:p>
              </p:txBody>
            </p:sp>
            <p:sp>
              <p:nvSpPr>
                <p:cNvPr id="59413" name="Freeform 18"/>
                <p:cNvSpPr>
                  <a:spLocks/>
                </p:cNvSpPr>
                <p:nvPr/>
              </p:nvSpPr>
              <p:spPr bwMode="auto">
                <a:xfrm>
                  <a:off x="4589" y="2801"/>
                  <a:ext cx="243" cy="798"/>
                </a:xfrm>
                <a:custGeom>
                  <a:avLst/>
                  <a:gdLst>
                    <a:gd name="T0" fmla="*/ 0 w 243"/>
                    <a:gd name="T1" fmla="*/ 0 h 776"/>
                    <a:gd name="T2" fmla="*/ 84 w 243"/>
                    <a:gd name="T3" fmla="*/ 81 h 776"/>
                    <a:gd name="T4" fmla="*/ 112 w 243"/>
                    <a:gd name="T5" fmla="*/ 407 h 776"/>
                    <a:gd name="T6" fmla="*/ 205 w 243"/>
                    <a:gd name="T7" fmla="*/ 539 h 776"/>
                    <a:gd name="T8" fmla="*/ 243 w 243"/>
                    <a:gd name="T9" fmla="*/ 834 h 776"/>
                    <a:gd name="T10" fmla="*/ 202 w 243"/>
                    <a:gd name="T11" fmla="*/ 1021 h 776"/>
                    <a:gd name="T12" fmla="*/ 198 w 243"/>
                    <a:gd name="T13" fmla="*/ 1021 h 776"/>
                    <a:gd name="T14" fmla="*/ 194 w 243"/>
                    <a:gd name="T15" fmla="*/ 1021 h 776"/>
                    <a:gd name="T16" fmla="*/ 185 w 243"/>
                    <a:gd name="T17" fmla="*/ 1021 h 776"/>
                    <a:gd name="T18" fmla="*/ 175 w 243"/>
                    <a:gd name="T19" fmla="*/ 1024 h 776"/>
                    <a:gd name="T20" fmla="*/ 167 w 243"/>
                    <a:gd name="T21" fmla="*/ 1024 h 776"/>
                    <a:gd name="T22" fmla="*/ 162 w 243"/>
                    <a:gd name="T23" fmla="*/ 1024 h 776"/>
                    <a:gd name="T24" fmla="*/ 154 w 243"/>
                    <a:gd name="T25" fmla="*/ 1024 h 776"/>
                    <a:gd name="T26" fmla="*/ 147 w 243"/>
                    <a:gd name="T27" fmla="*/ 1024 h 776"/>
                    <a:gd name="T28" fmla="*/ 139 w 243"/>
                    <a:gd name="T29" fmla="*/ 1024 h 776"/>
                    <a:gd name="T30" fmla="*/ 131 w 243"/>
                    <a:gd name="T31" fmla="*/ 1027 h 776"/>
                    <a:gd name="T32" fmla="*/ 124 w 243"/>
                    <a:gd name="T33" fmla="*/ 1027 h 776"/>
                    <a:gd name="T34" fmla="*/ 116 w 243"/>
                    <a:gd name="T35" fmla="*/ 1027 h 776"/>
                    <a:gd name="T36" fmla="*/ 107 w 243"/>
                    <a:gd name="T37" fmla="*/ 1027 h 776"/>
                    <a:gd name="T38" fmla="*/ 101 w 243"/>
                    <a:gd name="T39" fmla="*/ 1027 h 776"/>
                    <a:gd name="T40" fmla="*/ 91 w 243"/>
                    <a:gd name="T41" fmla="*/ 1027 h 776"/>
                    <a:gd name="T42" fmla="*/ 86 w 243"/>
                    <a:gd name="T43" fmla="*/ 1027 h 776"/>
                    <a:gd name="T44" fmla="*/ 78 w 243"/>
                    <a:gd name="T45" fmla="*/ 1027 h 776"/>
                    <a:gd name="T46" fmla="*/ 70 w 243"/>
                    <a:gd name="T47" fmla="*/ 1027 h 776"/>
                    <a:gd name="T48" fmla="*/ 65 w 243"/>
                    <a:gd name="T49" fmla="*/ 1027 h 776"/>
                    <a:gd name="T50" fmla="*/ 57 w 243"/>
                    <a:gd name="T51" fmla="*/ 1027 h 776"/>
                    <a:gd name="T52" fmla="*/ 51 w 243"/>
                    <a:gd name="T53" fmla="*/ 1027 h 776"/>
                    <a:gd name="T54" fmla="*/ 48 w 243"/>
                    <a:gd name="T55" fmla="*/ 1027 h 776"/>
                    <a:gd name="T56" fmla="*/ 42 w 243"/>
                    <a:gd name="T57" fmla="*/ 1024 h 776"/>
                    <a:gd name="T58" fmla="*/ 38 w 243"/>
                    <a:gd name="T59" fmla="*/ 1024 h 776"/>
                    <a:gd name="T60" fmla="*/ 34 w 243"/>
                    <a:gd name="T61" fmla="*/ 1024 h 776"/>
                    <a:gd name="T62" fmla="*/ 32 w 243"/>
                    <a:gd name="T63" fmla="*/ 1021 h 776"/>
                    <a:gd name="T64" fmla="*/ 32 w 243"/>
                    <a:gd name="T65" fmla="*/ 1011 h 776"/>
                    <a:gd name="T66" fmla="*/ 32 w 243"/>
                    <a:gd name="T67" fmla="*/ 999 h 776"/>
                    <a:gd name="T68" fmla="*/ 32 w 243"/>
                    <a:gd name="T69" fmla="*/ 984 h 776"/>
                    <a:gd name="T70" fmla="*/ 34 w 243"/>
                    <a:gd name="T71" fmla="*/ 971 h 776"/>
                    <a:gd name="T72" fmla="*/ 34 w 243"/>
                    <a:gd name="T73" fmla="*/ 956 h 776"/>
                    <a:gd name="T74" fmla="*/ 34 w 243"/>
                    <a:gd name="T75" fmla="*/ 945 h 776"/>
                    <a:gd name="T76" fmla="*/ 34 w 243"/>
                    <a:gd name="T77" fmla="*/ 937 h 776"/>
                    <a:gd name="T78" fmla="*/ 36 w 243"/>
                    <a:gd name="T79" fmla="*/ 935 h 776"/>
                    <a:gd name="T80" fmla="*/ 4 w 243"/>
                    <a:gd name="T81" fmla="*/ 405 h 776"/>
                    <a:gd name="T82" fmla="*/ 0 w 243"/>
                    <a:gd name="T83" fmla="*/ 0 h 776"/>
                    <a:gd name="T84" fmla="*/ 0 w 243"/>
                    <a:gd name="T85" fmla="*/ 0 h 7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3"/>
                    <a:gd name="T130" fmla="*/ 0 h 776"/>
                    <a:gd name="T131" fmla="*/ 243 w 243"/>
                    <a:gd name="T132" fmla="*/ 776 h 7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3" h="776">
                      <a:moveTo>
                        <a:pt x="0" y="0"/>
                      </a:moveTo>
                      <a:lnTo>
                        <a:pt x="84" y="61"/>
                      </a:lnTo>
                      <a:lnTo>
                        <a:pt x="112" y="308"/>
                      </a:lnTo>
                      <a:lnTo>
                        <a:pt x="205" y="407"/>
                      </a:lnTo>
                      <a:lnTo>
                        <a:pt x="243" y="631"/>
                      </a:lnTo>
                      <a:lnTo>
                        <a:pt x="202" y="772"/>
                      </a:lnTo>
                      <a:lnTo>
                        <a:pt x="198" y="772"/>
                      </a:lnTo>
                      <a:lnTo>
                        <a:pt x="194" y="772"/>
                      </a:lnTo>
                      <a:lnTo>
                        <a:pt x="185" y="772"/>
                      </a:lnTo>
                      <a:lnTo>
                        <a:pt x="175" y="774"/>
                      </a:lnTo>
                      <a:lnTo>
                        <a:pt x="167" y="774"/>
                      </a:lnTo>
                      <a:lnTo>
                        <a:pt x="162" y="774"/>
                      </a:lnTo>
                      <a:lnTo>
                        <a:pt x="154" y="774"/>
                      </a:lnTo>
                      <a:lnTo>
                        <a:pt x="147" y="774"/>
                      </a:lnTo>
                      <a:lnTo>
                        <a:pt x="139" y="774"/>
                      </a:lnTo>
                      <a:lnTo>
                        <a:pt x="131" y="776"/>
                      </a:lnTo>
                      <a:lnTo>
                        <a:pt x="124" y="776"/>
                      </a:lnTo>
                      <a:lnTo>
                        <a:pt x="116" y="776"/>
                      </a:lnTo>
                      <a:lnTo>
                        <a:pt x="107" y="776"/>
                      </a:lnTo>
                      <a:lnTo>
                        <a:pt x="101" y="776"/>
                      </a:lnTo>
                      <a:lnTo>
                        <a:pt x="91" y="776"/>
                      </a:lnTo>
                      <a:lnTo>
                        <a:pt x="86" y="776"/>
                      </a:lnTo>
                      <a:lnTo>
                        <a:pt x="78" y="776"/>
                      </a:lnTo>
                      <a:lnTo>
                        <a:pt x="70" y="776"/>
                      </a:lnTo>
                      <a:lnTo>
                        <a:pt x="65" y="776"/>
                      </a:lnTo>
                      <a:lnTo>
                        <a:pt x="57" y="776"/>
                      </a:lnTo>
                      <a:lnTo>
                        <a:pt x="51" y="776"/>
                      </a:lnTo>
                      <a:lnTo>
                        <a:pt x="48" y="776"/>
                      </a:lnTo>
                      <a:lnTo>
                        <a:pt x="42" y="774"/>
                      </a:lnTo>
                      <a:lnTo>
                        <a:pt x="38" y="774"/>
                      </a:lnTo>
                      <a:lnTo>
                        <a:pt x="34" y="774"/>
                      </a:lnTo>
                      <a:lnTo>
                        <a:pt x="32" y="772"/>
                      </a:lnTo>
                      <a:lnTo>
                        <a:pt x="32" y="764"/>
                      </a:lnTo>
                      <a:lnTo>
                        <a:pt x="32" y="755"/>
                      </a:lnTo>
                      <a:lnTo>
                        <a:pt x="32" y="744"/>
                      </a:lnTo>
                      <a:lnTo>
                        <a:pt x="34" y="734"/>
                      </a:lnTo>
                      <a:lnTo>
                        <a:pt x="34" y="723"/>
                      </a:lnTo>
                      <a:lnTo>
                        <a:pt x="34" y="715"/>
                      </a:lnTo>
                      <a:lnTo>
                        <a:pt x="34" y="709"/>
                      </a:lnTo>
                      <a:lnTo>
                        <a:pt x="36" y="707"/>
                      </a:lnTo>
                      <a:lnTo>
                        <a:pt x="4" y="306"/>
                      </a:lnTo>
                      <a:lnTo>
                        <a:pt x="0" y="0"/>
                      </a:lnTo>
                      <a:close/>
                    </a:path>
                  </a:pathLst>
                </a:custGeom>
                <a:solidFill>
                  <a:srgbClr val="96ABBA"/>
                </a:solidFill>
                <a:ln w="9525">
                  <a:noFill/>
                  <a:round/>
                  <a:headEnd/>
                  <a:tailEnd/>
                </a:ln>
              </p:spPr>
              <p:txBody>
                <a:bodyPr/>
                <a:lstStyle/>
                <a:p>
                  <a:endParaRPr lang="en-US"/>
                </a:p>
              </p:txBody>
            </p:sp>
            <p:sp>
              <p:nvSpPr>
                <p:cNvPr id="59414" name="Freeform 19"/>
                <p:cNvSpPr>
                  <a:spLocks/>
                </p:cNvSpPr>
                <p:nvPr/>
              </p:nvSpPr>
              <p:spPr bwMode="auto">
                <a:xfrm>
                  <a:off x="2992" y="3416"/>
                  <a:ext cx="134" cy="299"/>
                </a:xfrm>
                <a:custGeom>
                  <a:avLst/>
                  <a:gdLst>
                    <a:gd name="T0" fmla="*/ 32 w 135"/>
                    <a:gd name="T1" fmla="*/ 64 h 289"/>
                    <a:gd name="T2" fmla="*/ 98 w 135"/>
                    <a:gd name="T3" fmla="*/ 0 h 289"/>
                    <a:gd name="T4" fmla="*/ 125 w 135"/>
                    <a:gd name="T5" fmla="*/ 369 h 289"/>
                    <a:gd name="T6" fmla="*/ 10 w 135"/>
                    <a:gd name="T7" fmla="*/ 406 h 289"/>
                    <a:gd name="T8" fmla="*/ 0 w 135"/>
                    <a:gd name="T9" fmla="*/ 241 h 289"/>
                    <a:gd name="T10" fmla="*/ 55 w 135"/>
                    <a:gd name="T11" fmla="*/ 165 h 289"/>
                    <a:gd name="T12" fmla="*/ 32 w 135"/>
                    <a:gd name="T13" fmla="*/ 64 h 289"/>
                    <a:gd name="T14" fmla="*/ 32 w 135"/>
                    <a:gd name="T15" fmla="*/ 64 h 289"/>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289"/>
                    <a:gd name="T26" fmla="*/ 135 w 135"/>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289">
                      <a:moveTo>
                        <a:pt x="32" y="44"/>
                      </a:moveTo>
                      <a:lnTo>
                        <a:pt x="108" y="0"/>
                      </a:lnTo>
                      <a:lnTo>
                        <a:pt x="135" y="263"/>
                      </a:lnTo>
                      <a:lnTo>
                        <a:pt x="10" y="289"/>
                      </a:lnTo>
                      <a:lnTo>
                        <a:pt x="0" y="171"/>
                      </a:lnTo>
                      <a:lnTo>
                        <a:pt x="55" y="118"/>
                      </a:lnTo>
                      <a:lnTo>
                        <a:pt x="32" y="44"/>
                      </a:lnTo>
                      <a:close/>
                    </a:path>
                  </a:pathLst>
                </a:custGeom>
                <a:solidFill>
                  <a:srgbClr val="96ABBA"/>
                </a:solidFill>
                <a:ln w="9525">
                  <a:noFill/>
                  <a:round/>
                  <a:headEnd/>
                  <a:tailEnd/>
                </a:ln>
              </p:spPr>
              <p:txBody>
                <a:bodyPr/>
                <a:lstStyle/>
                <a:p>
                  <a:endParaRPr lang="en-US"/>
                </a:p>
              </p:txBody>
            </p:sp>
            <p:sp>
              <p:nvSpPr>
                <p:cNvPr id="59415" name="Freeform 20"/>
                <p:cNvSpPr>
                  <a:spLocks/>
                </p:cNvSpPr>
                <p:nvPr/>
              </p:nvSpPr>
              <p:spPr bwMode="auto">
                <a:xfrm>
                  <a:off x="4033" y="2788"/>
                  <a:ext cx="155" cy="809"/>
                </a:xfrm>
                <a:custGeom>
                  <a:avLst/>
                  <a:gdLst>
                    <a:gd name="T0" fmla="*/ 0 w 156"/>
                    <a:gd name="T1" fmla="*/ 75 h 785"/>
                    <a:gd name="T2" fmla="*/ 78 w 156"/>
                    <a:gd name="T3" fmla="*/ 0 h 785"/>
                    <a:gd name="T4" fmla="*/ 146 w 156"/>
                    <a:gd name="T5" fmla="*/ 1061 h 785"/>
                    <a:gd name="T6" fmla="*/ 48 w 156"/>
                    <a:gd name="T7" fmla="*/ 1061 h 785"/>
                    <a:gd name="T8" fmla="*/ 0 w 156"/>
                    <a:gd name="T9" fmla="*/ 75 h 785"/>
                    <a:gd name="T10" fmla="*/ 0 w 156"/>
                    <a:gd name="T11" fmla="*/ 75 h 785"/>
                    <a:gd name="T12" fmla="*/ 0 60000 65536"/>
                    <a:gd name="T13" fmla="*/ 0 60000 65536"/>
                    <a:gd name="T14" fmla="*/ 0 60000 65536"/>
                    <a:gd name="T15" fmla="*/ 0 60000 65536"/>
                    <a:gd name="T16" fmla="*/ 0 60000 65536"/>
                    <a:gd name="T17" fmla="*/ 0 60000 65536"/>
                    <a:gd name="T18" fmla="*/ 0 w 156"/>
                    <a:gd name="T19" fmla="*/ 0 h 785"/>
                    <a:gd name="T20" fmla="*/ 156 w 156"/>
                    <a:gd name="T21" fmla="*/ 785 h 785"/>
                  </a:gdLst>
                  <a:ahLst/>
                  <a:cxnLst>
                    <a:cxn ang="T12">
                      <a:pos x="T0" y="T1"/>
                    </a:cxn>
                    <a:cxn ang="T13">
                      <a:pos x="T2" y="T3"/>
                    </a:cxn>
                    <a:cxn ang="T14">
                      <a:pos x="T4" y="T5"/>
                    </a:cxn>
                    <a:cxn ang="T15">
                      <a:pos x="T6" y="T7"/>
                    </a:cxn>
                    <a:cxn ang="T16">
                      <a:pos x="T8" y="T9"/>
                    </a:cxn>
                    <a:cxn ang="T17">
                      <a:pos x="T10" y="T11"/>
                    </a:cxn>
                  </a:cxnLst>
                  <a:rect l="T18" t="T19" r="T20" b="T21"/>
                  <a:pathLst>
                    <a:path w="156" h="785">
                      <a:moveTo>
                        <a:pt x="0" y="55"/>
                      </a:moveTo>
                      <a:lnTo>
                        <a:pt x="88" y="0"/>
                      </a:lnTo>
                      <a:lnTo>
                        <a:pt x="156" y="785"/>
                      </a:lnTo>
                      <a:lnTo>
                        <a:pt x="48" y="785"/>
                      </a:lnTo>
                      <a:lnTo>
                        <a:pt x="0" y="55"/>
                      </a:lnTo>
                      <a:close/>
                    </a:path>
                  </a:pathLst>
                </a:custGeom>
                <a:solidFill>
                  <a:srgbClr val="96ABBA"/>
                </a:solidFill>
                <a:ln w="9525">
                  <a:noFill/>
                  <a:round/>
                  <a:headEnd/>
                  <a:tailEnd/>
                </a:ln>
              </p:spPr>
              <p:txBody>
                <a:bodyPr/>
                <a:lstStyle/>
                <a:p>
                  <a:endParaRPr lang="en-US"/>
                </a:p>
              </p:txBody>
            </p:sp>
            <p:sp>
              <p:nvSpPr>
                <p:cNvPr id="59416" name="Freeform 21"/>
                <p:cNvSpPr>
                  <a:spLocks/>
                </p:cNvSpPr>
                <p:nvPr/>
              </p:nvSpPr>
              <p:spPr bwMode="auto">
                <a:xfrm>
                  <a:off x="3582" y="2960"/>
                  <a:ext cx="138" cy="662"/>
                </a:xfrm>
                <a:custGeom>
                  <a:avLst/>
                  <a:gdLst>
                    <a:gd name="T0" fmla="*/ 0 w 139"/>
                    <a:gd name="T1" fmla="*/ 15 h 641"/>
                    <a:gd name="T2" fmla="*/ 87 w 139"/>
                    <a:gd name="T3" fmla="*/ 0 h 641"/>
                    <a:gd name="T4" fmla="*/ 129 w 139"/>
                    <a:gd name="T5" fmla="*/ 874 h 641"/>
                    <a:gd name="T6" fmla="*/ 30 w 139"/>
                    <a:gd name="T7" fmla="*/ 884 h 641"/>
                    <a:gd name="T8" fmla="*/ 0 w 139"/>
                    <a:gd name="T9" fmla="*/ 15 h 641"/>
                    <a:gd name="T10" fmla="*/ 0 w 139"/>
                    <a:gd name="T11" fmla="*/ 15 h 641"/>
                    <a:gd name="T12" fmla="*/ 0 60000 65536"/>
                    <a:gd name="T13" fmla="*/ 0 60000 65536"/>
                    <a:gd name="T14" fmla="*/ 0 60000 65536"/>
                    <a:gd name="T15" fmla="*/ 0 60000 65536"/>
                    <a:gd name="T16" fmla="*/ 0 60000 65536"/>
                    <a:gd name="T17" fmla="*/ 0 60000 65536"/>
                    <a:gd name="T18" fmla="*/ 0 w 139"/>
                    <a:gd name="T19" fmla="*/ 0 h 641"/>
                    <a:gd name="T20" fmla="*/ 139 w 139"/>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139" h="641">
                      <a:moveTo>
                        <a:pt x="0" y="15"/>
                      </a:moveTo>
                      <a:lnTo>
                        <a:pt x="97" y="0"/>
                      </a:lnTo>
                      <a:lnTo>
                        <a:pt x="139" y="633"/>
                      </a:lnTo>
                      <a:lnTo>
                        <a:pt x="30" y="641"/>
                      </a:lnTo>
                      <a:lnTo>
                        <a:pt x="0" y="15"/>
                      </a:lnTo>
                      <a:close/>
                    </a:path>
                  </a:pathLst>
                </a:custGeom>
                <a:solidFill>
                  <a:srgbClr val="96ABBA"/>
                </a:solidFill>
                <a:ln w="9525">
                  <a:noFill/>
                  <a:round/>
                  <a:headEnd/>
                  <a:tailEnd/>
                </a:ln>
              </p:spPr>
              <p:txBody>
                <a:bodyPr/>
                <a:lstStyle/>
                <a:p>
                  <a:endParaRPr lang="en-US"/>
                </a:p>
              </p:txBody>
            </p:sp>
            <p:sp>
              <p:nvSpPr>
                <p:cNvPr id="59417" name="Freeform 22"/>
                <p:cNvSpPr>
                  <a:spLocks/>
                </p:cNvSpPr>
                <p:nvPr/>
              </p:nvSpPr>
              <p:spPr bwMode="auto">
                <a:xfrm>
                  <a:off x="2834" y="3213"/>
                  <a:ext cx="325" cy="391"/>
                </a:xfrm>
                <a:custGeom>
                  <a:avLst/>
                  <a:gdLst>
                    <a:gd name="T0" fmla="*/ 266 w 325"/>
                    <a:gd name="T1" fmla="*/ 43 h 379"/>
                    <a:gd name="T2" fmla="*/ 131 w 325"/>
                    <a:gd name="T3" fmla="*/ 0 h 379"/>
                    <a:gd name="T4" fmla="*/ 38 w 325"/>
                    <a:gd name="T5" fmla="*/ 43 h 379"/>
                    <a:gd name="T6" fmla="*/ 19 w 325"/>
                    <a:gd name="T7" fmla="*/ 125 h 379"/>
                    <a:gd name="T8" fmla="*/ 48 w 325"/>
                    <a:gd name="T9" fmla="*/ 207 h 379"/>
                    <a:gd name="T10" fmla="*/ 0 w 325"/>
                    <a:gd name="T11" fmla="*/ 309 h 379"/>
                    <a:gd name="T12" fmla="*/ 44 w 325"/>
                    <a:gd name="T13" fmla="*/ 382 h 379"/>
                    <a:gd name="T14" fmla="*/ 40 w 325"/>
                    <a:gd name="T15" fmla="*/ 494 h 379"/>
                    <a:gd name="T16" fmla="*/ 133 w 325"/>
                    <a:gd name="T17" fmla="*/ 517 h 379"/>
                    <a:gd name="T18" fmla="*/ 209 w 325"/>
                    <a:gd name="T19" fmla="*/ 451 h 379"/>
                    <a:gd name="T20" fmla="*/ 204 w 325"/>
                    <a:gd name="T21" fmla="*/ 322 h 379"/>
                    <a:gd name="T22" fmla="*/ 264 w 325"/>
                    <a:gd name="T23" fmla="*/ 259 h 379"/>
                    <a:gd name="T24" fmla="*/ 283 w 325"/>
                    <a:gd name="T25" fmla="*/ 299 h 379"/>
                    <a:gd name="T26" fmla="*/ 325 w 325"/>
                    <a:gd name="T27" fmla="*/ 250 h 379"/>
                    <a:gd name="T28" fmla="*/ 316 w 325"/>
                    <a:gd name="T29" fmla="*/ 178 h 379"/>
                    <a:gd name="T30" fmla="*/ 253 w 325"/>
                    <a:gd name="T31" fmla="*/ 137 h 379"/>
                    <a:gd name="T32" fmla="*/ 266 w 325"/>
                    <a:gd name="T33" fmla="*/ 43 h 379"/>
                    <a:gd name="T34" fmla="*/ 266 w 325"/>
                    <a:gd name="T35" fmla="*/ 43 h 3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5"/>
                    <a:gd name="T55" fmla="*/ 0 h 379"/>
                    <a:gd name="T56" fmla="*/ 325 w 325"/>
                    <a:gd name="T57" fmla="*/ 379 h 3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5" h="379">
                      <a:moveTo>
                        <a:pt x="266" y="33"/>
                      </a:moveTo>
                      <a:lnTo>
                        <a:pt x="131" y="0"/>
                      </a:lnTo>
                      <a:lnTo>
                        <a:pt x="38" y="33"/>
                      </a:lnTo>
                      <a:lnTo>
                        <a:pt x="19" y="92"/>
                      </a:lnTo>
                      <a:lnTo>
                        <a:pt x="48" y="152"/>
                      </a:lnTo>
                      <a:lnTo>
                        <a:pt x="0" y="227"/>
                      </a:lnTo>
                      <a:lnTo>
                        <a:pt x="44" y="280"/>
                      </a:lnTo>
                      <a:lnTo>
                        <a:pt x="40" y="362"/>
                      </a:lnTo>
                      <a:lnTo>
                        <a:pt x="133" y="379"/>
                      </a:lnTo>
                      <a:lnTo>
                        <a:pt x="209" y="331"/>
                      </a:lnTo>
                      <a:lnTo>
                        <a:pt x="204" y="236"/>
                      </a:lnTo>
                      <a:lnTo>
                        <a:pt x="264" y="190"/>
                      </a:lnTo>
                      <a:lnTo>
                        <a:pt x="283" y="219"/>
                      </a:lnTo>
                      <a:lnTo>
                        <a:pt x="325" y="183"/>
                      </a:lnTo>
                      <a:lnTo>
                        <a:pt x="316" y="131"/>
                      </a:lnTo>
                      <a:lnTo>
                        <a:pt x="253" y="101"/>
                      </a:lnTo>
                      <a:lnTo>
                        <a:pt x="266" y="33"/>
                      </a:lnTo>
                      <a:close/>
                    </a:path>
                  </a:pathLst>
                </a:custGeom>
                <a:solidFill>
                  <a:srgbClr val="F2CC99"/>
                </a:solidFill>
                <a:ln w="9525">
                  <a:noFill/>
                  <a:round/>
                  <a:headEnd/>
                  <a:tailEnd/>
                </a:ln>
              </p:spPr>
              <p:txBody>
                <a:bodyPr/>
                <a:lstStyle/>
                <a:p>
                  <a:endParaRPr lang="en-US"/>
                </a:p>
              </p:txBody>
            </p:sp>
            <p:sp>
              <p:nvSpPr>
                <p:cNvPr id="59418" name="Freeform 23"/>
                <p:cNvSpPr>
                  <a:spLocks/>
                </p:cNvSpPr>
                <p:nvPr/>
              </p:nvSpPr>
              <p:spPr bwMode="auto">
                <a:xfrm>
                  <a:off x="4482" y="3116"/>
                  <a:ext cx="360" cy="409"/>
                </a:xfrm>
                <a:custGeom>
                  <a:avLst/>
                  <a:gdLst>
                    <a:gd name="T0" fmla="*/ 333 w 363"/>
                    <a:gd name="T1" fmla="*/ 410 h 398"/>
                    <a:gd name="T2" fmla="*/ 301 w 363"/>
                    <a:gd name="T3" fmla="*/ 188 h 398"/>
                    <a:gd name="T4" fmla="*/ 221 w 363"/>
                    <a:gd name="T5" fmla="*/ 6 h 398"/>
                    <a:gd name="T6" fmla="*/ 73 w 363"/>
                    <a:gd name="T7" fmla="*/ 0 h 398"/>
                    <a:gd name="T8" fmla="*/ 42 w 363"/>
                    <a:gd name="T9" fmla="*/ 69 h 398"/>
                    <a:gd name="T10" fmla="*/ 60 w 363"/>
                    <a:gd name="T11" fmla="*/ 143 h 398"/>
                    <a:gd name="T12" fmla="*/ 0 w 363"/>
                    <a:gd name="T13" fmla="*/ 196 h 398"/>
                    <a:gd name="T14" fmla="*/ 70 w 363"/>
                    <a:gd name="T15" fmla="*/ 292 h 398"/>
                    <a:gd name="T16" fmla="*/ 53 w 363"/>
                    <a:gd name="T17" fmla="*/ 345 h 398"/>
                    <a:gd name="T18" fmla="*/ 110 w 363"/>
                    <a:gd name="T19" fmla="*/ 413 h 398"/>
                    <a:gd name="T20" fmla="*/ 64 w 363"/>
                    <a:gd name="T21" fmla="*/ 473 h 398"/>
                    <a:gd name="T22" fmla="*/ 89 w 363"/>
                    <a:gd name="T23" fmla="*/ 523 h 398"/>
                    <a:gd name="T24" fmla="*/ 159 w 363"/>
                    <a:gd name="T25" fmla="*/ 523 h 398"/>
                    <a:gd name="T26" fmla="*/ 333 w 363"/>
                    <a:gd name="T27" fmla="*/ 410 h 398"/>
                    <a:gd name="T28" fmla="*/ 333 w 363"/>
                    <a:gd name="T29" fmla="*/ 41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3"/>
                    <a:gd name="T46" fmla="*/ 0 h 398"/>
                    <a:gd name="T47" fmla="*/ 363 w 363"/>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3" h="398">
                      <a:moveTo>
                        <a:pt x="363" y="312"/>
                      </a:moveTo>
                      <a:lnTo>
                        <a:pt x="331" y="143"/>
                      </a:lnTo>
                      <a:lnTo>
                        <a:pt x="241" y="6"/>
                      </a:lnTo>
                      <a:lnTo>
                        <a:pt x="83" y="0"/>
                      </a:lnTo>
                      <a:lnTo>
                        <a:pt x="42" y="52"/>
                      </a:lnTo>
                      <a:lnTo>
                        <a:pt x="63" y="109"/>
                      </a:lnTo>
                      <a:lnTo>
                        <a:pt x="0" y="150"/>
                      </a:lnTo>
                      <a:lnTo>
                        <a:pt x="80" y="223"/>
                      </a:lnTo>
                      <a:lnTo>
                        <a:pt x="53" y="263"/>
                      </a:lnTo>
                      <a:lnTo>
                        <a:pt x="120" y="314"/>
                      </a:lnTo>
                      <a:lnTo>
                        <a:pt x="74" y="360"/>
                      </a:lnTo>
                      <a:lnTo>
                        <a:pt x="99" y="398"/>
                      </a:lnTo>
                      <a:lnTo>
                        <a:pt x="169" y="398"/>
                      </a:lnTo>
                      <a:lnTo>
                        <a:pt x="363" y="312"/>
                      </a:lnTo>
                      <a:close/>
                    </a:path>
                  </a:pathLst>
                </a:custGeom>
                <a:solidFill>
                  <a:srgbClr val="F2CC99"/>
                </a:solidFill>
                <a:ln w="9525">
                  <a:noFill/>
                  <a:round/>
                  <a:headEnd/>
                  <a:tailEnd/>
                </a:ln>
              </p:spPr>
              <p:txBody>
                <a:bodyPr/>
                <a:lstStyle/>
                <a:p>
                  <a:endParaRPr lang="en-US"/>
                </a:p>
              </p:txBody>
            </p:sp>
            <p:sp>
              <p:nvSpPr>
                <p:cNvPr id="59419" name="Freeform 24"/>
                <p:cNvSpPr>
                  <a:spLocks/>
                </p:cNvSpPr>
                <p:nvPr/>
              </p:nvSpPr>
              <p:spPr bwMode="auto">
                <a:xfrm>
                  <a:off x="3249" y="1624"/>
                  <a:ext cx="1111" cy="1426"/>
                </a:xfrm>
                <a:custGeom>
                  <a:avLst/>
                  <a:gdLst>
                    <a:gd name="T0" fmla="*/ 414 w 1114"/>
                    <a:gd name="T1" fmla="*/ 1776 h 1382"/>
                    <a:gd name="T2" fmla="*/ 428 w 1114"/>
                    <a:gd name="T3" fmla="*/ 1890 h 1382"/>
                    <a:gd name="T4" fmla="*/ 1084 w 1114"/>
                    <a:gd name="T5" fmla="*/ 1366 h 1382"/>
                    <a:gd name="T6" fmla="*/ 1035 w 1114"/>
                    <a:gd name="T7" fmla="*/ 1318 h 1382"/>
                    <a:gd name="T8" fmla="*/ 985 w 1114"/>
                    <a:gd name="T9" fmla="*/ 820 h 1382"/>
                    <a:gd name="T10" fmla="*/ 1080 w 1114"/>
                    <a:gd name="T11" fmla="*/ 678 h 1382"/>
                    <a:gd name="T12" fmla="*/ 1065 w 1114"/>
                    <a:gd name="T13" fmla="*/ 520 h 1382"/>
                    <a:gd name="T14" fmla="*/ 995 w 1114"/>
                    <a:gd name="T15" fmla="*/ 473 h 1382"/>
                    <a:gd name="T16" fmla="*/ 926 w 1114"/>
                    <a:gd name="T17" fmla="*/ 548 h 1382"/>
                    <a:gd name="T18" fmla="*/ 819 w 1114"/>
                    <a:gd name="T19" fmla="*/ 299 h 1382"/>
                    <a:gd name="T20" fmla="*/ 659 w 1114"/>
                    <a:gd name="T21" fmla="*/ 92 h 1382"/>
                    <a:gd name="T22" fmla="*/ 447 w 1114"/>
                    <a:gd name="T23" fmla="*/ 4 h 1382"/>
                    <a:gd name="T24" fmla="*/ 287 w 1114"/>
                    <a:gd name="T25" fmla="*/ 0 h 1382"/>
                    <a:gd name="T26" fmla="*/ 82 w 1114"/>
                    <a:gd name="T27" fmla="*/ 52 h 1382"/>
                    <a:gd name="T28" fmla="*/ 0 w 1114"/>
                    <a:gd name="T29" fmla="*/ 167 h 1382"/>
                    <a:gd name="T30" fmla="*/ 50 w 1114"/>
                    <a:gd name="T31" fmla="*/ 484 h 1382"/>
                    <a:gd name="T32" fmla="*/ 40 w 1114"/>
                    <a:gd name="T33" fmla="*/ 909 h 1382"/>
                    <a:gd name="T34" fmla="*/ 194 w 1114"/>
                    <a:gd name="T35" fmla="*/ 807 h 1382"/>
                    <a:gd name="T36" fmla="*/ 82 w 1114"/>
                    <a:gd name="T37" fmla="*/ 1178 h 1382"/>
                    <a:gd name="T38" fmla="*/ 40 w 1114"/>
                    <a:gd name="T39" fmla="*/ 1469 h 1382"/>
                    <a:gd name="T40" fmla="*/ 84 w 1114"/>
                    <a:gd name="T41" fmla="*/ 1710 h 1382"/>
                    <a:gd name="T42" fmla="*/ 226 w 1114"/>
                    <a:gd name="T43" fmla="*/ 1815 h 1382"/>
                    <a:gd name="T44" fmla="*/ 414 w 1114"/>
                    <a:gd name="T45" fmla="*/ 1776 h 1382"/>
                    <a:gd name="T46" fmla="*/ 414 w 1114"/>
                    <a:gd name="T47" fmla="*/ 1776 h 13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1382"/>
                    <a:gd name="T74" fmla="*/ 1114 w 1114"/>
                    <a:gd name="T75" fmla="*/ 1382 h 13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1382">
                      <a:moveTo>
                        <a:pt x="424" y="1299"/>
                      </a:moveTo>
                      <a:lnTo>
                        <a:pt x="438" y="1382"/>
                      </a:lnTo>
                      <a:lnTo>
                        <a:pt x="1114" y="998"/>
                      </a:lnTo>
                      <a:lnTo>
                        <a:pt x="1065" y="962"/>
                      </a:lnTo>
                      <a:lnTo>
                        <a:pt x="1015" y="599"/>
                      </a:lnTo>
                      <a:lnTo>
                        <a:pt x="1110" y="496"/>
                      </a:lnTo>
                      <a:lnTo>
                        <a:pt x="1095" y="380"/>
                      </a:lnTo>
                      <a:lnTo>
                        <a:pt x="1025" y="346"/>
                      </a:lnTo>
                      <a:lnTo>
                        <a:pt x="955" y="401"/>
                      </a:lnTo>
                      <a:lnTo>
                        <a:pt x="839" y="219"/>
                      </a:lnTo>
                      <a:lnTo>
                        <a:pt x="679" y="68"/>
                      </a:lnTo>
                      <a:lnTo>
                        <a:pt x="457" y="4"/>
                      </a:lnTo>
                      <a:lnTo>
                        <a:pt x="297" y="0"/>
                      </a:lnTo>
                      <a:lnTo>
                        <a:pt x="82" y="40"/>
                      </a:lnTo>
                      <a:lnTo>
                        <a:pt x="0" y="122"/>
                      </a:lnTo>
                      <a:lnTo>
                        <a:pt x="50" y="354"/>
                      </a:lnTo>
                      <a:lnTo>
                        <a:pt x="40" y="664"/>
                      </a:lnTo>
                      <a:lnTo>
                        <a:pt x="204" y="590"/>
                      </a:lnTo>
                      <a:lnTo>
                        <a:pt x="82" y="863"/>
                      </a:lnTo>
                      <a:lnTo>
                        <a:pt x="40" y="1074"/>
                      </a:lnTo>
                      <a:lnTo>
                        <a:pt x="84" y="1249"/>
                      </a:lnTo>
                      <a:lnTo>
                        <a:pt x="236" y="1327"/>
                      </a:lnTo>
                      <a:lnTo>
                        <a:pt x="424" y="1299"/>
                      </a:lnTo>
                      <a:close/>
                    </a:path>
                  </a:pathLst>
                </a:custGeom>
                <a:solidFill>
                  <a:srgbClr val="F2CC99"/>
                </a:solidFill>
                <a:ln w="9525">
                  <a:noFill/>
                  <a:round/>
                  <a:headEnd/>
                  <a:tailEnd/>
                </a:ln>
              </p:spPr>
              <p:txBody>
                <a:bodyPr/>
                <a:lstStyle/>
                <a:p>
                  <a:endParaRPr lang="en-US"/>
                </a:p>
              </p:txBody>
            </p:sp>
            <p:sp>
              <p:nvSpPr>
                <p:cNvPr id="59420" name="Freeform 25"/>
                <p:cNvSpPr>
                  <a:spLocks/>
                </p:cNvSpPr>
                <p:nvPr/>
              </p:nvSpPr>
              <p:spPr bwMode="auto">
                <a:xfrm>
                  <a:off x="4519" y="3079"/>
                  <a:ext cx="353" cy="492"/>
                </a:xfrm>
                <a:custGeom>
                  <a:avLst/>
                  <a:gdLst>
                    <a:gd name="T0" fmla="*/ 270 w 353"/>
                    <a:gd name="T1" fmla="*/ 638 h 477"/>
                    <a:gd name="T2" fmla="*/ 279 w 353"/>
                    <a:gd name="T3" fmla="*/ 618 h 477"/>
                    <a:gd name="T4" fmla="*/ 291 w 353"/>
                    <a:gd name="T5" fmla="*/ 586 h 477"/>
                    <a:gd name="T6" fmla="*/ 298 w 353"/>
                    <a:gd name="T7" fmla="*/ 552 h 477"/>
                    <a:gd name="T8" fmla="*/ 304 w 353"/>
                    <a:gd name="T9" fmla="*/ 527 h 477"/>
                    <a:gd name="T10" fmla="*/ 308 w 353"/>
                    <a:gd name="T11" fmla="*/ 503 h 477"/>
                    <a:gd name="T12" fmla="*/ 312 w 353"/>
                    <a:gd name="T13" fmla="*/ 474 h 477"/>
                    <a:gd name="T14" fmla="*/ 312 w 353"/>
                    <a:gd name="T15" fmla="*/ 444 h 477"/>
                    <a:gd name="T16" fmla="*/ 312 w 353"/>
                    <a:gd name="T17" fmla="*/ 409 h 477"/>
                    <a:gd name="T18" fmla="*/ 310 w 353"/>
                    <a:gd name="T19" fmla="*/ 376 h 477"/>
                    <a:gd name="T20" fmla="*/ 306 w 353"/>
                    <a:gd name="T21" fmla="*/ 337 h 477"/>
                    <a:gd name="T22" fmla="*/ 298 w 353"/>
                    <a:gd name="T23" fmla="*/ 299 h 477"/>
                    <a:gd name="T24" fmla="*/ 289 w 353"/>
                    <a:gd name="T25" fmla="*/ 259 h 477"/>
                    <a:gd name="T26" fmla="*/ 277 w 353"/>
                    <a:gd name="T27" fmla="*/ 215 h 477"/>
                    <a:gd name="T28" fmla="*/ 260 w 353"/>
                    <a:gd name="T29" fmla="*/ 169 h 477"/>
                    <a:gd name="T30" fmla="*/ 241 w 353"/>
                    <a:gd name="T31" fmla="*/ 121 h 477"/>
                    <a:gd name="T32" fmla="*/ 218 w 353"/>
                    <a:gd name="T33" fmla="*/ 75 h 477"/>
                    <a:gd name="T34" fmla="*/ 201 w 353"/>
                    <a:gd name="T35" fmla="*/ 71 h 477"/>
                    <a:gd name="T36" fmla="*/ 180 w 353"/>
                    <a:gd name="T37" fmla="*/ 68 h 477"/>
                    <a:gd name="T38" fmla="*/ 150 w 353"/>
                    <a:gd name="T39" fmla="*/ 56 h 477"/>
                    <a:gd name="T40" fmla="*/ 121 w 353"/>
                    <a:gd name="T41" fmla="*/ 48 h 477"/>
                    <a:gd name="T42" fmla="*/ 93 w 353"/>
                    <a:gd name="T43" fmla="*/ 52 h 477"/>
                    <a:gd name="T44" fmla="*/ 68 w 353"/>
                    <a:gd name="T45" fmla="*/ 60 h 477"/>
                    <a:gd name="T46" fmla="*/ 49 w 353"/>
                    <a:gd name="T47" fmla="*/ 71 h 477"/>
                    <a:gd name="T48" fmla="*/ 42 w 353"/>
                    <a:gd name="T49" fmla="*/ 95 h 477"/>
                    <a:gd name="T50" fmla="*/ 45 w 353"/>
                    <a:gd name="T51" fmla="*/ 129 h 477"/>
                    <a:gd name="T52" fmla="*/ 59 w 353"/>
                    <a:gd name="T53" fmla="*/ 161 h 477"/>
                    <a:gd name="T54" fmla="*/ 19 w 353"/>
                    <a:gd name="T55" fmla="*/ 193 h 477"/>
                    <a:gd name="T56" fmla="*/ 11 w 353"/>
                    <a:gd name="T57" fmla="*/ 171 h 477"/>
                    <a:gd name="T58" fmla="*/ 6 w 353"/>
                    <a:gd name="T59" fmla="*/ 150 h 477"/>
                    <a:gd name="T60" fmla="*/ 0 w 353"/>
                    <a:gd name="T61" fmla="*/ 121 h 477"/>
                    <a:gd name="T62" fmla="*/ 0 w 353"/>
                    <a:gd name="T63" fmla="*/ 93 h 477"/>
                    <a:gd name="T64" fmla="*/ 6 w 353"/>
                    <a:gd name="T65" fmla="*/ 64 h 477"/>
                    <a:gd name="T66" fmla="*/ 23 w 353"/>
                    <a:gd name="T67" fmla="*/ 35 h 477"/>
                    <a:gd name="T68" fmla="*/ 44 w 353"/>
                    <a:gd name="T69" fmla="*/ 11 h 477"/>
                    <a:gd name="T70" fmla="*/ 63 w 353"/>
                    <a:gd name="T71" fmla="*/ 6 h 477"/>
                    <a:gd name="T72" fmla="*/ 83 w 353"/>
                    <a:gd name="T73" fmla="*/ 2 h 477"/>
                    <a:gd name="T74" fmla="*/ 108 w 353"/>
                    <a:gd name="T75" fmla="*/ 0 h 477"/>
                    <a:gd name="T76" fmla="*/ 139 w 353"/>
                    <a:gd name="T77" fmla="*/ 0 h 477"/>
                    <a:gd name="T78" fmla="*/ 175 w 353"/>
                    <a:gd name="T79" fmla="*/ 4 h 477"/>
                    <a:gd name="T80" fmla="*/ 217 w 353"/>
                    <a:gd name="T81" fmla="*/ 11 h 477"/>
                    <a:gd name="T82" fmla="*/ 239 w 353"/>
                    <a:gd name="T83" fmla="*/ 33 h 477"/>
                    <a:gd name="T84" fmla="*/ 255 w 353"/>
                    <a:gd name="T85" fmla="*/ 48 h 477"/>
                    <a:gd name="T86" fmla="*/ 274 w 353"/>
                    <a:gd name="T87" fmla="*/ 87 h 477"/>
                    <a:gd name="T88" fmla="*/ 283 w 353"/>
                    <a:gd name="T89" fmla="*/ 112 h 477"/>
                    <a:gd name="T90" fmla="*/ 294 w 353"/>
                    <a:gd name="T91" fmla="*/ 137 h 477"/>
                    <a:gd name="T92" fmla="*/ 306 w 353"/>
                    <a:gd name="T93" fmla="*/ 164 h 477"/>
                    <a:gd name="T94" fmla="*/ 317 w 353"/>
                    <a:gd name="T95" fmla="*/ 199 h 477"/>
                    <a:gd name="T96" fmla="*/ 327 w 353"/>
                    <a:gd name="T97" fmla="*/ 226 h 477"/>
                    <a:gd name="T98" fmla="*/ 334 w 353"/>
                    <a:gd name="T99" fmla="*/ 261 h 477"/>
                    <a:gd name="T100" fmla="*/ 342 w 353"/>
                    <a:gd name="T101" fmla="*/ 299 h 477"/>
                    <a:gd name="T102" fmla="*/ 348 w 353"/>
                    <a:gd name="T103" fmla="*/ 337 h 477"/>
                    <a:gd name="T104" fmla="*/ 351 w 353"/>
                    <a:gd name="T105" fmla="*/ 380 h 477"/>
                    <a:gd name="T106" fmla="*/ 351 w 353"/>
                    <a:gd name="T107" fmla="*/ 422 h 477"/>
                    <a:gd name="T108" fmla="*/ 350 w 353"/>
                    <a:gd name="T109" fmla="*/ 466 h 477"/>
                    <a:gd name="T110" fmla="*/ 346 w 353"/>
                    <a:gd name="T111" fmla="*/ 515 h 477"/>
                    <a:gd name="T112" fmla="*/ 338 w 353"/>
                    <a:gd name="T113" fmla="*/ 563 h 477"/>
                    <a:gd name="T114" fmla="*/ 327 w 353"/>
                    <a:gd name="T115" fmla="*/ 616 h 477"/>
                    <a:gd name="T116" fmla="*/ 266 w 353"/>
                    <a:gd name="T117" fmla="*/ 649 h 4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3"/>
                    <a:gd name="T178" fmla="*/ 0 h 477"/>
                    <a:gd name="T179" fmla="*/ 353 w 353"/>
                    <a:gd name="T180" fmla="*/ 477 h 4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3" h="477">
                      <a:moveTo>
                        <a:pt x="266" y="477"/>
                      </a:moveTo>
                      <a:lnTo>
                        <a:pt x="266" y="474"/>
                      </a:lnTo>
                      <a:lnTo>
                        <a:pt x="270" y="468"/>
                      </a:lnTo>
                      <a:lnTo>
                        <a:pt x="272" y="462"/>
                      </a:lnTo>
                      <a:lnTo>
                        <a:pt x="275" y="458"/>
                      </a:lnTo>
                      <a:lnTo>
                        <a:pt x="279" y="453"/>
                      </a:lnTo>
                      <a:lnTo>
                        <a:pt x="283" y="447"/>
                      </a:lnTo>
                      <a:lnTo>
                        <a:pt x="285" y="437"/>
                      </a:lnTo>
                      <a:lnTo>
                        <a:pt x="291" y="430"/>
                      </a:lnTo>
                      <a:lnTo>
                        <a:pt x="293" y="420"/>
                      </a:lnTo>
                      <a:lnTo>
                        <a:pt x="296" y="411"/>
                      </a:lnTo>
                      <a:lnTo>
                        <a:pt x="298" y="405"/>
                      </a:lnTo>
                      <a:lnTo>
                        <a:pt x="300" y="398"/>
                      </a:lnTo>
                      <a:lnTo>
                        <a:pt x="302" y="392"/>
                      </a:lnTo>
                      <a:lnTo>
                        <a:pt x="304" y="386"/>
                      </a:lnTo>
                      <a:lnTo>
                        <a:pt x="304" y="380"/>
                      </a:lnTo>
                      <a:lnTo>
                        <a:pt x="306" y="375"/>
                      </a:lnTo>
                      <a:lnTo>
                        <a:pt x="308" y="369"/>
                      </a:lnTo>
                      <a:lnTo>
                        <a:pt x="310" y="361"/>
                      </a:lnTo>
                      <a:lnTo>
                        <a:pt x="310" y="354"/>
                      </a:lnTo>
                      <a:lnTo>
                        <a:pt x="312" y="348"/>
                      </a:lnTo>
                      <a:lnTo>
                        <a:pt x="312" y="339"/>
                      </a:lnTo>
                      <a:lnTo>
                        <a:pt x="312" y="333"/>
                      </a:lnTo>
                      <a:lnTo>
                        <a:pt x="312" y="325"/>
                      </a:lnTo>
                      <a:lnTo>
                        <a:pt x="312" y="316"/>
                      </a:lnTo>
                      <a:lnTo>
                        <a:pt x="312" y="308"/>
                      </a:lnTo>
                      <a:lnTo>
                        <a:pt x="312" y="301"/>
                      </a:lnTo>
                      <a:lnTo>
                        <a:pt x="312" y="291"/>
                      </a:lnTo>
                      <a:lnTo>
                        <a:pt x="312" y="283"/>
                      </a:lnTo>
                      <a:lnTo>
                        <a:pt x="310" y="276"/>
                      </a:lnTo>
                      <a:lnTo>
                        <a:pt x="308" y="266"/>
                      </a:lnTo>
                      <a:lnTo>
                        <a:pt x="306" y="257"/>
                      </a:lnTo>
                      <a:lnTo>
                        <a:pt x="306" y="247"/>
                      </a:lnTo>
                      <a:lnTo>
                        <a:pt x="304" y="240"/>
                      </a:lnTo>
                      <a:lnTo>
                        <a:pt x="302" y="230"/>
                      </a:lnTo>
                      <a:lnTo>
                        <a:pt x="298" y="219"/>
                      </a:lnTo>
                      <a:lnTo>
                        <a:pt x="294" y="209"/>
                      </a:lnTo>
                      <a:lnTo>
                        <a:pt x="293" y="198"/>
                      </a:lnTo>
                      <a:lnTo>
                        <a:pt x="289" y="190"/>
                      </a:lnTo>
                      <a:lnTo>
                        <a:pt x="285" y="179"/>
                      </a:lnTo>
                      <a:lnTo>
                        <a:pt x="281" y="167"/>
                      </a:lnTo>
                      <a:lnTo>
                        <a:pt x="277" y="158"/>
                      </a:lnTo>
                      <a:lnTo>
                        <a:pt x="272" y="147"/>
                      </a:lnTo>
                      <a:lnTo>
                        <a:pt x="266" y="135"/>
                      </a:lnTo>
                      <a:lnTo>
                        <a:pt x="260" y="124"/>
                      </a:lnTo>
                      <a:lnTo>
                        <a:pt x="255" y="112"/>
                      </a:lnTo>
                      <a:lnTo>
                        <a:pt x="249" y="103"/>
                      </a:lnTo>
                      <a:lnTo>
                        <a:pt x="241" y="89"/>
                      </a:lnTo>
                      <a:lnTo>
                        <a:pt x="234" y="78"/>
                      </a:lnTo>
                      <a:lnTo>
                        <a:pt x="226" y="69"/>
                      </a:lnTo>
                      <a:lnTo>
                        <a:pt x="218" y="55"/>
                      </a:lnTo>
                      <a:lnTo>
                        <a:pt x="217" y="53"/>
                      </a:lnTo>
                      <a:lnTo>
                        <a:pt x="207" y="53"/>
                      </a:lnTo>
                      <a:lnTo>
                        <a:pt x="201" y="51"/>
                      </a:lnTo>
                      <a:lnTo>
                        <a:pt x="196" y="50"/>
                      </a:lnTo>
                      <a:lnTo>
                        <a:pt x="186" y="48"/>
                      </a:lnTo>
                      <a:lnTo>
                        <a:pt x="180" y="48"/>
                      </a:lnTo>
                      <a:lnTo>
                        <a:pt x="171" y="46"/>
                      </a:lnTo>
                      <a:lnTo>
                        <a:pt x="161" y="44"/>
                      </a:lnTo>
                      <a:lnTo>
                        <a:pt x="150" y="42"/>
                      </a:lnTo>
                      <a:lnTo>
                        <a:pt x="142" y="40"/>
                      </a:lnTo>
                      <a:lnTo>
                        <a:pt x="131" y="40"/>
                      </a:lnTo>
                      <a:lnTo>
                        <a:pt x="121" y="38"/>
                      </a:lnTo>
                      <a:lnTo>
                        <a:pt x="112" y="38"/>
                      </a:lnTo>
                      <a:lnTo>
                        <a:pt x="104" y="40"/>
                      </a:lnTo>
                      <a:lnTo>
                        <a:pt x="93" y="40"/>
                      </a:lnTo>
                      <a:lnTo>
                        <a:pt x="83" y="40"/>
                      </a:lnTo>
                      <a:lnTo>
                        <a:pt x="74" y="40"/>
                      </a:lnTo>
                      <a:lnTo>
                        <a:pt x="68" y="44"/>
                      </a:lnTo>
                      <a:lnTo>
                        <a:pt x="61" y="46"/>
                      </a:lnTo>
                      <a:lnTo>
                        <a:pt x="53" y="50"/>
                      </a:lnTo>
                      <a:lnTo>
                        <a:pt x="49" y="51"/>
                      </a:lnTo>
                      <a:lnTo>
                        <a:pt x="45" y="59"/>
                      </a:lnTo>
                      <a:lnTo>
                        <a:pt x="42" y="63"/>
                      </a:lnTo>
                      <a:lnTo>
                        <a:pt x="42" y="70"/>
                      </a:lnTo>
                      <a:lnTo>
                        <a:pt x="42" y="76"/>
                      </a:lnTo>
                      <a:lnTo>
                        <a:pt x="44" y="86"/>
                      </a:lnTo>
                      <a:lnTo>
                        <a:pt x="45" y="95"/>
                      </a:lnTo>
                      <a:lnTo>
                        <a:pt x="51" y="105"/>
                      </a:lnTo>
                      <a:lnTo>
                        <a:pt x="55" y="110"/>
                      </a:lnTo>
                      <a:lnTo>
                        <a:pt x="59" y="118"/>
                      </a:lnTo>
                      <a:lnTo>
                        <a:pt x="63" y="124"/>
                      </a:lnTo>
                      <a:lnTo>
                        <a:pt x="70" y="131"/>
                      </a:lnTo>
                      <a:lnTo>
                        <a:pt x="19" y="141"/>
                      </a:lnTo>
                      <a:lnTo>
                        <a:pt x="17" y="137"/>
                      </a:lnTo>
                      <a:lnTo>
                        <a:pt x="13" y="131"/>
                      </a:lnTo>
                      <a:lnTo>
                        <a:pt x="11" y="126"/>
                      </a:lnTo>
                      <a:lnTo>
                        <a:pt x="9" y="122"/>
                      </a:lnTo>
                      <a:lnTo>
                        <a:pt x="7" y="116"/>
                      </a:lnTo>
                      <a:lnTo>
                        <a:pt x="6" y="110"/>
                      </a:lnTo>
                      <a:lnTo>
                        <a:pt x="4" y="105"/>
                      </a:lnTo>
                      <a:lnTo>
                        <a:pt x="2" y="97"/>
                      </a:lnTo>
                      <a:lnTo>
                        <a:pt x="0" y="89"/>
                      </a:lnTo>
                      <a:lnTo>
                        <a:pt x="0" y="84"/>
                      </a:lnTo>
                      <a:lnTo>
                        <a:pt x="0" y="74"/>
                      </a:lnTo>
                      <a:lnTo>
                        <a:pt x="0" y="69"/>
                      </a:lnTo>
                      <a:lnTo>
                        <a:pt x="2" y="59"/>
                      </a:lnTo>
                      <a:lnTo>
                        <a:pt x="4" y="53"/>
                      </a:lnTo>
                      <a:lnTo>
                        <a:pt x="6" y="46"/>
                      </a:lnTo>
                      <a:lnTo>
                        <a:pt x="11" y="38"/>
                      </a:lnTo>
                      <a:lnTo>
                        <a:pt x="15" y="31"/>
                      </a:lnTo>
                      <a:lnTo>
                        <a:pt x="23" y="25"/>
                      </a:lnTo>
                      <a:lnTo>
                        <a:pt x="28" y="19"/>
                      </a:lnTo>
                      <a:lnTo>
                        <a:pt x="38" y="13"/>
                      </a:lnTo>
                      <a:lnTo>
                        <a:pt x="44" y="11"/>
                      </a:lnTo>
                      <a:lnTo>
                        <a:pt x="49" y="10"/>
                      </a:lnTo>
                      <a:lnTo>
                        <a:pt x="55" y="8"/>
                      </a:lnTo>
                      <a:lnTo>
                        <a:pt x="63" y="6"/>
                      </a:lnTo>
                      <a:lnTo>
                        <a:pt x="68" y="4"/>
                      </a:lnTo>
                      <a:lnTo>
                        <a:pt x="76" y="4"/>
                      </a:lnTo>
                      <a:lnTo>
                        <a:pt x="83" y="2"/>
                      </a:lnTo>
                      <a:lnTo>
                        <a:pt x="91" y="2"/>
                      </a:lnTo>
                      <a:lnTo>
                        <a:pt x="99" y="0"/>
                      </a:lnTo>
                      <a:lnTo>
                        <a:pt x="108" y="0"/>
                      </a:lnTo>
                      <a:lnTo>
                        <a:pt x="118" y="0"/>
                      </a:lnTo>
                      <a:lnTo>
                        <a:pt x="129" y="0"/>
                      </a:lnTo>
                      <a:lnTo>
                        <a:pt x="139" y="0"/>
                      </a:lnTo>
                      <a:lnTo>
                        <a:pt x="150" y="0"/>
                      </a:lnTo>
                      <a:lnTo>
                        <a:pt x="161" y="2"/>
                      </a:lnTo>
                      <a:lnTo>
                        <a:pt x="175" y="4"/>
                      </a:lnTo>
                      <a:lnTo>
                        <a:pt x="188" y="6"/>
                      </a:lnTo>
                      <a:lnTo>
                        <a:pt x="201" y="8"/>
                      </a:lnTo>
                      <a:lnTo>
                        <a:pt x="217" y="11"/>
                      </a:lnTo>
                      <a:lnTo>
                        <a:pt x="232" y="13"/>
                      </a:lnTo>
                      <a:lnTo>
                        <a:pt x="234" y="15"/>
                      </a:lnTo>
                      <a:lnTo>
                        <a:pt x="239" y="23"/>
                      </a:lnTo>
                      <a:lnTo>
                        <a:pt x="243" y="27"/>
                      </a:lnTo>
                      <a:lnTo>
                        <a:pt x="247" y="32"/>
                      </a:lnTo>
                      <a:lnTo>
                        <a:pt x="255" y="38"/>
                      </a:lnTo>
                      <a:lnTo>
                        <a:pt x="260" y="48"/>
                      </a:lnTo>
                      <a:lnTo>
                        <a:pt x="266" y="55"/>
                      </a:lnTo>
                      <a:lnTo>
                        <a:pt x="274" y="65"/>
                      </a:lnTo>
                      <a:lnTo>
                        <a:pt x="277" y="70"/>
                      </a:lnTo>
                      <a:lnTo>
                        <a:pt x="279" y="76"/>
                      </a:lnTo>
                      <a:lnTo>
                        <a:pt x="283" y="82"/>
                      </a:lnTo>
                      <a:lnTo>
                        <a:pt x="289" y="88"/>
                      </a:lnTo>
                      <a:lnTo>
                        <a:pt x="291" y="95"/>
                      </a:lnTo>
                      <a:lnTo>
                        <a:pt x="294" y="101"/>
                      </a:lnTo>
                      <a:lnTo>
                        <a:pt x="298" y="107"/>
                      </a:lnTo>
                      <a:lnTo>
                        <a:pt x="302" y="114"/>
                      </a:lnTo>
                      <a:lnTo>
                        <a:pt x="306" y="120"/>
                      </a:lnTo>
                      <a:lnTo>
                        <a:pt x="310" y="129"/>
                      </a:lnTo>
                      <a:lnTo>
                        <a:pt x="313" y="135"/>
                      </a:lnTo>
                      <a:lnTo>
                        <a:pt x="317" y="145"/>
                      </a:lnTo>
                      <a:lnTo>
                        <a:pt x="319" y="150"/>
                      </a:lnTo>
                      <a:lnTo>
                        <a:pt x="323" y="158"/>
                      </a:lnTo>
                      <a:lnTo>
                        <a:pt x="327" y="166"/>
                      </a:lnTo>
                      <a:lnTo>
                        <a:pt x="329" y="175"/>
                      </a:lnTo>
                      <a:lnTo>
                        <a:pt x="331" y="183"/>
                      </a:lnTo>
                      <a:lnTo>
                        <a:pt x="334" y="192"/>
                      </a:lnTo>
                      <a:lnTo>
                        <a:pt x="338" y="202"/>
                      </a:lnTo>
                      <a:lnTo>
                        <a:pt x="340" y="209"/>
                      </a:lnTo>
                      <a:lnTo>
                        <a:pt x="342" y="219"/>
                      </a:lnTo>
                      <a:lnTo>
                        <a:pt x="344" y="228"/>
                      </a:lnTo>
                      <a:lnTo>
                        <a:pt x="346" y="238"/>
                      </a:lnTo>
                      <a:lnTo>
                        <a:pt x="348" y="247"/>
                      </a:lnTo>
                      <a:lnTo>
                        <a:pt x="350" y="257"/>
                      </a:lnTo>
                      <a:lnTo>
                        <a:pt x="350" y="268"/>
                      </a:lnTo>
                      <a:lnTo>
                        <a:pt x="351" y="278"/>
                      </a:lnTo>
                      <a:lnTo>
                        <a:pt x="353" y="289"/>
                      </a:lnTo>
                      <a:lnTo>
                        <a:pt x="351" y="299"/>
                      </a:lnTo>
                      <a:lnTo>
                        <a:pt x="351" y="310"/>
                      </a:lnTo>
                      <a:lnTo>
                        <a:pt x="351" y="320"/>
                      </a:lnTo>
                      <a:lnTo>
                        <a:pt x="351" y="333"/>
                      </a:lnTo>
                      <a:lnTo>
                        <a:pt x="350" y="342"/>
                      </a:lnTo>
                      <a:lnTo>
                        <a:pt x="350" y="354"/>
                      </a:lnTo>
                      <a:lnTo>
                        <a:pt x="348" y="365"/>
                      </a:lnTo>
                      <a:lnTo>
                        <a:pt x="346" y="378"/>
                      </a:lnTo>
                      <a:lnTo>
                        <a:pt x="344" y="390"/>
                      </a:lnTo>
                      <a:lnTo>
                        <a:pt x="342" y="401"/>
                      </a:lnTo>
                      <a:lnTo>
                        <a:pt x="338" y="413"/>
                      </a:lnTo>
                      <a:lnTo>
                        <a:pt x="334" y="426"/>
                      </a:lnTo>
                      <a:lnTo>
                        <a:pt x="331" y="437"/>
                      </a:lnTo>
                      <a:lnTo>
                        <a:pt x="327" y="451"/>
                      </a:lnTo>
                      <a:lnTo>
                        <a:pt x="321" y="462"/>
                      </a:lnTo>
                      <a:lnTo>
                        <a:pt x="317" y="477"/>
                      </a:lnTo>
                      <a:lnTo>
                        <a:pt x="266" y="477"/>
                      </a:lnTo>
                      <a:close/>
                    </a:path>
                  </a:pathLst>
                </a:custGeom>
                <a:solidFill>
                  <a:srgbClr val="FFFFFF"/>
                </a:solidFill>
                <a:ln w="9525">
                  <a:noFill/>
                  <a:round/>
                  <a:headEnd/>
                  <a:tailEnd/>
                </a:ln>
              </p:spPr>
              <p:txBody>
                <a:bodyPr/>
                <a:lstStyle/>
                <a:p>
                  <a:endParaRPr lang="en-US"/>
                </a:p>
              </p:txBody>
            </p:sp>
            <p:sp>
              <p:nvSpPr>
                <p:cNvPr id="59421" name="Freeform 26"/>
                <p:cNvSpPr>
                  <a:spLocks/>
                </p:cNvSpPr>
                <p:nvPr/>
              </p:nvSpPr>
              <p:spPr bwMode="auto">
                <a:xfrm>
                  <a:off x="4474" y="3189"/>
                  <a:ext cx="239" cy="140"/>
                </a:xfrm>
                <a:custGeom>
                  <a:avLst/>
                  <a:gdLst>
                    <a:gd name="T0" fmla="*/ 218 w 240"/>
                    <a:gd name="T1" fmla="*/ 1 h 136"/>
                    <a:gd name="T2" fmla="*/ 205 w 240"/>
                    <a:gd name="T3" fmla="*/ 0 h 136"/>
                    <a:gd name="T4" fmla="*/ 192 w 240"/>
                    <a:gd name="T5" fmla="*/ 0 h 136"/>
                    <a:gd name="T6" fmla="*/ 175 w 240"/>
                    <a:gd name="T7" fmla="*/ 0 h 136"/>
                    <a:gd name="T8" fmla="*/ 157 w 240"/>
                    <a:gd name="T9" fmla="*/ 0 h 136"/>
                    <a:gd name="T10" fmla="*/ 137 w 240"/>
                    <a:gd name="T11" fmla="*/ 0 h 136"/>
                    <a:gd name="T12" fmla="*/ 120 w 240"/>
                    <a:gd name="T13" fmla="*/ 1 h 136"/>
                    <a:gd name="T14" fmla="*/ 105 w 240"/>
                    <a:gd name="T15" fmla="*/ 3 h 136"/>
                    <a:gd name="T16" fmla="*/ 82 w 240"/>
                    <a:gd name="T17" fmla="*/ 5 h 136"/>
                    <a:gd name="T18" fmla="*/ 61 w 240"/>
                    <a:gd name="T19" fmla="*/ 11 h 136"/>
                    <a:gd name="T20" fmla="*/ 44 w 240"/>
                    <a:gd name="T21" fmla="*/ 27 h 136"/>
                    <a:gd name="T22" fmla="*/ 27 w 240"/>
                    <a:gd name="T23" fmla="*/ 36 h 136"/>
                    <a:gd name="T24" fmla="*/ 14 w 240"/>
                    <a:gd name="T25" fmla="*/ 46 h 136"/>
                    <a:gd name="T26" fmla="*/ 6 w 240"/>
                    <a:gd name="T27" fmla="*/ 62 h 136"/>
                    <a:gd name="T28" fmla="*/ 0 w 240"/>
                    <a:gd name="T29" fmla="*/ 80 h 136"/>
                    <a:gd name="T30" fmla="*/ 2 w 240"/>
                    <a:gd name="T31" fmla="*/ 95 h 136"/>
                    <a:gd name="T32" fmla="*/ 8 w 240"/>
                    <a:gd name="T33" fmla="*/ 111 h 136"/>
                    <a:gd name="T34" fmla="*/ 21 w 240"/>
                    <a:gd name="T35" fmla="*/ 130 h 136"/>
                    <a:gd name="T36" fmla="*/ 36 w 240"/>
                    <a:gd name="T37" fmla="*/ 144 h 136"/>
                    <a:gd name="T38" fmla="*/ 50 w 240"/>
                    <a:gd name="T39" fmla="*/ 154 h 136"/>
                    <a:gd name="T40" fmla="*/ 61 w 240"/>
                    <a:gd name="T41" fmla="*/ 165 h 136"/>
                    <a:gd name="T42" fmla="*/ 74 w 240"/>
                    <a:gd name="T43" fmla="*/ 170 h 136"/>
                    <a:gd name="T44" fmla="*/ 88 w 240"/>
                    <a:gd name="T45" fmla="*/ 177 h 136"/>
                    <a:gd name="T46" fmla="*/ 107 w 240"/>
                    <a:gd name="T47" fmla="*/ 180 h 136"/>
                    <a:gd name="T48" fmla="*/ 120 w 240"/>
                    <a:gd name="T49" fmla="*/ 167 h 136"/>
                    <a:gd name="T50" fmla="*/ 120 w 240"/>
                    <a:gd name="T51" fmla="*/ 162 h 136"/>
                    <a:gd name="T52" fmla="*/ 118 w 240"/>
                    <a:gd name="T53" fmla="*/ 156 h 136"/>
                    <a:gd name="T54" fmla="*/ 107 w 240"/>
                    <a:gd name="T55" fmla="*/ 149 h 136"/>
                    <a:gd name="T56" fmla="*/ 91 w 240"/>
                    <a:gd name="T57" fmla="*/ 138 h 136"/>
                    <a:gd name="T58" fmla="*/ 74 w 240"/>
                    <a:gd name="T59" fmla="*/ 129 h 136"/>
                    <a:gd name="T60" fmla="*/ 59 w 240"/>
                    <a:gd name="T61" fmla="*/ 117 h 136"/>
                    <a:gd name="T62" fmla="*/ 48 w 240"/>
                    <a:gd name="T63" fmla="*/ 104 h 136"/>
                    <a:gd name="T64" fmla="*/ 44 w 240"/>
                    <a:gd name="T65" fmla="*/ 95 h 136"/>
                    <a:gd name="T66" fmla="*/ 44 w 240"/>
                    <a:gd name="T67" fmla="*/ 80 h 136"/>
                    <a:gd name="T68" fmla="*/ 46 w 240"/>
                    <a:gd name="T69" fmla="*/ 70 h 136"/>
                    <a:gd name="T70" fmla="*/ 53 w 240"/>
                    <a:gd name="T71" fmla="*/ 54 h 136"/>
                    <a:gd name="T72" fmla="*/ 63 w 240"/>
                    <a:gd name="T73" fmla="*/ 50 h 136"/>
                    <a:gd name="T74" fmla="*/ 74 w 240"/>
                    <a:gd name="T75" fmla="*/ 48 h 136"/>
                    <a:gd name="T76" fmla="*/ 88 w 240"/>
                    <a:gd name="T77" fmla="*/ 46 h 136"/>
                    <a:gd name="T78" fmla="*/ 105 w 240"/>
                    <a:gd name="T79" fmla="*/ 44 h 136"/>
                    <a:gd name="T80" fmla="*/ 120 w 240"/>
                    <a:gd name="T81" fmla="*/ 44 h 136"/>
                    <a:gd name="T82" fmla="*/ 123 w 240"/>
                    <a:gd name="T83" fmla="*/ 42 h 136"/>
                    <a:gd name="T84" fmla="*/ 135 w 240"/>
                    <a:gd name="T85" fmla="*/ 42 h 136"/>
                    <a:gd name="T86" fmla="*/ 148 w 240"/>
                    <a:gd name="T87" fmla="*/ 42 h 136"/>
                    <a:gd name="T88" fmla="*/ 163 w 240"/>
                    <a:gd name="T89" fmla="*/ 42 h 136"/>
                    <a:gd name="T90" fmla="*/ 180 w 240"/>
                    <a:gd name="T91" fmla="*/ 42 h 136"/>
                    <a:gd name="T92" fmla="*/ 199 w 240"/>
                    <a:gd name="T93" fmla="*/ 42 h 136"/>
                    <a:gd name="T94" fmla="*/ 218 w 240"/>
                    <a:gd name="T95" fmla="*/ 42 h 136"/>
                    <a:gd name="T96" fmla="*/ 222 w 240"/>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136"/>
                    <a:gd name="T149" fmla="*/ 240 w 240"/>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136">
                      <a:moveTo>
                        <a:pt x="232" y="1"/>
                      </a:moveTo>
                      <a:lnTo>
                        <a:pt x="228" y="1"/>
                      </a:lnTo>
                      <a:lnTo>
                        <a:pt x="221" y="1"/>
                      </a:lnTo>
                      <a:lnTo>
                        <a:pt x="215" y="0"/>
                      </a:lnTo>
                      <a:lnTo>
                        <a:pt x="209" y="0"/>
                      </a:lnTo>
                      <a:lnTo>
                        <a:pt x="202" y="0"/>
                      </a:lnTo>
                      <a:lnTo>
                        <a:pt x="194" y="0"/>
                      </a:lnTo>
                      <a:lnTo>
                        <a:pt x="185" y="0"/>
                      </a:lnTo>
                      <a:lnTo>
                        <a:pt x="177" y="0"/>
                      </a:lnTo>
                      <a:lnTo>
                        <a:pt x="167" y="0"/>
                      </a:lnTo>
                      <a:lnTo>
                        <a:pt x="158" y="0"/>
                      </a:lnTo>
                      <a:lnTo>
                        <a:pt x="147" y="0"/>
                      </a:lnTo>
                      <a:lnTo>
                        <a:pt x="135" y="0"/>
                      </a:lnTo>
                      <a:lnTo>
                        <a:pt x="126" y="1"/>
                      </a:lnTo>
                      <a:lnTo>
                        <a:pt x="116" y="3"/>
                      </a:lnTo>
                      <a:lnTo>
                        <a:pt x="105" y="3"/>
                      </a:lnTo>
                      <a:lnTo>
                        <a:pt x="93" y="5"/>
                      </a:lnTo>
                      <a:lnTo>
                        <a:pt x="82" y="5"/>
                      </a:lnTo>
                      <a:lnTo>
                        <a:pt x="72" y="9"/>
                      </a:lnTo>
                      <a:lnTo>
                        <a:pt x="61" y="11"/>
                      </a:lnTo>
                      <a:lnTo>
                        <a:pt x="52" y="15"/>
                      </a:lnTo>
                      <a:lnTo>
                        <a:pt x="44" y="17"/>
                      </a:lnTo>
                      <a:lnTo>
                        <a:pt x="36" y="22"/>
                      </a:lnTo>
                      <a:lnTo>
                        <a:pt x="27" y="26"/>
                      </a:lnTo>
                      <a:lnTo>
                        <a:pt x="21" y="30"/>
                      </a:lnTo>
                      <a:lnTo>
                        <a:pt x="14" y="36"/>
                      </a:lnTo>
                      <a:lnTo>
                        <a:pt x="10" y="41"/>
                      </a:lnTo>
                      <a:lnTo>
                        <a:pt x="6" y="47"/>
                      </a:lnTo>
                      <a:lnTo>
                        <a:pt x="2" y="53"/>
                      </a:lnTo>
                      <a:lnTo>
                        <a:pt x="0" y="60"/>
                      </a:lnTo>
                      <a:lnTo>
                        <a:pt x="2" y="70"/>
                      </a:lnTo>
                      <a:lnTo>
                        <a:pt x="2" y="72"/>
                      </a:lnTo>
                      <a:lnTo>
                        <a:pt x="4" y="76"/>
                      </a:lnTo>
                      <a:lnTo>
                        <a:pt x="8" y="83"/>
                      </a:lnTo>
                      <a:lnTo>
                        <a:pt x="17" y="95"/>
                      </a:lnTo>
                      <a:lnTo>
                        <a:pt x="21" y="98"/>
                      </a:lnTo>
                      <a:lnTo>
                        <a:pt x="29" y="102"/>
                      </a:lnTo>
                      <a:lnTo>
                        <a:pt x="36" y="108"/>
                      </a:lnTo>
                      <a:lnTo>
                        <a:pt x="46" y="114"/>
                      </a:lnTo>
                      <a:lnTo>
                        <a:pt x="50" y="116"/>
                      </a:lnTo>
                      <a:lnTo>
                        <a:pt x="55" y="119"/>
                      </a:lnTo>
                      <a:lnTo>
                        <a:pt x="61" y="123"/>
                      </a:lnTo>
                      <a:lnTo>
                        <a:pt x="69" y="125"/>
                      </a:lnTo>
                      <a:lnTo>
                        <a:pt x="74" y="127"/>
                      </a:lnTo>
                      <a:lnTo>
                        <a:pt x="80" y="131"/>
                      </a:lnTo>
                      <a:lnTo>
                        <a:pt x="88" y="133"/>
                      </a:lnTo>
                      <a:lnTo>
                        <a:pt x="97" y="136"/>
                      </a:lnTo>
                      <a:lnTo>
                        <a:pt x="107" y="135"/>
                      </a:lnTo>
                      <a:lnTo>
                        <a:pt x="118" y="131"/>
                      </a:lnTo>
                      <a:lnTo>
                        <a:pt x="124" y="125"/>
                      </a:lnTo>
                      <a:lnTo>
                        <a:pt x="128" y="123"/>
                      </a:lnTo>
                      <a:lnTo>
                        <a:pt x="126" y="121"/>
                      </a:lnTo>
                      <a:lnTo>
                        <a:pt x="124" y="121"/>
                      </a:lnTo>
                      <a:lnTo>
                        <a:pt x="118" y="117"/>
                      </a:lnTo>
                      <a:lnTo>
                        <a:pt x="114" y="116"/>
                      </a:lnTo>
                      <a:lnTo>
                        <a:pt x="107" y="112"/>
                      </a:lnTo>
                      <a:lnTo>
                        <a:pt x="99" y="108"/>
                      </a:lnTo>
                      <a:lnTo>
                        <a:pt x="91" y="104"/>
                      </a:lnTo>
                      <a:lnTo>
                        <a:pt x="84" y="100"/>
                      </a:lnTo>
                      <a:lnTo>
                        <a:pt x="74" y="97"/>
                      </a:lnTo>
                      <a:lnTo>
                        <a:pt x="67" y="91"/>
                      </a:lnTo>
                      <a:lnTo>
                        <a:pt x="59" y="87"/>
                      </a:lnTo>
                      <a:lnTo>
                        <a:pt x="55" y="83"/>
                      </a:lnTo>
                      <a:lnTo>
                        <a:pt x="48" y="78"/>
                      </a:lnTo>
                      <a:lnTo>
                        <a:pt x="46" y="74"/>
                      </a:lnTo>
                      <a:lnTo>
                        <a:pt x="44" y="72"/>
                      </a:lnTo>
                      <a:lnTo>
                        <a:pt x="44" y="68"/>
                      </a:lnTo>
                      <a:lnTo>
                        <a:pt x="44" y="60"/>
                      </a:lnTo>
                      <a:lnTo>
                        <a:pt x="46" y="53"/>
                      </a:lnTo>
                      <a:lnTo>
                        <a:pt x="46" y="51"/>
                      </a:lnTo>
                      <a:lnTo>
                        <a:pt x="50" y="47"/>
                      </a:lnTo>
                      <a:lnTo>
                        <a:pt x="53" y="43"/>
                      </a:lnTo>
                      <a:lnTo>
                        <a:pt x="61" y="41"/>
                      </a:lnTo>
                      <a:lnTo>
                        <a:pt x="63" y="40"/>
                      </a:lnTo>
                      <a:lnTo>
                        <a:pt x="69" y="40"/>
                      </a:lnTo>
                      <a:lnTo>
                        <a:pt x="74" y="38"/>
                      </a:lnTo>
                      <a:lnTo>
                        <a:pt x="82" y="36"/>
                      </a:lnTo>
                      <a:lnTo>
                        <a:pt x="88" y="36"/>
                      </a:lnTo>
                      <a:lnTo>
                        <a:pt x="97" y="34"/>
                      </a:lnTo>
                      <a:lnTo>
                        <a:pt x="105" y="34"/>
                      </a:lnTo>
                      <a:lnTo>
                        <a:pt x="116" y="34"/>
                      </a:lnTo>
                      <a:lnTo>
                        <a:pt x="120" y="34"/>
                      </a:lnTo>
                      <a:lnTo>
                        <a:pt x="128" y="34"/>
                      </a:lnTo>
                      <a:lnTo>
                        <a:pt x="133" y="32"/>
                      </a:lnTo>
                      <a:lnTo>
                        <a:pt x="139" y="32"/>
                      </a:lnTo>
                      <a:lnTo>
                        <a:pt x="145" y="32"/>
                      </a:lnTo>
                      <a:lnTo>
                        <a:pt x="152" y="32"/>
                      </a:lnTo>
                      <a:lnTo>
                        <a:pt x="158" y="32"/>
                      </a:lnTo>
                      <a:lnTo>
                        <a:pt x="167" y="32"/>
                      </a:lnTo>
                      <a:lnTo>
                        <a:pt x="173" y="32"/>
                      </a:lnTo>
                      <a:lnTo>
                        <a:pt x="183" y="32"/>
                      </a:lnTo>
                      <a:lnTo>
                        <a:pt x="190" y="32"/>
                      </a:lnTo>
                      <a:lnTo>
                        <a:pt x="200" y="32"/>
                      </a:lnTo>
                      <a:lnTo>
                        <a:pt x="209" y="32"/>
                      </a:lnTo>
                      <a:lnTo>
                        <a:pt x="219" y="32"/>
                      </a:lnTo>
                      <a:lnTo>
                        <a:pt x="228" y="32"/>
                      </a:lnTo>
                      <a:lnTo>
                        <a:pt x="240" y="34"/>
                      </a:lnTo>
                      <a:lnTo>
                        <a:pt x="232" y="1"/>
                      </a:lnTo>
                      <a:close/>
                    </a:path>
                  </a:pathLst>
                </a:custGeom>
                <a:solidFill>
                  <a:srgbClr val="FFFFFF"/>
                </a:solidFill>
                <a:ln w="9525">
                  <a:noFill/>
                  <a:round/>
                  <a:headEnd/>
                  <a:tailEnd/>
                </a:ln>
              </p:spPr>
              <p:txBody>
                <a:bodyPr/>
                <a:lstStyle/>
                <a:p>
                  <a:endParaRPr lang="en-US"/>
                </a:p>
              </p:txBody>
            </p:sp>
            <p:sp>
              <p:nvSpPr>
                <p:cNvPr id="59422" name="Freeform 27"/>
                <p:cNvSpPr>
                  <a:spLocks/>
                </p:cNvSpPr>
                <p:nvPr/>
              </p:nvSpPr>
              <p:spPr bwMode="auto">
                <a:xfrm>
                  <a:off x="4531" y="3284"/>
                  <a:ext cx="182" cy="136"/>
                </a:xfrm>
                <a:custGeom>
                  <a:avLst/>
                  <a:gdLst>
                    <a:gd name="T0" fmla="*/ 169 w 183"/>
                    <a:gd name="T1" fmla="*/ 0 h 131"/>
                    <a:gd name="T2" fmla="*/ 156 w 183"/>
                    <a:gd name="T3" fmla="*/ 0 h 131"/>
                    <a:gd name="T4" fmla="*/ 146 w 183"/>
                    <a:gd name="T5" fmla="*/ 2 h 131"/>
                    <a:gd name="T6" fmla="*/ 131 w 183"/>
                    <a:gd name="T7" fmla="*/ 4 h 131"/>
                    <a:gd name="T8" fmla="*/ 114 w 183"/>
                    <a:gd name="T9" fmla="*/ 5 h 131"/>
                    <a:gd name="T10" fmla="*/ 97 w 183"/>
                    <a:gd name="T11" fmla="*/ 7 h 131"/>
                    <a:gd name="T12" fmla="*/ 90 w 183"/>
                    <a:gd name="T13" fmla="*/ 13 h 131"/>
                    <a:gd name="T14" fmla="*/ 72 w 183"/>
                    <a:gd name="T15" fmla="*/ 27 h 131"/>
                    <a:gd name="T16" fmla="*/ 53 w 183"/>
                    <a:gd name="T17" fmla="*/ 33 h 131"/>
                    <a:gd name="T18" fmla="*/ 36 w 183"/>
                    <a:gd name="T19" fmla="*/ 38 h 131"/>
                    <a:gd name="T20" fmla="*/ 23 w 183"/>
                    <a:gd name="T21" fmla="*/ 52 h 131"/>
                    <a:gd name="T22" fmla="*/ 12 w 183"/>
                    <a:gd name="T23" fmla="*/ 63 h 131"/>
                    <a:gd name="T24" fmla="*/ 4 w 183"/>
                    <a:gd name="T25" fmla="*/ 76 h 131"/>
                    <a:gd name="T26" fmla="*/ 0 w 183"/>
                    <a:gd name="T27" fmla="*/ 93 h 131"/>
                    <a:gd name="T28" fmla="*/ 2 w 183"/>
                    <a:gd name="T29" fmla="*/ 113 h 131"/>
                    <a:gd name="T30" fmla="*/ 4 w 183"/>
                    <a:gd name="T31" fmla="*/ 123 h 131"/>
                    <a:gd name="T32" fmla="*/ 12 w 183"/>
                    <a:gd name="T33" fmla="*/ 141 h 131"/>
                    <a:gd name="T34" fmla="*/ 21 w 183"/>
                    <a:gd name="T35" fmla="*/ 157 h 131"/>
                    <a:gd name="T36" fmla="*/ 34 w 183"/>
                    <a:gd name="T37" fmla="*/ 169 h 131"/>
                    <a:gd name="T38" fmla="*/ 50 w 183"/>
                    <a:gd name="T39" fmla="*/ 179 h 131"/>
                    <a:gd name="T40" fmla="*/ 65 w 183"/>
                    <a:gd name="T41" fmla="*/ 185 h 131"/>
                    <a:gd name="T42" fmla="*/ 78 w 183"/>
                    <a:gd name="T43" fmla="*/ 187 h 131"/>
                    <a:gd name="T44" fmla="*/ 91 w 183"/>
                    <a:gd name="T45" fmla="*/ 166 h 131"/>
                    <a:gd name="T46" fmla="*/ 91 w 183"/>
                    <a:gd name="T47" fmla="*/ 163 h 131"/>
                    <a:gd name="T48" fmla="*/ 88 w 183"/>
                    <a:gd name="T49" fmla="*/ 160 h 131"/>
                    <a:gd name="T50" fmla="*/ 76 w 183"/>
                    <a:gd name="T51" fmla="*/ 154 h 131"/>
                    <a:gd name="T52" fmla="*/ 63 w 183"/>
                    <a:gd name="T53" fmla="*/ 148 h 131"/>
                    <a:gd name="T54" fmla="*/ 50 w 183"/>
                    <a:gd name="T55" fmla="*/ 139 h 131"/>
                    <a:gd name="T56" fmla="*/ 40 w 183"/>
                    <a:gd name="T57" fmla="*/ 126 h 131"/>
                    <a:gd name="T58" fmla="*/ 36 w 183"/>
                    <a:gd name="T59" fmla="*/ 113 h 131"/>
                    <a:gd name="T60" fmla="*/ 42 w 183"/>
                    <a:gd name="T61" fmla="*/ 97 h 131"/>
                    <a:gd name="T62" fmla="*/ 53 w 183"/>
                    <a:gd name="T63" fmla="*/ 76 h 131"/>
                    <a:gd name="T64" fmla="*/ 72 w 183"/>
                    <a:gd name="T65" fmla="*/ 63 h 131"/>
                    <a:gd name="T66" fmla="*/ 84 w 183"/>
                    <a:gd name="T67" fmla="*/ 60 h 131"/>
                    <a:gd name="T68" fmla="*/ 91 w 183"/>
                    <a:gd name="T69" fmla="*/ 52 h 131"/>
                    <a:gd name="T70" fmla="*/ 99 w 183"/>
                    <a:gd name="T71" fmla="*/ 48 h 131"/>
                    <a:gd name="T72" fmla="*/ 110 w 183"/>
                    <a:gd name="T73" fmla="*/ 44 h 131"/>
                    <a:gd name="T74" fmla="*/ 121 w 183"/>
                    <a:gd name="T75" fmla="*/ 38 h 131"/>
                    <a:gd name="T76" fmla="*/ 133 w 183"/>
                    <a:gd name="T77" fmla="*/ 38 h 131"/>
                    <a:gd name="T78" fmla="*/ 152 w 183"/>
                    <a:gd name="T79" fmla="*/ 36 h 131"/>
                    <a:gd name="T80" fmla="*/ 165 w 183"/>
                    <a:gd name="T81" fmla="*/ 36 h 131"/>
                    <a:gd name="T82" fmla="*/ 173 w 183"/>
                    <a:gd name="T83" fmla="*/ 36 h 131"/>
                    <a:gd name="T84" fmla="*/ 173 w 183"/>
                    <a:gd name="T85" fmla="*/ 0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131"/>
                    <a:gd name="T131" fmla="*/ 183 w 183"/>
                    <a:gd name="T132" fmla="*/ 131 h 1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131">
                      <a:moveTo>
                        <a:pt x="183" y="0"/>
                      </a:moveTo>
                      <a:lnTo>
                        <a:pt x="179" y="0"/>
                      </a:lnTo>
                      <a:lnTo>
                        <a:pt x="173" y="0"/>
                      </a:lnTo>
                      <a:lnTo>
                        <a:pt x="166" y="0"/>
                      </a:lnTo>
                      <a:lnTo>
                        <a:pt x="162" y="0"/>
                      </a:lnTo>
                      <a:lnTo>
                        <a:pt x="156" y="2"/>
                      </a:lnTo>
                      <a:lnTo>
                        <a:pt x="149" y="4"/>
                      </a:lnTo>
                      <a:lnTo>
                        <a:pt x="141" y="4"/>
                      </a:lnTo>
                      <a:lnTo>
                        <a:pt x="133" y="4"/>
                      </a:lnTo>
                      <a:lnTo>
                        <a:pt x="124" y="5"/>
                      </a:lnTo>
                      <a:lnTo>
                        <a:pt x="116" y="7"/>
                      </a:lnTo>
                      <a:lnTo>
                        <a:pt x="107" y="7"/>
                      </a:lnTo>
                      <a:lnTo>
                        <a:pt x="99" y="9"/>
                      </a:lnTo>
                      <a:lnTo>
                        <a:pt x="90" y="13"/>
                      </a:lnTo>
                      <a:lnTo>
                        <a:pt x="80" y="15"/>
                      </a:lnTo>
                      <a:lnTo>
                        <a:pt x="72" y="17"/>
                      </a:lnTo>
                      <a:lnTo>
                        <a:pt x="63" y="19"/>
                      </a:lnTo>
                      <a:lnTo>
                        <a:pt x="53" y="23"/>
                      </a:lnTo>
                      <a:lnTo>
                        <a:pt x="46" y="26"/>
                      </a:lnTo>
                      <a:lnTo>
                        <a:pt x="36" y="28"/>
                      </a:lnTo>
                      <a:lnTo>
                        <a:pt x="31" y="32"/>
                      </a:lnTo>
                      <a:lnTo>
                        <a:pt x="23" y="36"/>
                      </a:lnTo>
                      <a:lnTo>
                        <a:pt x="17" y="42"/>
                      </a:lnTo>
                      <a:lnTo>
                        <a:pt x="12" y="43"/>
                      </a:lnTo>
                      <a:lnTo>
                        <a:pt x="8" y="49"/>
                      </a:lnTo>
                      <a:lnTo>
                        <a:pt x="4" y="53"/>
                      </a:lnTo>
                      <a:lnTo>
                        <a:pt x="2" y="59"/>
                      </a:lnTo>
                      <a:lnTo>
                        <a:pt x="0" y="64"/>
                      </a:lnTo>
                      <a:lnTo>
                        <a:pt x="0" y="70"/>
                      </a:lnTo>
                      <a:lnTo>
                        <a:pt x="2" y="78"/>
                      </a:lnTo>
                      <a:lnTo>
                        <a:pt x="4" y="83"/>
                      </a:lnTo>
                      <a:lnTo>
                        <a:pt x="4" y="85"/>
                      </a:lnTo>
                      <a:lnTo>
                        <a:pt x="6" y="89"/>
                      </a:lnTo>
                      <a:lnTo>
                        <a:pt x="12" y="97"/>
                      </a:lnTo>
                      <a:lnTo>
                        <a:pt x="17" y="104"/>
                      </a:lnTo>
                      <a:lnTo>
                        <a:pt x="21" y="108"/>
                      </a:lnTo>
                      <a:lnTo>
                        <a:pt x="27" y="112"/>
                      </a:lnTo>
                      <a:lnTo>
                        <a:pt x="34" y="116"/>
                      </a:lnTo>
                      <a:lnTo>
                        <a:pt x="42" y="120"/>
                      </a:lnTo>
                      <a:lnTo>
                        <a:pt x="50" y="123"/>
                      </a:lnTo>
                      <a:lnTo>
                        <a:pt x="61" y="125"/>
                      </a:lnTo>
                      <a:lnTo>
                        <a:pt x="65" y="127"/>
                      </a:lnTo>
                      <a:lnTo>
                        <a:pt x="72" y="127"/>
                      </a:lnTo>
                      <a:lnTo>
                        <a:pt x="78" y="129"/>
                      </a:lnTo>
                      <a:lnTo>
                        <a:pt x="86" y="131"/>
                      </a:lnTo>
                      <a:lnTo>
                        <a:pt x="101" y="114"/>
                      </a:lnTo>
                      <a:lnTo>
                        <a:pt x="99" y="112"/>
                      </a:lnTo>
                      <a:lnTo>
                        <a:pt x="97" y="112"/>
                      </a:lnTo>
                      <a:lnTo>
                        <a:pt x="93" y="112"/>
                      </a:lnTo>
                      <a:lnTo>
                        <a:pt x="88" y="110"/>
                      </a:lnTo>
                      <a:lnTo>
                        <a:pt x="82" y="108"/>
                      </a:lnTo>
                      <a:lnTo>
                        <a:pt x="76" y="106"/>
                      </a:lnTo>
                      <a:lnTo>
                        <a:pt x="69" y="104"/>
                      </a:lnTo>
                      <a:lnTo>
                        <a:pt x="63" y="102"/>
                      </a:lnTo>
                      <a:lnTo>
                        <a:pt x="55" y="99"/>
                      </a:lnTo>
                      <a:lnTo>
                        <a:pt x="50" y="95"/>
                      </a:lnTo>
                      <a:lnTo>
                        <a:pt x="44" y="91"/>
                      </a:lnTo>
                      <a:lnTo>
                        <a:pt x="40" y="87"/>
                      </a:lnTo>
                      <a:lnTo>
                        <a:pt x="38" y="82"/>
                      </a:lnTo>
                      <a:lnTo>
                        <a:pt x="36" y="78"/>
                      </a:lnTo>
                      <a:lnTo>
                        <a:pt x="38" y="70"/>
                      </a:lnTo>
                      <a:lnTo>
                        <a:pt x="42" y="66"/>
                      </a:lnTo>
                      <a:lnTo>
                        <a:pt x="46" y="59"/>
                      </a:lnTo>
                      <a:lnTo>
                        <a:pt x="53" y="53"/>
                      </a:lnTo>
                      <a:lnTo>
                        <a:pt x="61" y="47"/>
                      </a:lnTo>
                      <a:lnTo>
                        <a:pt x="72" y="43"/>
                      </a:lnTo>
                      <a:lnTo>
                        <a:pt x="78" y="42"/>
                      </a:lnTo>
                      <a:lnTo>
                        <a:pt x="84" y="40"/>
                      </a:lnTo>
                      <a:lnTo>
                        <a:pt x="90" y="38"/>
                      </a:lnTo>
                      <a:lnTo>
                        <a:pt x="95" y="36"/>
                      </a:lnTo>
                      <a:lnTo>
                        <a:pt x="101" y="34"/>
                      </a:lnTo>
                      <a:lnTo>
                        <a:pt x="109" y="34"/>
                      </a:lnTo>
                      <a:lnTo>
                        <a:pt x="114" y="32"/>
                      </a:lnTo>
                      <a:lnTo>
                        <a:pt x="120" y="32"/>
                      </a:lnTo>
                      <a:lnTo>
                        <a:pt x="126" y="30"/>
                      </a:lnTo>
                      <a:lnTo>
                        <a:pt x="131" y="28"/>
                      </a:lnTo>
                      <a:lnTo>
                        <a:pt x="137" y="28"/>
                      </a:lnTo>
                      <a:lnTo>
                        <a:pt x="143" y="28"/>
                      </a:lnTo>
                      <a:lnTo>
                        <a:pt x="152" y="26"/>
                      </a:lnTo>
                      <a:lnTo>
                        <a:pt x="162" y="26"/>
                      </a:lnTo>
                      <a:lnTo>
                        <a:pt x="169" y="26"/>
                      </a:lnTo>
                      <a:lnTo>
                        <a:pt x="175" y="26"/>
                      </a:lnTo>
                      <a:lnTo>
                        <a:pt x="181" y="26"/>
                      </a:lnTo>
                      <a:lnTo>
                        <a:pt x="183" y="26"/>
                      </a:lnTo>
                      <a:lnTo>
                        <a:pt x="183" y="0"/>
                      </a:lnTo>
                      <a:close/>
                    </a:path>
                  </a:pathLst>
                </a:custGeom>
                <a:solidFill>
                  <a:srgbClr val="FFFFFF"/>
                </a:solidFill>
                <a:ln w="9525">
                  <a:noFill/>
                  <a:round/>
                  <a:headEnd/>
                  <a:tailEnd/>
                </a:ln>
              </p:spPr>
              <p:txBody>
                <a:bodyPr/>
                <a:lstStyle/>
                <a:p>
                  <a:endParaRPr lang="en-US"/>
                </a:p>
              </p:txBody>
            </p:sp>
            <p:sp>
              <p:nvSpPr>
                <p:cNvPr id="59423" name="Freeform 28"/>
                <p:cNvSpPr>
                  <a:spLocks/>
                </p:cNvSpPr>
                <p:nvPr/>
              </p:nvSpPr>
              <p:spPr bwMode="auto">
                <a:xfrm>
                  <a:off x="4545" y="3377"/>
                  <a:ext cx="202" cy="144"/>
                </a:xfrm>
                <a:custGeom>
                  <a:avLst/>
                  <a:gdLst>
                    <a:gd name="T0" fmla="*/ 194 w 202"/>
                    <a:gd name="T1" fmla="*/ 0 h 141"/>
                    <a:gd name="T2" fmla="*/ 183 w 202"/>
                    <a:gd name="T3" fmla="*/ 0 h 141"/>
                    <a:gd name="T4" fmla="*/ 172 w 202"/>
                    <a:gd name="T5" fmla="*/ 2 h 141"/>
                    <a:gd name="T6" fmla="*/ 156 w 202"/>
                    <a:gd name="T7" fmla="*/ 6 h 141"/>
                    <a:gd name="T8" fmla="*/ 141 w 202"/>
                    <a:gd name="T9" fmla="*/ 10 h 141"/>
                    <a:gd name="T10" fmla="*/ 122 w 202"/>
                    <a:gd name="T11" fmla="*/ 13 h 141"/>
                    <a:gd name="T12" fmla="*/ 105 w 202"/>
                    <a:gd name="T13" fmla="*/ 19 h 141"/>
                    <a:gd name="T14" fmla="*/ 86 w 202"/>
                    <a:gd name="T15" fmla="*/ 35 h 141"/>
                    <a:gd name="T16" fmla="*/ 69 w 202"/>
                    <a:gd name="T17" fmla="*/ 41 h 141"/>
                    <a:gd name="T18" fmla="*/ 50 w 202"/>
                    <a:gd name="T19" fmla="*/ 48 h 141"/>
                    <a:gd name="T20" fmla="*/ 35 w 202"/>
                    <a:gd name="T21" fmla="*/ 56 h 141"/>
                    <a:gd name="T22" fmla="*/ 21 w 202"/>
                    <a:gd name="T23" fmla="*/ 63 h 141"/>
                    <a:gd name="T24" fmla="*/ 10 w 202"/>
                    <a:gd name="T25" fmla="*/ 75 h 141"/>
                    <a:gd name="T26" fmla="*/ 2 w 202"/>
                    <a:gd name="T27" fmla="*/ 94 h 141"/>
                    <a:gd name="T28" fmla="*/ 0 w 202"/>
                    <a:gd name="T29" fmla="*/ 108 h 141"/>
                    <a:gd name="T30" fmla="*/ 0 w 202"/>
                    <a:gd name="T31" fmla="*/ 119 h 141"/>
                    <a:gd name="T32" fmla="*/ 4 w 202"/>
                    <a:gd name="T33" fmla="*/ 134 h 141"/>
                    <a:gd name="T34" fmla="*/ 12 w 202"/>
                    <a:gd name="T35" fmla="*/ 150 h 141"/>
                    <a:gd name="T36" fmla="*/ 29 w 202"/>
                    <a:gd name="T37" fmla="*/ 161 h 141"/>
                    <a:gd name="T38" fmla="*/ 48 w 202"/>
                    <a:gd name="T39" fmla="*/ 167 h 141"/>
                    <a:gd name="T40" fmla="*/ 69 w 202"/>
                    <a:gd name="T41" fmla="*/ 173 h 141"/>
                    <a:gd name="T42" fmla="*/ 86 w 202"/>
                    <a:gd name="T43" fmla="*/ 173 h 141"/>
                    <a:gd name="T44" fmla="*/ 101 w 202"/>
                    <a:gd name="T45" fmla="*/ 173 h 141"/>
                    <a:gd name="T46" fmla="*/ 111 w 202"/>
                    <a:gd name="T47" fmla="*/ 170 h 141"/>
                    <a:gd name="T48" fmla="*/ 113 w 202"/>
                    <a:gd name="T49" fmla="*/ 145 h 141"/>
                    <a:gd name="T50" fmla="*/ 99 w 202"/>
                    <a:gd name="T51" fmla="*/ 142 h 141"/>
                    <a:gd name="T52" fmla="*/ 86 w 202"/>
                    <a:gd name="T53" fmla="*/ 139 h 141"/>
                    <a:gd name="T54" fmla="*/ 73 w 202"/>
                    <a:gd name="T55" fmla="*/ 139 h 141"/>
                    <a:gd name="T56" fmla="*/ 57 w 202"/>
                    <a:gd name="T57" fmla="*/ 134 h 141"/>
                    <a:gd name="T58" fmla="*/ 46 w 202"/>
                    <a:gd name="T59" fmla="*/ 128 h 141"/>
                    <a:gd name="T60" fmla="*/ 42 w 202"/>
                    <a:gd name="T61" fmla="*/ 109 h 141"/>
                    <a:gd name="T62" fmla="*/ 48 w 202"/>
                    <a:gd name="T63" fmla="*/ 98 h 141"/>
                    <a:gd name="T64" fmla="*/ 63 w 202"/>
                    <a:gd name="T65" fmla="*/ 87 h 141"/>
                    <a:gd name="T66" fmla="*/ 82 w 202"/>
                    <a:gd name="T67" fmla="*/ 69 h 141"/>
                    <a:gd name="T68" fmla="*/ 94 w 202"/>
                    <a:gd name="T69" fmla="*/ 63 h 141"/>
                    <a:gd name="T70" fmla="*/ 105 w 202"/>
                    <a:gd name="T71" fmla="*/ 61 h 141"/>
                    <a:gd name="T72" fmla="*/ 116 w 202"/>
                    <a:gd name="T73" fmla="*/ 58 h 141"/>
                    <a:gd name="T74" fmla="*/ 130 w 202"/>
                    <a:gd name="T75" fmla="*/ 54 h 141"/>
                    <a:gd name="T76" fmla="*/ 141 w 202"/>
                    <a:gd name="T77" fmla="*/ 50 h 141"/>
                    <a:gd name="T78" fmla="*/ 154 w 202"/>
                    <a:gd name="T79" fmla="*/ 48 h 141"/>
                    <a:gd name="T80" fmla="*/ 166 w 202"/>
                    <a:gd name="T81" fmla="*/ 44 h 141"/>
                    <a:gd name="T82" fmla="*/ 179 w 202"/>
                    <a:gd name="T83" fmla="*/ 44 h 141"/>
                    <a:gd name="T84" fmla="*/ 191 w 202"/>
                    <a:gd name="T85" fmla="*/ 41 h 141"/>
                    <a:gd name="T86" fmla="*/ 202 w 202"/>
                    <a:gd name="T87" fmla="*/ 41 h 141"/>
                    <a:gd name="T88" fmla="*/ 196 w 202"/>
                    <a:gd name="T89" fmla="*/ 0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2"/>
                    <a:gd name="T136" fmla="*/ 0 h 141"/>
                    <a:gd name="T137" fmla="*/ 202 w 202"/>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2" h="141">
                      <a:moveTo>
                        <a:pt x="196" y="0"/>
                      </a:moveTo>
                      <a:lnTo>
                        <a:pt x="194" y="0"/>
                      </a:lnTo>
                      <a:lnTo>
                        <a:pt x="187" y="0"/>
                      </a:lnTo>
                      <a:lnTo>
                        <a:pt x="183" y="0"/>
                      </a:lnTo>
                      <a:lnTo>
                        <a:pt x="177" y="2"/>
                      </a:lnTo>
                      <a:lnTo>
                        <a:pt x="172" y="2"/>
                      </a:lnTo>
                      <a:lnTo>
                        <a:pt x="166" y="4"/>
                      </a:lnTo>
                      <a:lnTo>
                        <a:pt x="156" y="6"/>
                      </a:lnTo>
                      <a:lnTo>
                        <a:pt x="149" y="8"/>
                      </a:lnTo>
                      <a:lnTo>
                        <a:pt x="141" y="10"/>
                      </a:lnTo>
                      <a:lnTo>
                        <a:pt x="132" y="12"/>
                      </a:lnTo>
                      <a:lnTo>
                        <a:pt x="122" y="13"/>
                      </a:lnTo>
                      <a:lnTo>
                        <a:pt x="113" y="15"/>
                      </a:lnTo>
                      <a:lnTo>
                        <a:pt x="105" y="19"/>
                      </a:lnTo>
                      <a:lnTo>
                        <a:pt x="95" y="23"/>
                      </a:lnTo>
                      <a:lnTo>
                        <a:pt x="86" y="25"/>
                      </a:lnTo>
                      <a:lnTo>
                        <a:pt x="78" y="27"/>
                      </a:lnTo>
                      <a:lnTo>
                        <a:pt x="69" y="31"/>
                      </a:lnTo>
                      <a:lnTo>
                        <a:pt x="59" y="34"/>
                      </a:lnTo>
                      <a:lnTo>
                        <a:pt x="50" y="38"/>
                      </a:lnTo>
                      <a:lnTo>
                        <a:pt x="42" y="40"/>
                      </a:lnTo>
                      <a:lnTo>
                        <a:pt x="35" y="46"/>
                      </a:lnTo>
                      <a:lnTo>
                        <a:pt x="27" y="50"/>
                      </a:lnTo>
                      <a:lnTo>
                        <a:pt x="21" y="53"/>
                      </a:lnTo>
                      <a:lnTo>
                        <a:pt x="16" y="59"/>
                      </a:lnTo>
                      <a:lnTo>
                        <a:pt x="10" y="63"/>
                      </a:lnTo>
                      <a:lnTo>
                        <a:pt x="6" y="70"/>
                      </a:lnTo>
                      <a:lnTo>
                        <a:pt x="2" y="74"/>
                      </a:lnTo>
                      <a:lnTo>
                        <a:pt x="0" y="82"/>
                      </a:lnTo>
                      <a:lnTo>
                        <a:pt x="0" y="88"/>
                      </a:lnTo>
                      <a:lnTo>
                        <a:pt x="0" y="93"/>
                      </a:lnTo>
                      <a:lnTo>
                        <a:pt x="0" y="99"/>
                      </a:lnTo>
                      <a:lnTo>
                        <a:pt x="2" y="105"/>
                      </a:lnTo>
                      <a:lnTo>
                        <a:pt x="4" y="109"/>
                      </a:lnTo>
                      <a:lnTo>
                        <a:pt x="8" y="112"/>
                      </a:lnTo>
                      <a:lnTo>
                        <a:pt x="12" y="120"/>
                      </a:lnTo>
                      <a:lnTo>
                        <a:pt x="21" y="128"/>
                      </a:lnTo>
                      <a:lnTo>
                        <a:pt x="29" y="131"/>
                      </a:lnTo>
                      <a:lnTo>
                        <a:pt x="38" y="135"/>
                      </a:lnTo>
                      <a:lnTo>
                        <a:pt x="48" y="137"/>
                      </a:lnTo>
                      <a:lnTo>
                        <a:pt x="59" y="141"/>
                      </a:lnTo>
                      <a:lnTo>
                        <a:pt x="69" y="141"/>
                      </a:lnTo>
                      <a:lnTo>
                        <a:pt x="78" y="141"/>
                      </a:lnTo>
                      <a:lnTo>
                        <a:pt x="86" y="141"/>
                      </a:lnTo>
                      <a:lnTo>
                        <a:pt x="95" y="141"/>
                      </a:lnTo>
                      <a:lnTo>
                        <a:pt x="101" y="141"/>
                      </a:lnTo>
                      <a:lnTo>
                        <a:pt x="109" y="139"/>
                      </a:lnTo>
                      <a:lnTo>
                        <a:pt x="111" y="139"/>
                      </a:lnTo>
                      <a:lnTo>
                        <a:pt x="113" y="139"/>
                      </a:lnTo>
                      <a:lnTo>
                        <a:pt x="113" y="116"/>
                      </a:lnTo>
                      <a:lnTo>
                        <a:pt x="109" y="114"/>
                      </a:lnTo>
                      <a:lnTo>
                        <a:pt x="99" y="114"/>
                      </a:lnTo>
                      <a:lnTo>
                        <a:pt x="92" y="112"/>
                      </a:lnTo>
                      <a:lnTo>
                        <a:pt x="86" y="112"/>
                      </a:lnTo>
                      <a:lnTo>
                        <a:pt x="78" y="112"/>
                      </a:lnTo>
                      <a:lnTo>
                        <a:pt x="73" y="112"/>
                      </a:lnTo>
                      <a:lnTo>
                        <a:pt x="63" y="110"/>
                      </a:lnTo>
                      <a:lnTo>
                        <a:pt x="57" y="109"/>
                      </a:lnTo>
                      <a:lnTo>
                        <a:pt x="50" y="107"/>
                      </a:lnTo>
                      <a:lnTo>
                        <a:pt x="46" y="105"/>
                      </a:lnTo>
                      <a:lnTo>
                        <a:pt x="40" y="99"/>
                      </a:lnTo>
                      <a:lnTo>
                        <a:pt x="42" y="89"/>
                      </a:lnTo>
                      <a:lnTo>
                        <a:pt x="44" y="84"/>
                      </a:lnTo>
                      <a:lnTo>
                        <a:pt x="48" y="78"/>
                      </a:lnTo>
                      <a:lnTo>
                        <a:pt x="56" y="72"/>
                      </a:lnTo>
                      <a:lnTo>
                        <a:pt x="63" y="69"/>
                      </a:lnTo>
                      <a:lnTo>
                        <a:pt x="71" y="63"/>
                      </a:lnTo>
                      <a:lnTo>
                        <a:pt x="82" y="59"/>
                      </a:lnTo>
                      <a:lnTo>
                        <a:pt x="86" y="57"/>
                      </a:lnTo>
                      <a:lnTo>
                        <a:pt x="94" y="53"/>
                      </a:lnTo>
                      <a:lnTo>
                        <a:pt x="99" y="51"/>
                      </a:lnTo>
                      <a:lnTo>
                        <a:pt x="105" y="51"/>
                      </a:lnTo>
                      <a:lnTo>
                        <a:pt x="111" y="48"/>
                      </a:lnTo>
                      <a:lnTo>
                        <a:pt x="116" y="48"/>
                      </a:lnTo>
                      <a:lnTo>
                        <a:pt x="122" y="44"/>
                      </a:lnTo>
                      <a:lnTo>
                        <a:pt x="130" y="44"/>
                      </a:lnTo>
                      <a:lnTo>
                        <a:pt x="135" y="40"/>
                      </a:lnTo>
                      <a:lnTo>
                        <a:pt x="141" y="40"/>
                      </a:lnTo>
                      <a:lnTo>
                        <a:pt x="147" y="38"/>
                      </a:lnTo>
                      <a:lnTo>
                        <a:pt x="154" y="38"/>
                      </a:lnTo>
                      <a:lnTo>
                        <a:pt x="160" y="36"/>
                      </a:lnTo>
                      <a:lnTo>
                        <a:pt x="166" y="34"/>
                      </a:lnTo>
                      <a:lnTo>
                        <a:pt x="172" y="34"/>
                      </a:lnTo>
                      <a:lnTo>
                        <a:pt x="179" y="34"/>
                      </a:lnTo>
                      <a:lnTo>
                        <a:pt x="183" y="32"/>
                      </a:lnTo>
                      <a:lnTo>
                        <a:pt x="191" y="31"/>
                      </a:lnTo>
                      <a:lnTo>
                        <a:pt x="196" y="31"/>
                      </a:lnTo>
                      <a:lnTo>
                        <a:pt x="202" y="31"/>
                      </a:lnTo>
                      <a:lnTo>
                        <a:pt x="196" y="0"/>
                      </a:lnTo>
                      <a:close/>
                    </a:path>
                  </a:pathLst>
                </a:custGeom>
                <a:solidFill>
                  <a:srgbClr val="FFFFFF"/>
                </a:solidFill>
                <a:ln w="9525">
                  <a:noFill/>
                  <a:round/>
                  <a:headEnd/>
                  <a:tailEnd/>
                </a:ln>
              </p:spPr>
              <p:txBody>
                <a:bodyPr/>
                <a:lstStyle/>
                <a:p>
                  <a:endParaRPr lang="en-US"/>
                </a:p>
              </p:txBody>
            </p:sp>
            <p:sp>
              <p:nvSpPr>
                <p:cNvPr id="59424" name="Freeform 29"/>
                <p:cNvSpPr>
                  <a:spLocks/>
                </p:cNvSpPr>
                <p:nvPr/>
              </p:nvSpPr>
              <p:spPr bwMode="auto">
                <a:xfrm>
                  <a:off x="4621" y="3393"/>
                  <a:ext cx="219" cy="130"/>
                </a:xfrm>
                <a:custGeom>
                  <a:avLst/>
                  <a:gdLst>
                    <a:gd name="T0" fmla="*/ 2 w 219"/>
                    <a:gd name="T1" fmla="*/ 119 h 128"/>
                    <a:gd name="T2" fmla="*/ 10 w 219"/>
                    <a:gd name="T3" fmla="*/ 114 h 128"/>
                    <a:gd name="T4" fmla="*/ 23 w 219"/>
                    <a:gd name="T5" fmla="*/ 108 h 128"/>
                    <a:gd name="T6" fmla="*/ 35 w 219"/>
                    <a:gd name="T7" fmla="*/ 100 h 128"/>
                    <a:gd name="T8" fmla="*/ 48 w 219"/>
                    <a:gd name="T9" fmla="*/ 94 h 128"/>
                    <a:gd name="T10" fmla="*/ 61 w 219"/>
                    <a:gd name="T11" fmla="*/ 88 h 128"/>
                    <a:gd name="T12" fmla="*/ 78 w 219"/>
                    <a:gd name="T13" fmla="*/ 83 h 128"/>
                    <a:gd name="T14" fmla="*/ 94 w 219"/>
                    <a:gd name="T15" fmla="*/ 75 h 128"/>
                    <a:gd name="T16" fmla="*/ 111 w 219"/>
                    <a:gd name="T17" fmla="*/ 67 h 128"/>
                    <a:gd name="T18" fmla="*/ 130 w 219"/>
                    <a:gd name="T19" fmla="*/ 60 h 128"/>
                    <a:gd name="T20" fmla="*/ 149 w 219"/>
                    <a:gd name="T21" fmla="*/ 50 h 128"/>
                    <a:gd name="T22" fmla="*/ 168 w 219"/>
                    <a:gd name="T23" fmla="*/ 31 h 128"/>
                    <a:gd name="T24" fmla="*/ 187 w 219"/>
                    <a:gd name="T25" fmla="*/ 19 h 128"/>
                    <a:gd name="T26" fmla="*/ 204 w 219"/>
                    <a:gd name="T27" fmla="*/ 8 h 128"/>
                    <a:gd name="T28" fmla="*/ 215 w 219"/>
                    <a:gd name="T29" fmla="*/ 0 h 128"/>
                    <a:gd name="T30" fmla="*/ 217 w 219"/>
                    <a:gd name="T31" fmla="*/ 12 h 128"/>
                    <a:gd name="T32" fmla="*/ 217 w 219"/>
                    <a:gd name="T33" fmla="*/ 29 h 128"/>
                    <a:gd name="T34" fmla="*/ 217 w 219"/>
                    <a:gd name="T35" fmla="*/ 50 h 128"/>
                    <a:gd name="T36" fmla="*/ 215 w 219"/>
                    <a:gd name="T37" fmla="*/ 54 h 128"/>
                    <a:gd name="T38" fmla="*/ 206 w 219"/>
                    <a:gd name="T39" fmla="*/ 58 h 128"/>
                    <a:gd name="T40" fmla="*/ 192 w 219"/>
                    <a:gd name="T41" fmla="*/ 65 h 128"/>
                    <a:gd name="T42" fmla="*/ 181 w 219"/>
                    <a:gd name="T43" fmla="*/ 71 h 128"/>
                    <a:gd name="T44" fmla="*/ 168 w 219"/>
                    <a:gd name="T45" fmla="*/ 79 h 128"/>
                    <a:gd name="T46" fmla="*/ 154 w 219"/>
                    <a:gd name="T47" fmla="*/ 86 h 128"/>
                    <a:gd name="T48" fmla="*/ 141 w 219"/>
                    <a:gd name="T49" fmla="*/ 94 h 128"/>
                    <a:gd name="T50" fmla="*/ 124 w 219"/>
                    <a:gd name="T51" fmla="*/ 104 h 128"/>
                    <a:gd name="T52" fmla="*/ 107 w 219"/>
                    <a:gd name="T53" fmla="*/ 117 h 128"/>
                    <a:gd name="T54" fmla="*/ 92 w 219"/>
                    <a:gd name="T55" fmla="*/ 125 h 128"/>
                    <a:gd name="T56" fmla="*/ 73 w 219"/>
                    <a:gd name="T57" fmla="*/ 131 h 128"/>
                    <a:gd name="T58" fmla="*/ 56 w 219"/>
                    <a:gd name="T59" fmla="*/ 136 h 128"/>
                    <a:gd name="T60" fmla="*/ 38 w 219"/>
                    <a:gd name="T61" fmla="*/ 140 h 128"/>
                    <a:gd name="T62" fmla="*/ 21 w 219"/>
                    <a:gd name="T63" fmla="*/ 146 h 128"/>
                    <a:gd name="T64" fmla="*/ 0 w 219"/>
                    <a:gd name="T65" fmla="*/ 121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28"/>
                    <a:gd name="T101" fmla="*/ 219 w 219"/>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28">
                      <a:moveTo>
                        <a:pt x="0" y="101"/>
                      </a:moveTo>
                      <a:lnTo>
                        <a:pt x="2" y="99"/>
                      </a:lnTo>
                      <a:lnTo>
                        <a:pt x="6" y="97"/>
                      </a:lnTo>
                      <a:lnTo>
                        <a:pt x="10" y="95"/>
                      </a:lnTo>
                      <a:lnTo>
                        <a:pt x="19" y="94"/>
                      </a:lnTo>
                      <a:lnTo>
                        <a:pt x="23" y="92"/>
                      </a:lnTo>
                      <a:lnTo>
                        <a:pt x="29" y="90"/>
                      </a:lnTo>
                      <a:lnTo>
                        <a:pt x="35" y="88"/>
                      </a:lnTo>
                      <a:lnTo>
                        <a:pt x="42" y="86"/>
                      </a:lnTo>
                      <a:lnTo>
                        <a:pt x="48" y="84"/>
                      </a:lnTo>
                      <a:lnTo>
                        <a:pt x="56" y="82"/>
                      </a:lnTo>
                      <a:lnTo>
                        <a:pt x="61" y="78"/>
                      </a:lnTo>
                      <a:lnTo>
                        <a:pt x="71" y="76"/>
                      </a:lnTo>
                      <a:lnTo>
                        <a:pt x="78" y="73"/>
                      </a:lnTo>
                      <a:lnTo>
                        <a:pt x="86" y="69"/>
                      </a:lnTo>
                      <a:lnTo>
                        <a:pt x="94" y="65"/>
                      </a:lnTo>
                      <a:lnTo>
                        <a:pt x="103" y="61"/>
                      </a:lnTo>
                      <a:lnTo>
                        <a:pt x="111" y="57"/>
                      </a:lnTo>
                      <a:lnTo>
                        <a:pt x="120" y="54"/>
                      </a:lnTo>
                      <a:lnTo>
                        <a:pt x="130" y="50"/>
                      </a:lnTo>
                      <a:lnTo>
                        <a:pt x="139" y="46"/>
                      </a:lnTo>
                      <a:lnTo>
                        <a:pt x="149" y="40"/>
                      </a:lnTo>
                      <a:lnTo>
                        <a:pt x="158" y="35"/>
                      </a:lnTo>
                      <a:lnTo>
                        <a:pt x="168" y="31"/>
                      </a:lnTo>
                      <a:lnTo>
                        <a:pt x="177" y="25"/>
                      </a:lnTo>
                      <a:lnTo>
                        <a:pt x="187" y="19"/>
                      </a:lnTo>
                      <a:lnTo>
                        <a:pt x="194" y="14"/>
                      </a:lnTo>
                      <a:lnTo>
                        <a:pt x="204" y="8"/>
                      </a:lnTo>
                      <a:lnTo>
                        <a:pt x="215" y="2"/>
                      </a:lnTo>
                      <a:lnTo>
                        <a:pt x="215" y="0"/>
                      </a:lnTo>
                      <a:lnTo>
                        <a:pt x="217" y="6"/>
                      </a:lnTo>
                      <a:lnTo>
                        <a:pt x="217" y="12"/>
                      </a:lnTo>
                      <a:lnTo>
                        <a:pt x="219" y="21"/>
                      </a:lnTo>
                      <a:lnTo>
                        <a:pt x="217" y="29"/>
                      </a:lnTo>
                      <a:lnTo>
                        <a:pt x="217" y="35"/>
                      </a:lnTo>
                      <a:lnTo>
                        <a:pt x="217" y="40"/>
                      </a:lnTo>
                      <a:lnTo>
                        <a:pt x="217" y="44"/>
                      </a:lnTo>
                      <a:lnTo>
                        <a:pt x="215" y="44"/>
                      </a:lnTo>
                      <a:lnTo>
                        <a:pt x="213" y="46"/>
                      </a:lnTo>
                      <a:lnTo>
                        <a:pt x="206" y="48"/>
                      </a:lnTo>
                      <a:lnTo>
                        <a:pt x="198" y="54"/>
                      </a:lnTo>
                      <a:lnTo>
                        <a:pt x="192" y="55"/>
                      </a:lnTo>
                      <a:lnTo>
                        <a:pt x="187" y="59"/>
                      </a:lnTo>
                      <a:lnTo>
                        <a:pt x="181" y="61"/>
                      </a:lnTo>
                      <a:lnTo>
                        <a:pt x="175" y="65"/>
                      </a:lnTo>
                      <a:lnTo>
                        <a:pt x="168" y="69"/>
                      </a:lnTo>
                      <a:lnTo>
                        <a:pt x="162" y="73"/>
                      </a:lnTo>
                      <a:lnTo>
                        <a:pt x="154" y="76"/>
                      </a:lnTo>
                      <a:lnTo>
                        <a:pt x="149" y="80"/>
                      </a:lnTo>
                      <a:lnTo>
                        <a:pt x="141" y="84"/>
                      </a:lnTo>
                      <a:lnTo>
                        <a:pt x="132" y="86"/>
                      </a:lnTo>
                      <a:lnTo>
                        <a:pt x="124" y="90"/>
                      </a:lnTo>
                      <a:lnTo>
                        <a:pt x="116" y="94"/>
                      </a:lnTo>
                      <a:lnTo>
                        <a:pt x="107" y="97"/>
                      </a:lnTo>
                      <a:lnTo>
                        <a:pt x="99" y="101"/>
                      </a:lnTo>
                      <a:lnTo>
                        <a:pt x="92" y="105"/>
                      </a:lnTo>
                      <a:lnTo>
                        <a:pt x="82" y="109"/>
                      </a:lnTo>
                      <a:lnTo>
                        <a:pt x="73" y="111"/>
                      </a:lnTo>
                      <a:lnTo>
                        <a:pt x="65" y="114"/>
                      </a:lnTo>
                      <a:lnTo>
                        <a:pt x="56" y="116"/>
                      </a:lnTo>
                      <a:lnTo>
                        <a:pt x="48" y="118"/>
                      </a:lnTo>
                      <a:lnTo>
                        <a:pt x="38" y="120"/>
                      </a:lnTo>
                      <a:lnTo>
                        <a:pt x="31" y="122"/>
                      </a:lnTo>
                      <a:lnTo>
                        <a:pt x="21" y="126"/>
                      </a:lnTo>
                      <a:lnTo>
                        <a:pt x="16" y="128"/>
                      </a:lnTo>
                      <a:lnTo>
                        <a:pt x="0" y="101"/>
                      </a:lnTo>
                      <a:close/>
                    </a:path>
                  </a:pathLst>
                </a:custGeom>
                <a:solidFill>
                  <a:srgbClr val="FFFFFF"/>
                </a:solidFill>
                <a:ln w="9525">
                  <a:noFill/>
                  <a:round/>
                  <a:headEnd/>
                  <a:tailEnd/>
                </a:ln>
              </p:spPr>
              <p:txBody>
                <a:bodyPr/>
                <a:lstStyle/>
                <a:p>
                  <a:endParaRPr lang="en-US"/>
                </a:p>
              </p:txBody>
            </p:sp>
            <p:sp>
              <p:nvSpPr>
                <p:cNvPr id="59425" name="Freeform 30"/>
                <p:cNvSpPr>
                  <a:spLocks/>
                </p:cNvSpPr>
                <p:nvPr/>
              </p:nvSpPr>
              <p:spPr bwMode="auto">
                <a:xfrm>
                  <a:off x="4621" y="3515"/>
                  <a:ext cx="46" cy="68"/>
                </a:xfrm>
                <a:custGeom>
                  <a:avLst/>
                  <a:gdLst>
                    <a:gd name="T0" fmla="*/ 0 w 46"/>
                    <a:gd name="T1" fmla="*/ 0 h 67"/>
                    <a:gd name="T2" fmla="*/ 0 w 46"/>
                    <a:gd name="T3" fmla="*/ 6 h 67"/>
                    <a:gd name="T4" fmla="*/ 0 w 46"/>
                    <a:gd name="T5" fmla="*/ 14 h 67"/>
                    <a:gd name="T6" fmla="*/ 0 w 46"/>
                    <a:gd name="T7" fmla="*/ 19 h 67"/>
                    <a:gd name="T8" fmla="*/ 0 w 46"/>
                    <a:gd name="T9" fmla="*/ 25 h 67"/>
                    <a:gd name="T10" fmla="*/ 0 w 46"/>
                    <a:gd name="T11" fmla="*/ 31 h 67"/>
                    <a:gd name="T12" fmla="*/ 0 w 46"/>
                    <a:gd name="T13" fmla="*/ 46 h 67"/>
                    <a:gd name="T14" fmla="*/ 0 w 46"/>
                    <a:gd name="T15" fmla="*/ 58 h 67"/>
                    <a:gd name="T16" fmla="*/ 0 w 46"/>
                    <a:gd name="T17" fmla="*/ 67 h 67"/>
                    <a:gd name="T18" fmla="*/ 0 w 46"/>
                    <a:gd name="T19" fmla="*/ 73 h 67"/>
                    <a:gd name="T20" fmla="*/ 0 w 46"/>
                    <a:gd name="T21" fmla="*/ 77 h 67"/>
                    <a:gd name="T22" fmla="*/ 46 w 46"/>
                    <a:gd name="T23" fmla="*/ 73 h 67"/>
                    <a:gd name="T24" fmla="*/ 46 w 46"/>
                    <a:gd name="T25" fmla="*/ 0 h 67"/>
                    <a:gd name="T26" fmla="*/ 0 w 46"/>
                    <a:gd name="T27" fmla="*/ 0 h 67"/>
                    <a:gd name="T28" fmla="*/ 0 w 46"/>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67"/>
                    <a:gd name="T47" fmla="*/ 46 w 46"/>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67">
                      <a:moveTo>
                        <a:pt x="0" y="0"/>
                      </a:moveTo>
                      <a:lnTo>
                        <a:pt x="0" y="6"/>
                      </a:lnTo>
                      <a:lnTo>
                        <a:pt x="0" y="14"/>
                      </a:lnTo>
                      <a:lnTo>
                        <a:pt x="0" y="19"/>
                      </a:lnTo>
                      <a:lnTo>
                        <a:pt x="0" y="25"/>
                      </a:lnTo>
                      <a:lnTo>
                        <a:pt x="0" y="31"/>
                      </a:lnTo>
                      <a:lnTo>
                        <a:pt x="0" y="36"/>
                      </a:lnTo>
                      <a:lnTo>
                        <a:pt x="0" y="48"/>
                      </a:lnTo>
                      <a:lnTo>
                        <a:pt x="0" y="57"/>
                      </a:lnTo>
                      <a:lnTo>
                        <a:pt x="0" y="63"/>
                      </a:lnTo>
                      <a:lnTo>
                        <a:pt x="0" y="67"/>
                      </a:lnTo>
                      <a:lnTo>
                        <a:pt x="46" y="63"/>
                      </a:lnTo>
                      <a:lnTo>
                        <a:pt x="46" y="0"/>
                      </a:lnTo>
                      <a:lnTo>
                        <a:pt x="0" y="0"/>
                      </a:lnTo>
                      <a:close/>
                    </a:path>
                  </a:pathLst>
                </a:custGeom>
                <a:solidFill>
                  <a:srgbClr val="FFFFFF"/>
                </a:solidFill>
                <a:ln w="9525">
                  <a:noFill/>
                  <a:round/>
                  <a:headEnd/>
                  <a:tailEnd/>
                </a:ln>
              </p:spPr>
              <p:txBody>
                <a:bodyPr/>
                <a:lstStyle/>
                <a:p>
                  <a:endParaRPr lang="en-US"/>
                </a:p>
              </p:txBody>
            </p:sp>
            <p:sp>
              <p:nvSpPr>
                <p:cNvPr id="59426" name="Freeform 31"/>
                <p:cNvSpPr>
                  <a:spLocks/>
                </p:cNvSpPr>
                <p:nvPr/>
              </p:nvSpPr>
              <p:spPr bwMode="auto">
                <a:xfrm>
                  <a:off x="3963" y="1368"/>
                  <a:ext cx="166" cy="1476"/>
                </a:xfrm>
                <a:custGeom>
                  <a:avLst/>
                  <a:gdLst>
                    <a:gd name="T0" fmla="*/ 70 w 167"/>
                    <a:gd name="T1" fmla="*/ 1962 h 1430"/>
                    <a:gd name="T2" fmla="*/ 25 w 167"/>
                    <a:gd name="T3" fmla="*/ 686 h 1430"/>
                    <a:gd name="T4" fmla="*/ 0 w 167"/>
                    <a:gd name="T5" fmla="*/ 0 h 1430"/>
                    <a:gd name="T6" fmla="*/ 95 w 167"/>
                    <a:gd name="T7" fmla="*/ 0 h 1430"/>
                    <a:gd name="T8" fmla="*/ 123 w 167"/>
                    <a:gd name="T9" fmla="*/ 1401 h 1430"/>
                    <a:gd name="T10" fmla="*/ 157 w 167"/>
                    <a:gd name="T11" fmla="*/ 1887 h 1430"/>
                    <a:gd name="T12" fmla="*/ 70 w 167"/>
                    <a:gd name="T13" fmla="*/ 1962 h 1430"/>
                    <a:gd name="T14" fmla="*/ 70 w 167"/>
                    <a:gd name="T15" fmla="*/ 1962 h 1430"/>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430"/>
                    <a:gd name="T26" fmla="*/ 167 w 167"/>
                    <a:gd name="T27" fmla="*/ 1430 h 1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430">
                      <a:moveTo>
                        <a:pt x="70" y="1430"/>
                      </a:moveTo>
                      <a:lnTo>
                        <a:pt x="25" y="500"/>
                      </a:lnTo>
                      <a:lnTo>
                        <a:pt x="0" y="0"/>
                      </a:lnTo>
                      <a:lnTo>
                        <a:pt x="105" y="0"/>
                      </a:lnTo>
                      <a:lnTo>
                        <a:pt x="133" y="1021"/>
                      </a:lnTo>
                      <a:lnTo>
                        <a:pt x="167" y="1375"/>
                      </a:lnTo>
                      <a:lnTo>
                        <a:pt x="70" y="1430"/>
                      </a:lnTo>
                      <a:close/>
                    </a:path>
                  </a:pathLst>
                </a:custGeom>
                <a:solidFill>
                  <a:srgbClr val="96ABBA"/>
                </a:solidFill>
                <a:ln w="9525">
                  <a:noFill/>
                  <a:round/>
                  <a:headEnd/>
                  <a:tailEnd/>
                </a:ln>
              </p:spPr>
              <p:txBody>
                <a:bodyPr/>
                <a:lstStyle/>
                <a:p>
                  <a:endParaRPr lang="en-US"/>
                </a:p>
              </p:txBody>
            </p:sp>
            <p:sp>
              <p:nvSpPr>
                <p:cNvPr id="59427" name="Freeform 32"/>
                <p:cNvSpPr>
                  <a:spLocks/>
                </p:cNvSpPr>
                <p:nvPr/>
              </p:nvSpPr>
              <p:spPr bwMode="auto">
                <a:xfrm>
                  <a:off x="3353" y="3370"/>
                  <a:ext cx="135" cy="287"/>
                </a:xfrm>
                <a:custGeom>
                  <a:avLst/>
                  <a:gdLst>
                    <a:gd name="T0" fmla="*/ 0 w 137"/>
                    <a:gd name="T1" fmla="*/ 376 h 278"/>
                    <a:gd name="T2" fmla="*/ 0 w 137"/>
                    <a:gd name="T3" fmla="*/ 374 h 278"/>
                    <a:gd name="T4" fmla="*/ 2 w 137"/>
                    <a:gd name="T5" fmla="*/ 364 h 278"/>
                    <a:gd name="T6" fmla="*/ 2 w 137"/>
                    <a:gd name="T7" fmla="*/ 359 h 278"/>
                    <a:gd name="T8" fmla="*/ 4 w 137"/>
                    <a:gd name="T9" fmla="*/ 353 h 278"/>
                    <a:gd name="T10" fmla="*/ 4 w 137"/>
                    <a:gd name="T11" fmla="*/ 343 h 278"/>
                    <a:gd name="T12" fmla="*/ 8 w 137"/>
                    <a:gd name="T13" fmla="*/ 336 h 278"/>
                    <a:gd name="T14" fmla="*/ 10 w 137"/>
                    <a:gd name="T15" fmla="*/ 325 h 278"/>
                    <a:gd name="T16" fmla="*/ 12 w 137"/>
                    <a:gd name="T17" fmla="*/ 315 h 278"/>
                    <a:gd name="T18" fmla="*/ 15 w 137"/>
                    <a:gd name="T19" fmla="*/ 301 h 278"/>
                    <a:gd name="T20" fmla="*/ 17 w 137"/>
                    <a:gd name="T21" fmla="*/ 291 h 278"/>
                    <a:gd name="T22" fmla="*/ 21 w 137"/>
                    <a:gd name="T23" fmla="*/ 275 h 278"/>
                    <a:gd name="T24" fmla="*/ 25 w 137"/>
                    <a:gd name="T25" fmla="*/ 262 h 278"/>
                    <a:gd name="T26" fmla="*/ 29 w 137"/>
                    <a:gd name="T27" fmla="*/ 249 h 278"/>
                    <a:gd name="T28" fmla="*/ 32 w 137"/>
                    <a:gd name="T29" fmla="*/ 237 h 278"/>
                    <a:gd name="T30" fmla="*/ 34 w 137"/>
                    <a:gd name="T31" fmla="*/ 229 h 278"/>
                    <a:gd name="T32" fmla="*/ 34 w 137"/>
                    <a:gd name="T33" fmla="*/ 220 h 278"/>
                    <a:gd name="T34" fmla="*/ 34 w 137"/>
                    <a:gd name="T35" fmla="*/ 211 h 278"/>
                    <a:gd name="T36" fmla="*/ 34 w 137"/>
                    <a:gd name="T37" fmla="*/ 204 h 278"/>
                    <a:gd name="T38" fmla="*/ 34 w 137"/>
                    <a:gd name="T39" fmla="*/ 197 h 278"/>
                    <a:gd name="T40" fmla="*/ 34 w 137"/>
                    <a:gd name="T41" fmla="*/ 189 h 278"/>
                    <a:gd name="T42" fmla="*/ 34 w 137"/>
                    <a:gd name="T43" fmla="*/ 182 h 278"/>
                    <a:gd name="T44" fmla="*/ 38 w 137"/>
                    <a:gd name="T45" fmla="*/ 172 h 278"/>
                    <a:gd name="T46" fmla="*/ 40 w 137"/>
                    <a:gd name="T47" fmla="*/ 165 h 278"/>
                    <a:gd name="T48" fmla="*/ 41 w 137"/>
                    <a:gd name="T49" fmla="*/ 159 h 278"/>
                    <a:gd name="T50" fmla="*/ 43 w 137"/>
                    <a:gd name="T51" fmla="*/ 151 h 278"/>
                    <a:gd name="T52" fmla="*/ 47 w 137"/>
                    <a:gd name="T53" fmla="*/ 141 h 278"/>
                    <a:gd name="T54" fmla="*/ 49 w 137"/>
                    <a:gd name="T55" fmla="*/ 133 h 278"/>
                    <a:gd name="T56" fmla="*/ 51 w 137"/>
                    <a:gd name="T57" fmla="*/ 126 h 278"/>
                    <a:gd name="T58" fmla="*/ 53 w 137"/>
                    <a:gd name="T59" fmla="*/ 118 h 278"/>
                    <a:gd name="T60" fmla="*/ 57 w 137"/>
                    <a:gd name="T61" fmla="*/ 110 h 278"/>
                    <a:gd name="T62" fmla="*/ 59 w 137"/>
                    <a:gd name="T63" fmla="*/ 103 h 278"/>
                    <a:gd name="T64" fmla="*/ 60 w 137"/>
                    <a:gd name="T65" fmla="*/ 94 h 278"/>
                    <a:gd name="T66" fmla="*/ 62 w 137"/>
                    <a:gd name="T67" fmla="*/ 85 h 278"/>
                    <a:gd name="T68" fmla="*/ 66 w 137"/>
                    <a:gd name="T69" fmla="*/ 77 h 278"/>
                    <a:gd name="T70" fmla="*/ 70 w 137"/>
                    <a:gd name="T71" fmla="*/ 65 h 278"/>
                    <a:gd name="T72" fmla="*/ 76 w 137"/>
                    <a:gd name="T73" fmla="*/ 47 h 278"/>
                    <a:gd name="T74" fmla="*/ 79 w 137"/>
                    <a:gd name="T75" fmla="*/ 37 h 278"/>
                    <a:gd name="T76" fmla="*/ 83 w 137"/>
                    <a:gd name="T77" fmla="*/ 28 h 278"/>
                    <a:gd name="T78" fmla="*/ 89 w 137"/>
                    <a:gd name="T79" fmla="*/ 8 h 278"/>
                    <a:gd name="T80" fmla="*/ 93 w 137"/>
                    <a:gd name="T81" fmla="*/ 0 h 278"/>
                    <a:gd name="T82" fmla="*/ 117 w 137"/>
                    <a:gd name="T83" fmla="*/ 26 h 278"/>
                    <a:gd name="T84" fmla="*/ 34 w 137"/>
                    <a:gd name="T85" fmla="*/ 383 h 278"/>
                    <a:gd name="T86" fmla="*/ 0 w 137"/>
                    <a:gd name="T87" fmla="*/ 376 h 278"/>
                    <a:gd name="T88" fmla="*/ 0 w 137"/>
                    <a:gd name="T89" fmla="*/ 376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
                    <a:gd name="T136" fmla="*/ 0 h 278"/>
                    <a:gd name="T137" fmla="*/ 137 w 137"/>
                    <a:gd name="T138" fmla="*/ 278 h 2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 h="278">
                      <a:moveTo>
                        <a:pt x="0" y="274"/>
                      </a:moveTo>
                      <a:lnTo>
                        <a:pt x="0" y="272"/>
                      </a:lnTo>
                      <a:lnTo>
                        <a:pt x="2" y="265"/>
                      </a:lnTo>
                      <a:lnTo>
                        <a:pt x="2" y="261"/>
                      </a:lnTo>
                      <a:lnTo>
                        <a:pt x="4" y="257"/>
                      </a:lnTo>
                      <a:lnTo>
                        <a:pt x="4" y="250"/>
                      </a:lnTo>
                      <a:lnTo>
                        <a:pt x="8" y="244"/>
                      </a:lnTo>
                      <a:lnTo>
                        <a:pt x="10" y="236"/>
                      </a:lnTo>
                      <a:lnTo>
                        <a:pt x="12" y="229"/>
                      </a:lnTo>
                      <a:lnTo>
                        <a:pt x="15" y="219"/>
                      </a:lnTo>
                      <a:lnTo>
                        <a:pt x="17" y="211"/>
                      </a:lnTo>
                      <a:lnTo>
                        <a:pt x="21" y="200"/>
                      </a:lnTo>
                      <a:lnTo>
                        <a:pt x="25" y="191"/>
                      </a:lnTo>
                      <a:lnTo>
                        <a:pt x="29" y="181"/>
                      </a:lnTo>
                      <a:lnTo>
                        <a:pt x="32" y="172"/>
                      </a:lnTo>
                      <a:lnTo>
                        <a:pt x="34" y="166"/>
                      </a:lnTo>
                      <a:lnTo>
                        <a:pt x="36" y="160"/>
                      </a:lnTo>
                      <a:lnTo>
                        <a:pt x="38" y="154"/>
                      </a:lnTo>
                      <a:lnTo>
                        <a:pt x="40" y="149"/>
                      </a:lnTo>
                      <a:lnTo>
                        <a:pt x="40" y="143"/>
                      </a:lnTo>
                      <a:lnTo>
                        <a:pt x="44" y="137"/>
                      </a:lnTo>
                      <a:lnTo>
                        <a:pt x="44" y="132"/>
                      </a:lnTo>
                      <a:lnTo>
                        <a:pt x="48" y="126"/>
                      </a:lnTo>
                      <a:lnTo>
                        <a:pt x="50" y="120"/>
                      </a:lnTo>
                      <a:lnTo>
                        <a:pt x="51" y="115"/>
                      </a:lnTo>
                      <a:lnTo>
                        <a:pt x="53" y="109"/>
                      </a:lnTo>
                      <a:lnTo>
                        <a:pt x="57" y="103"/>
                      </a:lnTo>
                      <a:lnTo>
                        <a:pt x="59" y="97"/>
                      </a:lnTo>
                      <a:lnTo>
                        <a:pt x="61" y="92"/>
                      </a:lnTo>
                      <a:lnTo>
                        <a:pt x="63" y="86"/>
                      </a:lnTo>
                      <a:lnTo>
                        <a:pt x="67" y="80"/>
                      </a:lnTo>
                      <a:lnTo>
                        <a:pt x="69" y="75"/>
                      </a:lnTo>
                      <a:lnTo>
                        <a:pt x="70" y="69"/>
                      </a:lnTo>
                      <a:lnTo>
                        <a:pt x="72" y="63"/>
                      </a:lnTo>
                      <a:lnTo>
                        <a:pt x="76" y="57"/>
                      </a:lnTo>
                      <a:lnTo>
                        <a:pt x="80" y="46"/>
                      </a:lnTo>
                      <a:lnTo>
                        <a:pt x="86" y="37"/>
                      </a:lnTo>
                      <a:lnTo>
                        <a:pt x="89" y="27"/>
                      </a:lnTo>
                      <a:lnTo>
                        <a:pt x="93" y="18"/>
                      </a:lnTo>
                      <a:lnTo>
                        <a:pt x="99" y="8"/>
                      </a:lnTo>
                      <a:lnTo>
                        <a:pt x="105" y="0"/>
                      </a:lnTo>
                      <a:lnTo>
                        <a:pt x="137" y="16"/>
                      </a:lnTo>
                      <a:lnTo>
                        <a:pt x="42" y="278"/>
                      </a:lnTo>
                      <a:lnTo>
                        <a:pt x="0" y="274"/>
                      </a:lnTo>
                      <a:close/>
                    </a:path>
                  </a:pathLst>
                </a:custGeom>
                <a:solidFill>
                  <a:srgbClr val="FFFFFF"/>
                </a:solidFill>
                <a:ln w="9525">
                  <a:noFill/>
                  <a:round/>
                  <a:headEnd/>
                  <a:tailEnd/>
                </a:ln>
              </p:spPr>
              <p:txBody>
                <a:bodyPr/>
                <a:lstStyle/>
                <a:p>
                  <a:endParaRPr lang="en-US"/>
                </a:p>
              </p:txBody>
            </p:sp>
            <p:sp>
              <p:nvSpPr>
                <p:cNvPr id="59428" name="Freeform 33"/>
                <p:cNvSpPr>
                  <a:spLocks/>
                </p:cNvSpPr>
                <p:nvPr/>
              </p:nvSpPr>
              <p:spPr bwMode="auto">
                <a:xfrm>
                  <a:off x="2761" y="3457"/>
                  <a:ext cx="119" cy="316"/>
                </a:xfrm>
                <a:custGeom>
                  <a:avLst/>
                  <a:gdLst>
                    <a:gd name="T0" fmla="*/ 0 w 120"/>
                    <a:gd name="T1" fmla="*/ 419 h 306"/>
                    <a:gd name="T2" fmla="*/ 0 w 120"/>
                    <a:gd name="T3" fmla="*/ 402 h 306"/>
                    <a:gd name="T4" fmla="*/ 0 w 120"/>
                    <a:gd name="T5" fmla="*/ 381 h 306"/>
                    <a:gd name="T6" fmla="*/ 0 w 120"/>
                    <a:gd name="T7" fmla="*/ 360 h 306"/>
                    <a:gd name="T8" fmla="*/ 2 w 120"/>
                    <a:gd name="T9" fmla="*/ 331 h 306"/>
                    <a:gd name="T10" fmla="*/ 2 w 120"/>
                    <a:gd name="T11" fmla="*/ 309 h 306"/>
                    <a:gd name="T12" fmla="*/ 4 w 120"/>
                    <a:gd name="T13" fmla="*/ 293 h 306"/>
                    <a:gd name="T14" fmla="*/ 4 w 120"/>
                    <a:gd name="T15" fmla="*/ 280 h 306"/>
                    <a:gd name="T16" fmla="*/ 6 w 120"/>
                    <a:gd name="T17" fmla="*/ 259 h 306"/>
                    <a:gd name="T18" fmla="*/ 10 w 120"/>
                    <a:gd name="T19" fmla="*/ 244 h 306"/>
                    <a:gd name="T20" fmla="*/ 12 w 120"/>
                    <a:gd name="T21" fmla="*/ 227 h 306"/>
                    <a:gd name="T22" fmla="*/ 13 w 120"/>
                    <a:gd name="T23" fmla="*/ 207 h 306"/>
                    <a:gd name="T24" fmla="*/ 15 w 120"/>
                    <a:gd name="T25" fmla="*/ 189 h 306"/>
                    <a:gd name="T26" fmla="*/ 21 w 120"/>
                    <a:gd name="T27" fmla="*/ 170 h 306"/>
                    <a:gd name="T28" fmla="*/ 23 w 120"/>
                    <a:gd name="T29" fmla="*/ 155 h 306"/>
                    <a:gd name="T30" fmla="*/ 29 w 120"/>
                    <a:gd name="T31" fmla="*/ 136 h 306"/>
                    <a:gd name="T32" fmla="*/ 34 w 120"/>
                    <a:gd name="T33" fmla="*/ 121 h 306"/>
                    <a:gd name="T34" fmla="*/ 38 w 120"/>
                    <a:gd name="T35" fmla="*/ 105 h 306"/>
                    <a:gd name="T36" fmla="*/ 46 w 120"/>
                    <a:gd name="T37" fmla="*/ 86 h 306"/>
                    <a:gd name="T38" fmla="*/ 53 w 120"/>
                    <a:gd name="T39" fmla="*/ 66 h 306"/>
                    <a:gd name="T40" fmla="*/ 60 w 120"/>
                    <a:gd name="T41" fmla="*/ 35 h 306"/>
                    <a:gd name="T42" fmla="*/ 78 w 120"/>
                    <a:gd name="T43" fmla="*/ 6 h 306"/>
                    <a:gd name="T44" fmla="*/ 110 w 120"/>
                    <a:gd name="T45" fmla="*/ 33 h 306"/>
                    <a:gd name="T46" fmla="*/ 104 w 120"/>
                    <a:gd name="T47" fmla="*/ 39 h 306"/>
                    <a:gd name="T48" fmla="*/ 95 w 120"/>
                    <a:gd name="T49" fmla="*/ 58 h 306"/>
                    <a:gd name="T50" fmla="*/ 87 w 120"/>
                    <a:gd name="T51" fmla="*/ 71 h 306"/>
                    <a:gd name="T52" fmla="*/ 79 w 120"/>
                    <a:gd name="T53" fmla="*/ 86 h 306"/>
                    <a:gd name="T54" fmla="*/ 74 w 120"/>
                    <a:gd name="T55" fmla="*/ 108 h 306"/>
                    <a:gd name="T56" fmla="*/ 66 w 120"/>
                    <a:gd name="T57" fmla="*/ 130 h 306"/>
                    <a:gd name="T58" fmla="*/ 60 w 120"/>
                    <a:gd name="T59" fmla="*/ 155 h 306"/>
                    <a:gd name="T60" fmla="*/ 60 w 120"/>
                    <a:gd name="T61" fmla="*/ 187 h 306"/>
                    <a:gd name="T62" fmla="*/ 55 w 120"/>
                    <a:gd name="T63" fmla="*/ 215 h 306"/>
                    <a:gd name="T64" fmla="*/ 53 w 120"/>
                    <a:gd name="T65" fmla="*/ 230 h 306"/>
                    <a:gd name="T66" fmla="*/ 51 w 120"/>
                    <a:gd name="T67" fmla="*/ 250 h 306"/>
                    <a:gd name="T68" fmla="*/ 48 w 120"/>
                    <a:gd name="T69" fmla="*/ 267 h 306"/>
                    <a:gd name="T70" fmla="*/ 48 w 120"/>
                    <a:gd name="T71" fmla="*/ 285 h 306"/>
                    <a:gd name="T72" fmla="*/ 46 w 120"/>
                    <a:gd name="T73" fmla="*/ 304 h 306"/>
                    <a:gd name="T74" fmla="*/ 46 w 120"/>
                    <a:gd name="T75" fmla="*/ 325 h 306"/>
                    <a:gd name="T76" fmla="*/ 46 w 120"/>
                    <a:gd name="T77" fmla="*/ 346 h 306"/>
                    <a:gd name="T78" fmla="*/ 46 w 120"/>
                    <a:gd name="T79" fmla="*/ 368 h 306"/>
                    <a:gd name="T80" fmla="*/ 46 w 120"/>
                    <a:gd name="T81" fmla="*/ 389 h 306"/>
                    <a:gd name="T82" fmla="*/ 48 w 120"/>
                    <a:gd name="T83" fmla="*/ 412 h 306"/>
                    <a:gd name="T84" fmla="*/ 2 w 120"/>
                    <a:gd name="T85" fmla="*/ 422 h 3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306"/>
                    <a:gd name="T131" fmla="*/ 120 w 120"/>
                    <a:gd name="T132" fmla="*/ 306 h 3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306">
                      <a:moveTo>
                        <a:pt x="2" y="306"/>
                      </a:moveTo>
                      <a:lnTo>
                        <a:pt x="0" y="304"/>
                      </a:lnTo>
                      <a:lnTo>
                        <a:pt x="0" y="297"/>
                      </a:lnTo>
                      <a:lnTo>
                        <a:pt x="0" y="291"/>
                      </a:lnTo>
                      <a:lnTo>
                        <a:pt x="0" y="283"/>
                      </a:lnTo>
                      <a:lnTo>
                        <a:pt x="0" y="276"/>
                      </a:lnTo>
                      <a:lnTo>
                        <a:pt x="0" y="270"/>
                      </a:lnTo>
                      <a:lnTo>
                        <a:pt x="0" y="261"/>
                      </a:lnTo>
                      <a:lnTo>
                        <a:pt x="0" y="251"/>
                      </a:lnTo>
                      <a:lnTo>
                        <a:pt x="2" y="240"/>
                      </a:lnTo>
                      <a:lnTo>
                        <a:pt x="2" y="230"/>
                      </a:lnTo>
                      <a:lnTo>
                        <a:pt x="2" y="224"/>
                      </a:lnTo>
                      <a:lnTo>
                        <a:pt x="2" y="219"/>
                      </a:lnTo>
                      <a:lnTo>
                        <a:pt x="4" y="213"/>
                      </a:lnTo>
                      <a:lnTo>
                        <a:pt x="4" y="207"/>
                      </a:lnTo>
                      <a:lnTo>
                        <a:pt x="4" y="202"/>
                      </a:lnTo>
                      <a:lnTo>
                        <a:pt x="6" y="196"/>
                      </a:lnTo>
                      <a:lnTo>
                        <a:pt x="6" y="188"/>
                      </a:lnTo>
                      <a:lnTo>
                        <a:pt x="10" y="185"/>
                      </a:lnTo>
                      <a:lnTo>
                        <a:pt x="10" y="177"/>
                      </a:lnTo>
                      <a:lnTo>
                        <a:pt x="10" y="171"/>
                      </a:lnTo>
                      <a:lnTo>
                        <a:pt x="12" y="164"/>
                      </a:lnTo>
                      <a:lnTo>
                        <a:pt x="12" y="158"/>
                      </a:lnTo>
                      <a:lnTo>
                        <a:pt x="13" y="150"/>
                      </a:lnTo>
                      <a:lnTo>
                        <a:pt x="15" y="143"/>
                      </a:lnTo>
                      <a:lnTo>
                        <a:pt x="15" y="137"/>
                      </a:lnTo>
                      <a:lnTo>
                        <a:pt x="19" y="131"/>
                      </a:lnTo>
                      <a:lnTo>
                        <a:pt x="21" y="124"/>
                      </a:lnTo>
                      <a:lnTo>
                        <a:pt x="23" y="118"/>
                      </a:lnTo>
                      <a:lnTo>
                        <a:pt x="23" y="112"/>
                      </a:lnTo>
                      <a:lnTo>
                        <a:pt x="27" y="105"/>
                      </a:lnTo>
                      <a:lnTo>
                        <a:pt x="29" y="99"/>
                      </a:lnTo>
                      <a:lnTo>
                        <a:pt x="31" y="93"/>
                      </a:lnTo>
                      <a:lnTo>
                        <a:pt x="34" y="88"/>
                      </a:lnTo>
                      <a:lnTo>
                        <a:pt x="36" y="82"/>
                      </a:lnTo>
                      <a:lnTo>
                        <a:pt x="38" y="76"/>
                      </a:lnTo>
                      <a:lnTo>
                        <a:pt x="42" y="69"/>
                      </a:lnTo>
                      <a:lnTo>
                        <a:pt x="46" y="63"/>
                      </a:lnTo>
                      <a:lnTo>
                        <a:pt x="48" y="57"/>
                      </a:lnTo>
                      <a:lnTo>
                        <a:pt x="53" y="46"/>
                      </a:lnTo>
                      <a:lnTo>
                        <a:pt x="63" y="34"/>
                      </a:lnTo>
                      <a:lnTo>
                        <a:pt x="69" y="25"/>
                      </a:lnTo>
                      <a:lnTo>
                        <a:pt x="78" y="15"/>
                      </a:lnTo>
                      <a:lnTo>
                        <a:pt x="88" y="6"/>
                      </a:lnTo>
                      <a:lnTo>
                        <a:pt x="97" y="0"/>
                      </a:lnTo>
                      <a:lnTo>
                        <a:pt x="120" y="23"/>
                      </a:lnTo>
                      <a:lnTo>
                        <a:pt x="118" y="23"/>
                      </a:lnTo>
                      <a:lnTo>
                        <a:pt x="114" y="29"/>
                      </a:lnTo>
                      <a:lnTo>
                        <a:pt x="110" y="32"/>
                      </a:lnTo>
                      <a:lnTo>
                        <a:pt x="105" y="42"/>
                      </a:lnTo>
                      <a:lnTo>
                        <a:pt x="101" y="46"/>
                      </a:lnTo>
                      <a:lnTo>
                        <a:pt x="97" y="51"/>
                      </a:lnTo>
                      <a:lnTo>
                        <a:pt x="93" y="57"/>
                      </a:lnTo>
                      <a:lnTo>
                        <a:pt x="89" y="63"/>
                      </a:lnTo>
                      <a:lnTo>
                        <a:pt x="86" y="69"/>
                      </a:lnTo>
                      <a:lnTo>
                        <a:pt x="84" y="78"/>
                      </a:lnTo>
                      <a:lnTo>
                        <a:pt x="80" y="86"/>
                      </a:lnTo>
                      <a:lnTo>
                        <a:pt x="76" y="95"/>
                      </a:lnTo>
                      <a:lnTo>
                        <a:pt x="72" y="103"/>
                      </a:lnTo>
                      <a:lnTo>
                        <a:pt x="69" y="112"/>
                      </a:lnTo>
                      <a:lnTo>
                        <a:pt x="65" y="124"/>
                      </a:lnTo>
                      <a:lnTo>
                        <a:pt x="63" y="135"/>
                      </a:lnTo>
                      <a:lnTo>
                        <a:pt x="59" y="145"/>
                      </a:lnTo>
                      <a:lnTo>
                        <a:pt x="55" y="156"/>
                      </a:lnTo>
                      <a:lnTo>
                        <a:pt x="53" y="162"/>
                      </a:lnTo>
                      <a:lnTo>
                        <a:pt x="53" y="167"/>
                      </a:lnTo>
                      <a:lnTo>
                        <a:pt x="51" y="175"/>
                      </a:lnTo>
                      <a:lnTo>
                        <a:pt x="51" y="181"/>
                      </a:lnTo>
                      <a:lnTo>
                        <a:pt x="50" y="188"/>
                      </a:lnTo>
                      <a:lnTo>
                        <a:pt x="48" y="194"/>
                      </a:lnTo>
                      <a:lnTo>
                        <a:pt x="48" y="200"/>
                      </a:lnTo>
                      <a:lnTo>
                        <a:pt x="48" y="207"/>
                      </a:lnTo>
                      <a:lnTo>
                        <a:pt x="46" y="213"/>
                      </a:lnTo>
                      <a:lnTo>
                        <a:pt x="46" y="221"/>
                      </a:lnTo>
                      <a:lnTo>
                        <a:pt x="46" y="228"/>
                      </a:lnTo>
                      <a:lnTo>
                        <a:pt x="46" y="236"/>
                      </a:lnTo>
                      <a:lnTo>
                        <a:pt x="46" y="243"/>
                      </a:lnTo>
                      <a:lnTo>
                        <a:pt x="46" y="251"/>
                      </a:lnTo>
                      <a:lnTo>
                        <a:pt x="46" y="259"/>
                      </a:lnTo>
                      <a:lnTo>
                        <a:pt x="46" y="266"/>
                      </a:lnTo>
                      <a:lnTo>
                        <a:pt x="46" y="274"/>
                      </a:lnTo>
                      <a:lnTo>
                        <a:pt x="46" y="282"/>
                      </a:lnTo>
                      <a:lnTo>
                        <a:pt x="48" y="291"/>
                      </a:lnTo>
                      <a:lnTo>
                        <a:pt x="48" y="299"/>
                      </a:lnTo>
                      <a:lnTo>
                        <a:pt x="2" y="306"/>
                      </a:lnTo>
                      <a:close/>
                    </a:path>
                  </a:pathLst>
                </a:custGeom>
                <a:solidFill>
                  <a:srgbClr val="FFFFFF"/>
                </a:solidFill>
                <a:ln w="9525">
                  <a:noFill/>
                  <a:round/>
                  <a:headEnd/>
                  <a:tailEnd/>
                </a:ln>
              </p:spPr>
              <p:txBody>
                <a:bodyPr/>
                <a:lstStyle/>
                <a:p>
                  <a:endParaRPr lang="en-US"/>
                </a:p>
              </p:txBody>
            </p:sp>
            <p:sp>
              <p:nvSpPr>
                <p:cNvPr id="59429" name="Freeform 34"/>
                <p:cNvSpPr>
                  <a:spLocks/>
                </p:cNvSpPr>
                <p:nvPr/>
              </p:nvSpPr>
              <p:spPr bwMode="auto">
                <a:xfrm>
                  <a:off x="3000" y="3571"/>
                  <a:ext cx="36" cy="123"/>
                </a:xfrm>
                <a:custGeom>
                  <a:avLst/>
                  <a:gdLst>
                    <a:gd name="T0" fmla="*/ 32 w 36"/>
                    <a:gd name="T1" fmla="*/ 0 h 120"/>
                    <a:gd name="T2" fmla="*/ 36 w 36"/>
                    <a:gd name="T3" fmla="*/ 148 h 120"/>
                    <a:gd name="T4" fmla="*/ 3 w 36"/>
                    <a:gd name="T5" fmla="*/ 153 h 120"/>
                    <a:gd name="T6" fmla="*/ 0 w 36"/>
                    <a:gd name="T7" fmla="*/ 12 h 120"/>
                    <a:gd name="T8" fmla="*/ 32 w 36"/>
                    <a:gd name="T9" fmla="*/ 0 h 120"/>
                    <a:gd name="T10" fmla="*/ 32 w 36"/>
                    <a:gd name="T11" fmla="*/ 0 h 120"/>
                    <a:gd name="T12" fmla="*/ 0 60000 65536"/>
                    <a:gd name="T13" fmla="*/ 0 60000 65536"/>
                    <a:gd name="T14" fmla="*/ 0 60000 65536"/>
                    <a:gd name="T15" fmla="*/ 0 60000 65536"/>
                    <a:gd name="T16" fmla="*/ 0 60000 65536"/>
                    <a:gd name="T17" fmla="*/ 0 60000 65536"/>
                    <a:gd name="T18" fmla="*/ 0 w 36"/>
                    <a:gd name="T19" fmla="*/ 0 h 120"/>
                    <a:gd name="T20" fmla="*/ 36 w 36"/>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36" h="120">
                      <a:moveTo>
                        <a:pt x="32" y="0"/>
                      </a:moveTo>
                      <a:lnTo>
                        <a:pt x="36" y="116"/>
                      </a:lnTo>
                      <a:lnTo>
                        <a:pt x="3" y="120"/>
                      </a:lnTo>
                      <a:lnTo>
                        <a:pt x="0" y="12"/>
                      </a:lnTo>
                      <a:lnTo>
                        <a:pt x="32" y="0"/>
                      </a:lnTo>
                      <a:close/>
                    </a:path>
                  </a:pathLst>
                </a:custGeom>
                <a:solidFill>
                  <a:srgbClr val="FFFFFF"/>
                </a:solidFill>
                <a:ln w="9525">
                  <a:noFill/>
                  <a:round/>
                  <a:headEnd/>
                  <a:tailEnd/>
                </a:ln>
              </p:spPr>
              <p:txBody>
                <a:bodyPr/>
                <a:lstStyle/>
                <a:p>
                  <a:endParaRPr lang="en-US"/>
                </a:p>
              </p:txBody>
            </p:sp>
            <p:sp>
              <p:nvSpPr>
                <p:cNvPr id="59430" name="Freeform 35"/>
                <p:cNvSpPr>
                  <a:spLocks/>
                </p:cNvSpPr>
                <p:nvPr/>
              </p:nvSpPr>
              <p:spPr bwMode="auto">
                <a:xfrm>
                  <a:off x="2860" y="3187"/>
                  <a:ext cx="252" cy="175"/>
                </a:xfrm>
                <a:custGeom>
                  <a:avLst/>
                  <a:gdLst>
                    <a:gd name="T0" fmla="*/ 240 w 251"/>
                    <a:gd name="T1" fmla="*/ 19 h 171"/>
                    <a:gd name="T2" fmla="*/ 228 w 251"/>
                    <a:gd name="T3" fmla="*/ 15 h 171"/>
                    <a:gd name="T4" fmla="*/ 217 w 251"/>
                    <a:gd name="T5" fmla="*/ 13 h 171"/>
                    <a:gd name="T6" fmla="*/ 204 w 251"/>
                    <a:gd name="T7" fmla="*/ 7 h 171"/>
                    <a:gd name="T8" fmla="*/ 187 w 251"/>
                    <a:gd name="T9" fmla="*/ 5 h 171"/>
                    <a:gd name="T10" fmla="*/ 170 w 251"/>
                    <a:gd name="T11" fmla="*/ 2 h 171"/>
                    <a:gd name="T12" fmla="*/ 151 w 251"/>
                    <a:gd name="T13" fmla="*/ 0 h 171"/>
                    <a:gd name="T14" fmla="*/ 120 w 251"/>
                    <a:gd name="T15" fmla="*/ 0 h 171"/>
                    <a:gd name="T16" fmla="*/ 101 w 251"/>
                    <a:gd name="T17" fmla="*/ 0 h 171"/>
                    <a:gd name="T18" fmla="*/ 82 w 251"/>
                    <a:gd name="T19" fmla="*/ 3 h 171"/>
                    <a:gd name="T20" fmla="*/ 63 w 251"/>
                    <a:gd name="T21" fmla="*/ 7 h 171"/>
                    <a:gd name="T22" fmla="*/ 45 w 251"/>
                    <a:gd name="T23" fmla="*/ 17 h 171"/>
                    <a:gd name="T24" fmla="*/ 28 w 251"/>
                    <a:gd name="T25" fmla="*/ 40 h 171"/>
                    <a:gd name="T26" fmla="*/ 15 w 251"/>
                    <a:gd name="T27" fmla="*/ 55 h 171"/>
                    <a:gd name="T28" fmla="*/ 7 w 251"/>
                    <a:gd name="T29" fmla="*/ 79 h 171"/>
                    <a:gd name="T30" fmla="*/ 4 w 251"/>
                    <a:gd name="T31" fmla="*/ 94 h 171"/>
                    <a:gd name="T32" fmla="*/ 0 w 251"/>
                    <a:gd name="T33" fmla="*/ 101 h 171"/>
                    <a:gd name="T34" fmla="*/ 0 w 251"/>
                    <a:gd name="T35" fmla="*/ 122 h 171"/>
                    <a:gd name="T36" fmla="*/ 0 w 251"/>
                    <a:gd name="T37" fmla="*/ 140 h 171"/>
                    <a:gd name="T38" fmla="*/ 4 w 251"/>
                    <a:gd name="T39" fmla="*/ 156 h 171"/>
                    <a:gd name="T40" fmla="*/ 9 w 251"/>
                    <a:gd name="T41" fmla="*/ 174 h 171"/>
                    <a:gd name="T42" fmla="*/ 21 w 251"/>
                    <a:gd name="T43" fmla="*/ 194 h 171"/>
                    <a:gd name="T44" fmla="*/ 36 w 251"/>
                    <a:gd name="T45" fmla="*/ 208 h 171"/>
                    <a:gd name="T46" fmla="*/ 74 w 251"/>
                    <a:gd name="T47" fmla="*/ 203 h 171"/>
                    <a:gd name="T48" fmla="*/ 64 w 251"/>
                    <a:gd name="T49" fmla="*/ 198 h 171"/>
                    <a:gd name="T50" fmla="*/ 49 w 251"/>
                    <a:gd name="T51" fmla="*/ 179 h 171"/>
                    <a:gd name="T52" fmla="*/ 42 w 251"/>
                    <a:gd name="T53" fmla="*/ 162 h 171"/>
                    <a:gd name="T54" fmla="*/ 36 w 251"/>
                    <a:gd name="T55" fmla="*/ 148 h 171"/>
                    <a:gd name="T56" fmla="*/ 34 w 251"/>
                    <a:gd name="T57" fmla="*/ 129 h 171"/>
                    <a:gd name="T58" fmla="*/ 40 w 251"/>
                    <a:gd name="T59" fmla="*/ 105 h 171"/>
                    <a:gd name="T60" fmla="*/ 49 w 251"/>
                    <a:gd name="T61" fmla="*/ 83 h 171"/>
                    <a:gd name="T62" fmla="*/ 66 w 251"/>
                    <a:gd name="T63" fmla="*/ 61 h 171"/>
                    <a:gd name="T64" fmla="*/ 87 w 251"/>
                    <a:gd name="T65" fmla="*/ 48 h 171"/>
                    <a:gd name="T66" fmla="*/ 99 w 251"/>
                    <a:gd name="T67" fmla="*/ 44 h 171"/>
                    <a:gd name="T68" fmla="*/ 114 w 251"/>
                    <a:gd name="T69" fmla="*/ 42 h 171"/>
                    <a:gd name="T70" fmla="*/ 137 w 251"/>
                    <a:gd name="T71" fmla="*/ 40 h 171"/>
                    <a:gd name="T72" fmla="*/ 154 w 251"/>
                    <a:gd name="T73" fmla="*/ 40 h 171"/>
                    <a:gd name="T74" fmla="*/ 170 w 251"/>
                    <a:gd name="T75" fmla="*/ 40 h 171"/>
                    <a:gd name="T76" fmla="*/ 187 w 251"/>
                    <a:gd name="T77" fmla="*/ 44 h 171"/>
                    <a:gd name="T78" fmla="*/ 204 w 251"/>
                    <a:gd name="T79" fmla="*/ 48 h 171"/>
                    <a:gd name="T80" fmla="*/ 223 w 251"/>
                    <a:gd name="T81" fmla="*/ 53 h 171"/>
                    <a:gd name="T82" fmla="*/ 242 w 251"/>
                    <a:gd name="T83" fmla="*/ 61 h 171"/>
                    <a:gd name="T84" fmla="*/ 261 w 251"/>
                    <a:gd name="T85" fmla="*/ 77 h 171"/>
                    <a:gd name="T86" fmla="*/ 242 w 251"/>
                    <a:gd name="T87" fmla="*/ 21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1"/>
                    <a:gd name="T133" fmla="*/ 0 h 171"/>
                    <a:gd name="T134" fmla="*/ 251 w 251"/>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1" h="171">
                      <a:moveTo>
                        <a:pt x="232" y="21"/>
                      </a:moveTo>
                      <a:lnTo>
                        <a:pt x="230" y="19"/>
                      </a:lnTo>
                      <a:lnTo>
                        <a:pt x="224" y="17"/>
                      </a:lnTo>
                      <a:lnTo>
                        <a:pt x="218" y="15"/>
                      </a:lnTo>
                      <a:lnTo>
                        <a:pt x="215" y="15"/>
                      </a:lnTo>
                      <a:lnTo>
                        <a:pt x="207" y="13"/>
                      </a:lnTo>
                      <a:lnTo>
                        <a:pt x="201" y="11"/>
                      </a:lnTo>
                      <a:lnTo>
                        <a:pt x="194" y="7"/>
                      </a:lnTo>
                      <a:lnTo>
                        <a:pt x="186" y="7"/>
                      </a:lnTo>
                      <a:lnTo>
                        <a:pt x="177" y="5"/>
                      </a:lnTo>
                      <a:lnTo>
                        <a:pt x="169" y="3"/>
                      </a:lnTo>
                      <a:lnTo>
                        <a:pt x="160" y="2"/>
                      </a:lnTo>
                      <a:lnTo>
                        <a:pt x="150" y="2"/>
                      </a:lnTo>
                      <a:lnTo>
                        <a:pt x="141" y="0"/>
                      </a:lnTo>
                      <a:lnTo>
                        <a:pt x="131" y="0"/>
                      </a:lnTo>
                      <a:lnTo>
                        <a:pt x="120" y="0"/>
                      </a:lnTo>
                      <a:lnTo>
                        <a:pt x="110" y="0"/>
                      </a:lnTo>
                      <a:lnTo>
                        <a:pt x="101" y="0"/>
                      </a:lnTo>
                      <a:lnTo>
                        <a:pt x="91" y="2"/>
                      </a:lnTo>
                      <a:lnTo>
                        <a:pt x="82" y="3"/>
                      </a:lnTo>
                      <a:lnTo>
                        <a:pt x="72" y="5"/>
                      </a:lnTo>
                      <a:lnTo>
                        <a:pt x="63" y="7"/>
                      </a:lnTo>
                      <a:lnTo>
                        <a:pt x="55" y="13"/>
                      </a:lnTo>
                      <a:lnTo>
                        <a:pt x="45" y="17"/>
                      </a:lnTo>
                      <a:lnTo>
                        <a:pt x="36" y="24"/>
                      </a:lnTo>
                      <a:lnTo>
                        <a:pt x="28" y="30"/>
                      </a:lnTo>
                      <a:lnTo>
                        <a:pt x="23" y="38"/>
                      </a:lnTo>
                      <a:lnTo>
                        <a:pt x="15" y="45"/>
                      </a:lnTo>
                      <a:lnTo>
                        <a:pt x="9" y="57"/>
                      </a:lnTo>
                      <a:lnTo>
                        <a:pt x="7" y="62"/>
                      </a:lnTo>
                      <a:lnTo>
                        <a:pt x="6" y="66"/>
                      </a:lnTo>
                      <a:lnTo>
                        <a:pt x="4" y="74"/>
                      </a:lnTo>
                      <a:lnTo>
                        <a:pt x="2" y="80"/>
                      </a:lnTo>
                      <a:lnTo>
                        <a:pt x="0" y="81"/>
                      </a:lnTo>
                      <a:lnTo>
                        <a:pt x="0" y="91"/>
                      </a:lnTo>
                      <a:lnTo>
                        <a:pt x="0" y="97"/>
                      </a:lnTo>
                      <a:lnTo>
                        <a:pt x="0" y="102"/>
                      </a:lnTo>
                      <a:lnTo>
                        <a:pt x="0" y="110"/>
                      </a:lnTo>
                      <a:lnTo>
                        <a:pt x="4" y="118"/>
                      </a:lnTo>
                      <a:lnTo>
                        <a:pt x="4" y="125"/>
                      </a:lnTo>
                      <a:lnTo>
                        <a:pt x="7" y="133"/>
                      </a:lnTo>
                      <a:lnTo>
                        <a:pt x="9" y="138"/>
                      </a:lnTo>
                      <a:lnTo>
                        <a:pt x="15" y="148"/>
                      </a:lnTo>
                      <a:lnTo>
                        <a:pt x="21" y="154"/>
                      </a:lnTo>
                      <a:lnTo>
                        <a:pt x="26" y="159"/>
                      </a:lnTo>
                      <a:lnTo>
                        <a:pt x="36" y="165"/>
                      </a:lnTo>
                      <a:lnTo>
                        <a:pt x="47" y="171"/>
                      </a:lnTo>
                      <a:lnTo>
                        <a:pt x="74" y="161"/>
                      </a:lnTo>
                      <a:lnTo>
                        <a:pt x="70" y="159"/>
                      </a:lnTo>
                      <a:lnTo>
                        <a:pt x="64" y="157"/>
                      </a:lnTo>
                      <a:lnTo>
                        <a:pt x="57" y="150"/>
                      </a:lnTo>
                      <a:lnTo>
                        <a:pt x="49" y="142"/>
                      </a:lnTo>
                      <a:lnTo>
                        <a:pt x="44" y="137"/>
                      </a:lnTo>
                      <a:lnTo>
                        <a:pt x="42" y="129"/>
                      </a:lnTo>
                      <a:lnTo>
                        <a:pt x="36" y="123"/>
                      </a:lnTo>
                      <a:lnTo>
                        <a:pt x="36" y="118"/>
                      </a:lnTo>
                      <a:lnTo>
                        <a:pt x="34" y="110"/>
                      </a:lnTo>
                      <a:lnTo>
                        <a:pt x="34" y="102"/>
                      </a:lnTo>
                      <a:lnTo>
                        <a:pt x="36" y="93"/>
                      </a:lnTo>
                      <a:lnTo>
                        <a:pt x="40" y="85"/>
                      </a:lnTo>
                      <a:lnTo>
                        <a:pt x="44" y="74"/>
                      </a:lnTo>
                      <a:lnTo>
                        <a:pt x="49" y="64"/>
                      </a:lnTo>
                      <a:lnTo>
                        <a:pt x="57" y="57"/>
                      </a:lnTo>
                      <a:lnTo>
                        <a:pt x="66" y="51"/>
                      </a:lnTo>
                      <a:lnTo>
                        <a:pt x="76" y="43"/>
                      </a:lnTo>
                      <a:lnTo>
                        <a:pt x="87" y="38"/>
                      </a:lnTo>
                      <a:lnTo>
                        <a:pt x="93" y="36"/>
                      </a:lnTo>
                      <a:lnTo>
                        <a:pt x="99" y="34"/>
                      </a:lnTo>
                      <a:lnTo>
                        <a:pt x="106" y="32"/>
                      </a:lnTo>
                      <a:lnTo>
                        <a:pt x="114" y="32"/>
                      </a:lnTo>
                      <a:lnTo>
                        <a:pt x="120" y="30"/>
                      </a:lnTo>
                      <a:lnTo>
                        <a:pt x="127" y="30"/>
                      </a:lnTo>
                      <a:lnTo>
                        <a:pt x="135" y="30"/>
                      </a:lnTo>
                      <a:lnTo>
                        <a:pt x="144" y="30"/>
                      </a:lnTo>
                      <a:lnTo>
                        <a:pt x="152" y="30"/>
                      </a:lnTo>
                      <a:lnTo>
                        <a:pt x="160" y="30"/>
                      </a:lnTo>
                      <a:lnTo>
                        <a:pt x="167" y="32"/>
                      </a:lnTo>
                      <a:lnTo>
                        <a:pt x="177" y="34"/>
                      </a:lnTo>
                      <a:lnTo>
                        <a:pt x="184" y="36"/>
                      </a:lnTo>
                      <a:lnTo>
                        <a:pt x="194" y="38"/>
                      </a:lnTo>
                      <a:lnTo>
                        <a:pt x="203" y="40"/>
                      </a:lnTo>
                      <a:lnTo>
                        <a:pt x="213" y="43"/>
                      </a:lnTo>
                      <a:lnTo>
                        <a:pt x="222" y="45"/>
                      </a:lnTo>
                      <a:lnTo>
                        <a:pt x="232" y="51"/>
                      </a:lnTo>
                      <a:lnTo>
                        <a:pt x="241" y="55"/>
                      </a:lnTo>
                      <a:lnTo>
                        <a:pt x="251" y="61"/>
                      </a:lnTo>
                      <a:lnTo>
                        <a:pt x="232" y="21"/>
                      </a:lnTo>
                      <a:close/>
                    </a:path>
                  </a:pathLst>
                </a:custGeom>
                <a:solidFill>
                  <a:srgbClr val="FFFFFF"/>
                </a:solidFill>
                <a:ln w="9525">
                  <a:noFill/>
                  <a:round/>
                  <a:headEnd/>
                  <a:tailEnd/>
                </a:ln>
              </p:spPr>
              <p:txBody>
                <a:bodyPr/>
                <a:lstStyle/>
                <a:p>
                  <a:endParaRPr lang="en-US"/>
                </a:p>
              </p:txBody>
            </p:sp>
            <p:sp>
              <p:nvSpPr>
                <p:cNvPr id="59431" name="Freeform 36"/>
                <p:cNvSpPr>
                  <a:spLocks/>
                </p:cNvSpPr>
                <p:nvPr/>
              </p:nvSpPr>
              <p:spPr bwMode="auto">
                <a:xfrm>
                  <a:off x="2874" y="3436"/>
                  <a:ext cx="216" cy="170"/>
                </a:xfrm>
                <a:custGeom>
                  <a:avLst/>
                  <a:gdLst>
                    <a:gd name="T0" fmla="*/ 48 w 217"/>
                    <a:gd name="T1" fmla="*/ 60 h 166"/>
                    <a:gd name="T2" fmla="*/ 44 w 217"/>
                    <a:gd name="T3" fmla="*/ 71 h 166"/>
                    <a:gd name="T4" fmla="*/ 40 w 217"/>
                    <a:gd name="T5" fmla="*/ 91 h 166"/>
                    <a:gd name="T6" fmla="*/ 34 w 217"/>
                    <a:gd name="T7" fmla="*/ 107 h 166"/>
                    <a:gd name="T8" fmla="*/ 34 w 217"/>
                    <a:gd name="T9" fmla="*/ 132 h 166"/>
                    <a:gd name="T10" fmla="*/ 40 w 217"/>
                    <a:gd name="T11" fmla="*/ 146 h 166"/>
                    <a:gd name="T12" fmla="*/ 50 w 217"/>
                    <a:gd name="T13" fmla="*/ 159 h 166"/>
                    <a:gd name="T14" fmla="*/ 59 w 217"/>
                    <a:gd name="T15" fmla="*/ 162 h 166"/>
                    <a:gd name="T16" fmla="*/ 70 w 217"/>
                    <a:gd name="T17" fmla="*/ 166 h 166"/>
                    <a:gd name="T18" fmla="*/ 86 w 217"/>
                    <a:gd name="T19" fmla="*/ 166 h 166"/>
                    <a:gd name="T20" fmla="*/ 103 w 217"/>
                    <a:gd name="T21" fmla="*/ 163 h 166"/>
                    <a:gd name="T22" fmla="*/ 108 w 217"/>
                    <a:gd name="T23" fmla="*/ 159 h 166"/>
                    <a:gd name="T24" fmla="*/ 123 w 217"/>
                    <a:gd name="T25" fmla="*/ 151 h 166"/>
                    <a:gd name="T26" fmla="*/ 135 w 217"/>
                    <a:gd name="T27" fmla="*/ 144 h 166"/>
                    <a:gd name="T28" fmla="*/ 150 w 217"/>
                    <a:gd name="T29" fmla="*/ 132 h 166"/>
                    <a:gd name="T30" fmla="*/ 163 w 217"/>
                    <a:gd name="T31" fmla="*/ 107 h 166"/>
                    <a:gd name="T32" fmla="*/ 171 w 217"/>
                    <a:gd name="T33" fmla="*/ 87 h 166"/>
                    <a:gd name="T34" fmla="*/ 171 w 217"/>
                    <a:gd name="T35" fmla="*/ 60 h 166"/>
                    <a:gd name="T36" fmla="*/ 165 w 217"/>
                    <a:gd name="T37" fmla="*/ 42 h 166"/>
                    <a:gd name="T38" fmla="*/ 156 w 217"/>
                    <a:gd name="T39" fmla="*/ 19 h 166"/>
                    <a:gd name="T40" fmla="*/ 186 w 217"/>
                    <a:gd name="T41" fmla="*/ 0 h 166"/>
                    <a:gd name="T42" fmla="*/ 190 w 217"/>
                    <a:gd name="T43" fmla="*/ 4 h 166"/>
                    <a:gd name="T44" fmla="*/ 195 w 217"/>
                    <a:gd name="T45" fmla="*/ 19 h 166"/>
                    <a:gd name="T46" fmla="*/ 199 w 217"/>
                    <a:gd name="T47" fmla="*/ 39 h 166"/>
                    <a:gd name="T48" fmla="*/ 203 w 217"/>
                    <a:gd name="T49" fmla="*/ 50 h 166"/>
                    <a:gd name="T50" fmla="*/ 205 w 217"/>
                    <a:gd name="T51" fmla="*/ 63 h 166"/>
                    <a:gd name="T52" fmla="*/ 207 w 217"/>
                    <a:gd name="T53" fmla="*/ 87 h 166"/>
                    <a:gd name="T54" fmla="*/ 203 w 217"/>
                    <a:gd name="T55" fmla="*/ 100 h 166"/>
                    <a:gd name="T56" fmla="*/ 201 w 217"/>
                    <a:gd name="T57" fmla="*/ 120 h 166"/>
                    <a:gd name="T58" fmla="*/ 194 w 217"/>
                    <a:gd name="T59" fmla="*/ 139 h 166"/>
                    <a:gd name="T60" fmla="*/ 182 w 217"/>
                    <a:gd name="T61" fmla="*/ 154 h 166"/>
                    <a:gd name="T62" fmla="*/ 167 w 217"/>
                    <a:gd name="T63" fmla="*/ 168 h 166"/>
                    <a:gd name="T64" fmla="*/ 148 w 217"/>
                    <a:gd name="T65" fmla="*/ 187 h 166"/>
                    <a:gd name="T66" fmla="*/ 137 w 217"/>
                    <a:gd name="T67" fmla="*/ 190 h 166"/>
                    <a:gd name="T68" fmla="*/ 123 w 217"/>
                    <a:gd name="T69" fmla="*/ 195 h 166"/>
                    <a:gd name="T70" fmla="*/ 108 w 217"/>
                    <a:gd name="T71" fmla="*/ 200 h 166"/>
                    <a:gd name="T72" fmla="*/ 105 w 217"/>
                    <a:gd name="T73" fmla="*/ 208 h 166"/>
                    <a:gd name="T74" fmla="*/ 97 w 217"/>
                    <a:gd name="T75" fmla="*/ 208 h 166"/>
                    <a:gd name="T76" fmla="*/ 82 w 217"/>
                    <a:gd name="T77" fmla="*/ 210 h 166"/>
                    <a:gd name="T78" fmla="*/ 61 w 217"/>
                    <a:gd name="T79" fmla="*/ 210 h 166"/>
                    <a:gd name="T80" fmla="*/ 40 w 217"/>
                    <a:gd name="T81" fmla="*/ 205 h 166"/>
                    <a:gd name="T82" fmla="*/ 19 w 217"/>
                    <a:gd name="T83" fmla="*/ 190 h 166"/>
                    <a:gd name="T84" fmla="*/ 10 w 217"/>
                    <a:gd name="T85" fmla="*/ 179 h 166"/>
                    <a:gd name="T86" fmla="*/ 6 w 217"/>
                    <a:gd name="T87" fmla="*/ 162 h 166"/>
                    <a:gd name="T88" fmla="*/ 0 w 217"/>
                    <a:gd name="T89" fmla="*/ 142 h 166"/>
                    <a:gd name="T90" fmla="*/ 0 w 217"/>
                    <a:gd name="T91" fmla="*/ 117 h 166"/>
                    <a:gd name="T92" fmla="*/ 0 w 217"/>
                    <a:gd name="T93" fmla="*/ 102 h 166"/>
                    <a:gd name="T94" fmla="*/ 4 w 217"/>
                    <a:gd name="T95" fmla="*/ 91 h 166"/>
                    <a:gd name="T96" fmla="*/ 6 w 217"/>
                    <a:gd name="T97" fmla="*/ 71 h 166"/>
                    <a:gd name="T98" fmla="*/ 12 w 217"/>
                    <a:gd name="T99" fmla="*/ 54 h 166"/>
                    <a:gd name="T100" fmla="*/ 50 w 217"/>
                    <a:gd name="T101" fmla="*/ 60 h 1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7"/>
                    <a:gd name="T154" fmla="*/ 0 h 166"/>
                    <a:gd name="T155" fmla="*/ 217 w 217"/>
                    <a:gd name="T156" fmla="*/ 166 h 1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7" h="166">
                      <a:moveTo>
                        <a:pt x="50" y="50"/>
                      </a:moveTo>
                      <a:lnTo>
                        <a:pt x="48" y="50"/>
                      </a:lnTo>
                      <a:lnTo>
                        <a:pt x="46" y="53"/>
                      </a:lnTo>
                      <a:lnTo>
                        <a:pt x="44" y="57"/>
                      </a:lnTo>
                      <a:lnTo>
                        <a:pt x="42" y="65"/>
                      </a:lnTo>
                      <a:lnTo>
                        <a:pt x="40" y="71"/>
                      </a:lnTo>
                      <a:lnTo>
                        <a:pt x="36" y="78"/>
                      </a:lnTo>
                      <a:lnTo>
                        <a:pt x="34" y="86"/>
                      </a:lnTo>
                      <a:lnTo>
                        <a:pt x="34" y="95"/>
                      </a:lnTo>
                      <a:lnTo>
                        <a:pt x="34" y="103"/>
                      </a:lnTo>
                      <a:lnTo>
                        <a:pt x="36" y="110"/>
                      </a:lnTo>
                      <a:lnTo>
                        <a:pt x="40" y="116"/>
                      </a:lnTo>
                      <a:lnTo>
                        <a:pt x="46" y="124"/>
                      </a:lnTo>
                      <a:lnTo>
                        <a:pt x="50" y="126"/>
                      </a:lnTo>
                      <a:lnTo>
                        <a:pt x="53" y="128"/>
                      </a:lnTo>
                      <a:lnTo>
                        <a:pt x="59" y="128"/>
                      </a:lnTo>
                      <a:lnTo>
                        <a:pt x="65" y="131"/>
                      </a:lnTo>
                      <a:lnTo>
                        <a:pt x="70" y="131"/>
                      </a:lnTo>
                      <a:lnTo>
                        <a:pt x="78" y="131"/>
                      </a:lnTo>
                      <a:lnTo>
                        <a:pt x="86" y="131"/>
                      </a:lnTo>
                      <a:lnTo>
                        <a:pt x="95" y="131"/>
                      </a:lnTo>
                      <a:lnTo>
                        <a:pt x="103" y="129"/>
                      </a:lnTo>
                      <a:lnTo>
                        <a:pt x="112" y="128"/>
                      </a:lnTo>
                      <a:lnTo>
                        <a:pt x="118" y="126"/>
                      </a:lnTo>
                      <a:lnTo>
                        <a:pt x="128" y="124"/>
                      </a:lnTo>
                      <a:lnTo>
                        <a:pt x="133" y="120"/>
                      </a:lnTo>
                      <a:lnTo>
                        <a:pt x="139" y="116"/>
                      </a:lnTo>
                      <a:lnTo>
                        <a:pt x="145" y="114"/>
                      </a:lnTo>
                      <a:lnTo>
                        <a:pt x="152" y="110"/>
                      </a:lnTo>
                      <a:lnTo>
                        <a:pt x="160" y="103"/>
                      </a:lnTo>
                      <a:lnTo>
                        <a:pt x="167" y="95"/>
                      </a:lnTo>
                      <a:lnTo>
                        <a:pt x="173" y="86"/>
                      </a:lnTo>
                      <a:lnTo>
                        <a:pt x="179" y="78"/>
                      </a:lnTo>
                      <a:lnTo>
                        <a:pt x="181" y="67"/>
                      </a:lnTo>
                      <a:lnTo>
                        <a:pt x="181" y="59"/>
                      </a:lnTo>
                      <a:lnTo>
                        <a:pt x="181" y="50"/>
                      </a:lnTo>
                      <a:lnTo>
                        <a:pt x="179" y="42"/>
                      </a:lnTo>
                      <a:lnTo>
                        <a:pt x="175" y="32"/>
                      </a:lnTo>
                      <a:lnTo>
                        <a:pt x="171" y="27"/>
                      </a:lnTo>
                      <a:lnTo>
                        <a:pt x="166" y="19"/>
                      </a:lnTo>
                      <a:lnTo>
                        <a:pt x="162" y="15"/>
                      </a:lnTo>
                      <a:lnTo>
                        <a:pt x="196" y="0"/>
                      </a:lnTo>
                      <a:lnTo>
                        <a:pt x="200" y="4"/>
                      </a:lnTo>
                      <a:lnTo>
                        <a:pt x="202" y="10"/>
                      </a:lnTo>
                      <a:lnTo>
                        <a:pt x="205" y="19"/>
                      </a:lnTo>
                      <a:lnTo>
                        <a:pt x="207" y="23"/>
                      </a:lnTo>
                      <a:lnTo>
                        <a:pt x="209" y="29"/>
                      </a:lnTo>
                      <a:lnTo>
                        <a:pt x="211" y="34"/>
                      </a:lnTo>
                      <a:lnTo>
                        <a:pt x="213" y="40"/>
                      </a:lnTo>
                      <a:lnTo>
                        <a:pt x="213" y="48"/>
                      </a:lnTo>
                      <a:lnTo>
                        <a:pt x="215" y="53"/>
                      </a:lnTo>
                      <a:lnTo>
                        <a:pt x="215" y="61"/>
                      </a:lnTo>
                      <a:lnTo>
                        <a:pt x="217" y="67"/>
                      </a:lnTo>
                      <a:lnTo>
                        <a:pt x="215" y="74"/>
                      </a:lnTo>
                      <a:lnTo>
                        <a:pt x="213" y="80"/>
                      </a:lnTo>
                      <a:lnTo>
                        <a:pt x="211" y="88"/>
                      </a:lnTo>
                      <a:lnTo>
                        <a:pt x="211" y="95"/>
                      </a:lnTo>
                      <a:lnTo>
                        <a:pt x="205" y="101"/>
                      </a:lnTo>
                      <a:lnTo>
                        <a:pt x="204" y="109"/>
                      </a:lnTo>
                      <a:lnTo>
                        <a:pt x="198" y="114"/>
                      </a:lnTo>
                      <a:lnTo>
                        <a:pt x="192" y="122"/>
                      </a:lnTo>
                      <a:lnTo>
                        <a:pt x="186" y="128"/>
                      </a:lnTo>
                      <a:lnTo>
                        <a:pt x="177" y="133"/>
                      </a:lnTo>
                      <a:lnTo>
                        <a:pt x="167" y="139"/>
                      </a:lnTo>
                      <a:lnTo>
                        <a:pt x="158" y="147"/>
                      </a:lnTo>
                      <a:lnTo>
                        <a:pt x="152" y="148"/>
                      </a:lnTo>
                      <a:lnTo>
                        <a:pt x="147" y="150"/>
                      </a:lnTo>
                      <a:lnTo>
                        <a:pt x="141" y="152"/>
                      </a:lnTo>
                      <a:lnTo>
                        <a:pt x="133" y="154"/>
                      </a:lnTo>
                      <a:lnTo>
                        <a:pt x="126" y="156"/>
                      </a:lnTo>
                      <a:lnTo>
                        <a:pt x="118" y="158"/>
                      </a:lnTo>
                      <a:lnTo>
                        <a:pt x="112" y="160"/>
                      </a:lnTo>
                      <a:lnTo>
                        <a:pt x="105" y="164"/>
                      </a:lnTo>
                      <a:lnTo>
                        <a:pt x="103" y="164"/>
                      </a:lnTo>
                      <a:lnTo>
                        <a:pt x="97" y="164"/>
                      </a:lnTo>
                      <a:lnTo>
                        <a:pt x="91" y="164"/>
                      </a:lnTo>
                      <a:lnTo>
                        <a:pt x="82" y="166"/>
                      </a:lnTo>
                      <a:lnTo>
                        <a:pt x="72" y="166"/>
                      </a:lnTo>
                      <a:lnTo>
                        <a:pt x="61" y="166"/>
                      </a:lnTo>
                      <a:lnTo>
                        <a:pt x="50" y="164"/>
                      </a:lnTo>
                      <a:lnTo>
                        <a:pt x="40" y="162"/>
                      </a:lnTo>
                      <a:lnTo>
                        <a:pt x="29" y="156"/>
                      </a:lnTo>
                      <a:lnTo>
                        <a:pt x="19" y="150"/>
                      </a:lnTo>
                      <a:lnTo>
                        <a:pt x="13" y="145"/>
                      </a:lnTo>
                      <a:lnTo>
                        <a:pt x="10" y="141"/>
                      </a:lnTo>
                      <a:lnTo>
                        <a:pt x="8" y="135"/>
                      </a:lnTo>
                      <a:lnTo>
                        <a:pt x="6" y="128"/>
                      </a:lnTo>
                      <a:lnTo>
                        <a:pt x="2" y="120"/>
                      </a:lnTo>
                      <a:lnTo>
                        <a:pt x="0" y="112"/>
                      </a:lnTo>
                      <a:lnTo>
                        <a:pt x="0" y="103"/>
                      </a:lnTo>
                      <a:lnTo>
                        <a:pt x="0" y="93"/>
                      </a:lnTo>
                      <a:lnTo>
                        <a:pt x="0" y="88"/>
                      </a:lnTo>
                      <a:lnTo>
                        <a:pt x="0" y="82"/>
                      </a:lnTo>
                      <a:lnTo>
                        <a:pt x="2" y="76"/>
                      </a:lnTo>
                      <a:lnTo>
                        <a:pt x="4" y="71"/>
                      </a:lnTo>
                      <a:lnTo>
                        <a:pt x="4" y="63"/>
                      </a:lnTo>
                      <a:lnTo>
                        <a:pt x="6" y="57"/>
                      </a:lnTo>
                      <a:lnTo>
                        <a:pt x="8" y="50"/>
                      </a:lnTo>
                      <a:lnTo>
                        <a:pt x="12" y="44"/>
                      </a:lnTo>
                      <a:lnTo>
                        <a:pt x="50" y="50"/>
                      </a:lnTo>
                      <a:close/>
                    </a:path>
                  </a:pathLst>
                </a:custGeom>
                <a:solidFill>
                  <a:srgbClr val="FFFFFF"/>
                </a:solidFill>
                <a:ln w="9525">
                  <a:noFill/>
                  <a:round/>
                  <a:headEnd/>
                  <a:tailEnd/>
                </a:ln>
              </p:spPr>
              <p:txBody>
                <a:bodyPr/>
                <a:lstStyle/>
                <a:p>
                  <a:endParaRPr lang="en-US"/>
                </a:p>
              </p:txBody>
            </p:sp>
            <p:sp>
              <p:nvSpPr>
                <p:cNvPr id="59432" name="Freeform 37"/>
                <p:cNvSpPr>
                  <a:spLocks/>
                </p:cNvSpPr>
                <p:nvPr/>
              </p:nvSpPr>
              <p:spPr bwMode="auto">
                <a:xfrm>
                  <a:off x="2842" y="3317"/>
                  <a:ext cx="284" cy="187"/>
                </a:xfrm>
                <a:custGeom>
                  <a:avLst/>
                  <a:gdLst>
                    <a:gd name="T0" fmla="*/ 282 w 283"/>
                    <a:gd name="T1" fmla="*/ 2 h 183"/>
                    <a:gd name="T2" fmla="*/ 263 w 283"/>
                    <a:gd name="T3" fmla="*/ 0 h 183"/>
                    <a:gd name="T4" fmla="*/ 234 w 283"/>
                    <a:gd name="T5" fmla="*/ 0 h 183"/>
                    <a:gd name="T6" fmla="*/ 215 w 283"/>
                    <a:gd name="T7" fmla="*/ 0 h 183"/>
                    <a:gd name="T8" fmla="*/ 196 w 283"/>
                    <a:gd name="T9" fmla="*/ 0 h 183"/>
                    <a:gd name="T10" fmla="*/ 175 w 283"/>
                    <a:gd name="T11" fmla="*/ 2 h 183"/>
                    <a:gd name="T12" fmla="*/ 154 w 283"/>
                    <a:gd name="T13" fmla="*/ 4 h 183"/>
                    <a:gd name="T14" fmla="*/ 123 w 283"/>
                    <a:gd name="T15" fmla="*/ 10 h 183"/>
                    <a:gd name="T16" fmla="*/ 101 w 283"/>
                    <a:gd name="T17" fmla="*/ 13 h 183"/>
                    <a:gd name="T18" fmla="*/ 80 w 283"/>
                    <a:gd name="T19" fmla="*/ 17 h 183"/>
                    <a:gd name="T20" fmla="*/ 63 w 283"/>
                    <a:gd name="T21" fmla="*/ 37 h 183"/>
                    <a:gd name="T22" fmla="*/ 44 w 283"/>
                    <a:gd name="T23" fmla="*/ 44 h 183"/>
                    <a:gd name="T24" fmla="*/ 21 w 283"/>
                    <a:gd name="T25" fmla="*/ 63 h 183"/>
                    <a:gd name="T26" fmla="*/ 4 w 283"/>
                    <a:gd name="T27" fmla="*/ 96 h 183"/>
                    <a:gd name="T28" fmla="*/ 0 w 283"/>
                    <a:gd name="T29" fmla="*/ 115 h 183"/>
                    <a:gd name="T30" fmla="*/ 0 w 283"/>
                    <a:gd name="T31" fmla="*/ 143 h 183"/>
                    <a:gd name="T32" fmla="*/ 4 w 283"/>
                    <a:gd name="T33" fmla="*/ 169 h 183"/>
                    <a:gd name="T34" fmla="*/ 9 w 283"/>
                    <a:gd name="T35" fmla="*/ 191 h 183"/>
                    <a:gd name="T36" fmla="*/ 28 w 283"/>
                    <a:gd name="T37" fmla="*/ 208 h 183"/>
                    <a:gd name="T38" fmla="*/ 45 w 283"/>
                    <a:gd name="T39" fmla="*/ 214 h 183"/>
                    <a:gd name="T40" fmla="*/ 68 w 283"/>
                    <a:gd name="T41" fmla="*/ 222 h 183"/>
                    <a:gd name="T42" fmla="*/ 97 w 283"/>
                    <a:gd name="T43" fmla="*/ 227 h 183"/>
                    <a:gd name="T44" fmla="*/ 127 w 283"/>
                    <a:gd name="T45" fmla="*/ 224 h 183"/>
                    <a:gd name="T46" fmla="*/ 164 w 283"/>
                    <a:gd name="T47" fmla="*/ 212 h 183"/>
                    <a:gd name="T48" fmla="*/ 183 w 283"/>
                    <a:gd name="T49" fmla="*/ 208 h 183"/>
                    <a:gd name="T50" fmla="*/ 202 w 283"/>
                    <a:gd name="T51" fmla="*/ 194 h 183"/>
                    <a:gd name="T52" fmla="*/ 221 w 283"/>
                    <a:gd name="T53" fmla="*/ 179 h 183"/>
                    <a:gd name="T54" fmla="*/ 242 w 283"/>
                    <a:gd name="T55" fmla="*/ 161 h 183"/>
                    <a:gd name="T56" fmla="*/ 263 w 283"/>
                    <a:gd name="T57" fmla="*/ 143 h 183"/>
                    <a:gd name="T58" fmla="*/ 284 w 283"/>
                    <a:gd name="T59" fmla="*/ 113 h 183"/>
                    <a:gd name="T60" fmla="*/ 284 w 283"/>
                    <a:gd name="T61" fmla="*/ 65 h 183"/>
                    <a:gd name="T62" fmla="*/ 270 w 283"/>
                    <a:gd name="T63" fmla="*/ 85 h 183"/>
                    <a:gd name="T64" fmla="*/ 253 w 283"/>
                    <a:gd name="T65" fmla="*/ 102 h 183"/>
                    <a:gd name="T66" fmla="*/ 232 w 283"/>
                    <a:gd name="T67" fmla="*/ 118 h 183"/>
                    <a:gd name="T68" fmla="*/ 206 w 283"/>
                    <a:gd name="T69" fmla="*/ 146 h 183"/>
                    <a:gd name="T70" fmla="*/ 177 w 283"/>
                    <a:gd name="T71" fmla="*/ 161 h 183"/>
                    <a:gd name="T72" fmla="*/ 139 w 283"/>
                    <a:gd name="T73" fmla="*/ 177 h 183"/>
                    <a:gd name="T74" fmla="*/ 110 w 283"/>
                    <a:gd name="T75" fmla="*/ 189 h 183"/>
                    <a:gd name="T76" fmla="*/ 82 w 283"/>
                    <a:gd name="T77" fmla="*/ 186 h 183"/>
                    <a:gd name="T78" fmla="*/ 57 w 283"/>
                    <a:gd name="T79" fmla="*/ 174 h 183"/>
                    <a:gd name="T80" fmla="*/ 42 w 283"/>
                    <a:gd name="T81" fmla="*/ 158 h 183"/>
                    <a:gd name="T82" fmla="*/ 40 w 283"/>
                    <a:gd name="T83" fmla="*/ 137 h 183"/>
                    <a:gd name="T84" fmla="*/ 47 w 283"/>
                    <a:gd name="T85" fmla="*/ 104 h 183"/>
                    <a:gd name="T86" fmla="*/ 64 w 283"/>
                    <a:gd name="T87" fmla="*/ 77 h 183"/>
                    <a:gd name="T88" fmla="*/ 87 w 283"/>
                    <a:gd name="T89" fmla="*/ 60 h 183"/>
                    <a:gd name="T90" fmla="*/ 110 w 283"/>
                    <a:gd name="T91" fmla="*/ 54 h 183"/>
                    <a:gd name="T92" fmla="*/ 129 w 283"/>
                    <a:gd name="T93" fmla="*/ 48 h 183"/>
                    <a:gd name="T94" fmla="*/ 162 w 283"/>
                    <a:gd name="T95" fmla="*/ 46 h 183"/>
                    <a:gd name="T96" fmla="*/ 187 w 283"/>
                    <a:gd name="T97" fmla="*/ 44 h 183"/>
                    <a:gd name="T98" fmla="*/ 215 w 283"/>
                    <a:gd name="T99" fmla="*/ 44 h 183"/>
                    <a:gd name="T100" fmla="*/ 247 w 283"/>
                    <a:gd name="T101" fmla="*/ 44 h 183"/>
                    <a:gd name="T102" fmla="*/ 285 w 283"/>
                    <a:gd name="T103" fmla="*/ 48 h 1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3"/>
                    <a:gd name="T157" fmla="*/ 0 h 183"/>
                    <a:gd name="T158" fmla="*/ 283 w 283"/>
                    <a:gd name="T159" fmla="*/ 183 h 1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3" h="183">
                      <a:moveTo>
                        <a:pt x="275" y="2"/>
                      </a:moveTo>
                      <a:lnTo>
                        <a:pt x="274" y="2"/>
                      </a:lnTo>
                      <a:lnTo>
                        <a:pt x="272" y="2"/>
                      </a:lnTo>
                      <a:lnTo>
                        <a:pt x="266" y="2"/>
                      </a:lnTo>
                      <a:lnTo>
                        <a:pt x="260" y="2"/>
                      </a:lnTo>
                      <a:lnTo>
                        <a:pt x="253" y="0"/>
                      </a:lnTo>
                      <a:lnTo>
                        <a:pt x="245" y="0"/>
                      </a:lnTo>
                      <a:lnTo>
                        <a:pt x="234" y="0"/>
                      </a:lnTo>
                      <a:lnTo>
                        <a:pt x="224" y="0"/>
                      </a:lnTo>
                      <a:lnTo>
                        <a:pt x="218" y="0"/>
                      </a:lnTo>
                      <a:lnTo>
                        <a:pt x="211" y="0"/>
                      </a:lnTo>
                      <a:lnTo>
                        <a:pt x="205" y="0"/>
                      </a:lnTo>
                      <a:lnTo>
                        <a:pt x="199" y="0"/>
                      </a:lnTo>
                      <a:lnTo>
                        <a:pt x="192" y="0"/>
                      </a:lnTo>
                      <a:lnTo>
                        <a:pt x="186" y="0"/>
                      </a:lnTo>
                      <a:lnTo>
                        <a:pt x="179" y="2"/>
                      </a:lnTo>
                      <a:lnTo>
                        <a:pt x="173" y="2"/>
                      </a:lnTo>
                      <a:lnTo>
                        <a:pt x="165" y="2"/>
                      </a:lnTo>
                      <a:lnTo>
                        <a:pt x="158" y="2"/>
                      </a:lnTo>
                      <a:lnTo>
                        <a:pt x="150" y="4"/>
                      </a:lnTo>
                      <a:lnTo>
                        <a:pt x="144" y="4"/>
                      </a:lnTo>
                      <a:lnTo>
                        <a:pt x="137" y="6"/>
                      </a:lnTo>
                      <a:lnTo>
                        <a:pt x="129" y="8"/>
                      </a:lnTo>
                      <a:lnTo>
                        <a:pt x="123" y="10"/>
                      </a:lnTo>
                      <a:lnTo>
                        <a:pt x="116" y="12"/>
                      </a:lnTo>
                      <a:lnTo>
                        <a:pt x="108" y="12"/>
                      </a:lnTo>
                      <a:lnTo>
                        <a:pt x="101" y="13"/>
                      </a:lnTo>
                      <a:lnTo>
                        <a:pt x="93" y="13"/>
                      </a:lnTo>
                      <a:lnTo>
                        <a:pt x="87" y="17"/>
                      </a:lnTo>
                      <a:lnTo>
                        <a:pt x="80" y="17"/>
                      </a:lnTo>
                      <a:lnTo>
                        <a:pt x="74" y="21"/>
                      </a:lnTo>
                      <a:lnTo>
                        <a:pt x="68" y="23"/>
                      </a:lnTo>
                      <a:lnTo>
                        <a:pt x="63" y="27"/>
                      </a:lnTo>
                      <a:lnTo>
                        <a:pt x="55" y="29"/>
                      </a:lnTo>
                      <a:lnTo>
                        <a:pt x="49" y="32"/>
                      </a:lnTo>
                      <a:lnTo>
                        <a:pt x="44" y="34"/>
                      </a:lnTo>
                      <a:lnTo>
                        <a:pt x="40" y="38"/>
                      </a:lnTo>
                      <a:lnTo>
                        <a:pt x="28" y="46"/>
                      </a:lnTo>
                      <a:lnTo>
                        <a:pt x="21" y="53"/>
                      </a:lnTo>
                      <a:lnTo>
                        <a:pt x="13" y="63"/>
                      </a:lnTo>
                      <a:lnTo>
                        <a:pt x="6" y="72"/>
                      </a:lnTo>
                      <a:lnTo>
                        <a:pt x="4" y="76"/>
                      </a:lnTo>
                      <a:lnTo>
                        <a:pt x="2" y="84"/>
                      </a:lnTo>
                      <a:lnTo>
                        <a:pt x="0" y="90"/>
                      </a:lnTo>
                      <a:lnTo>
                        <a:pt x="0" y="95"/>
                      </a:lnTo>
                      <a:lnTo>
                        <a:pt x="0" y="103"/>
                      </a:lnTo>
                      <a:lnTo>
                        <a:pt x="0" y="109"/>
                      </a:lnTo>
                      <a:lnTo>
                        <a:pt x="0" y="114"/>
                      </a:lnTo>
                      <a:lnTo>
                        <a:pt x="0" y="122"/>
                      </a:lnTo>
                      <a:lnTo>
                        <a:pt x="0" y="129"/>
                      </a:lnTo>
                      <a:lnTo>
                        <a:pt x="4" y="137"/>
                      </a:lnTo>
                      <a:lnTo>
                        <a:pt x="6" y="145"/>
                      </a:lnTo>
                      <a:lnTo>
                        <a:pt x="9" y="154"/>
                      </a:lnTo>
                      <a:lnTo>
                        <a:pt x="15" y="158"/>
                      </a:lnTo>
                      <a:lnTo>
                        <a:pt x="19" y="160"/>
                      </a:lnTo>
                      <a:lnTo>
                        <a:pt x="28" y="168"/>
                      </a:lnTo>
                      <a:lnTo>
                        <a:pt x="32" y="169"/>
                      </a:lnTo>
                      <a:lnTo>
                        <a:pt x="40" y="171"/>
                      </a:lnTo>
                      <a:lnTo>
                        <a:pt x="45" y="173"/>
                      </a:lnTo>
                      <a:lnTo>
                        <a:pt x="53" y="177"/>
                      </a:lnTo>
                      <a:lnTo>
                        <a:pt x="61" y="177"/>
                      </a:lnTo>
                      <a:lnTo>
                        <a:pt x="68" y="179"/>
                      </a:lnTo>
                      <a:lnTo>
                        <a:pt x="78" y="181"/>
                      </a:lnTo>
                      <a:lnTo>
                        <a:pt x="87" y="183"/>
                      </a:lnTo>
                      <a:lnTo>
                        <a:pt x="97" y="183"/>
                      </a:lnTo>
                      <a:lnTo>
                        <a:pt x="104" y="183"/>
                      </a:lnTo>
                      <a:lnTo>
                        <a:pt x="116" y="181"/>
                      </a:lnTo>
                      <a:lnTo>
                        <a:pt x="127" y="181"/>
                      </a:lnTo>
                      <a:lnTo>
                        <a:pt x="137" y="177"/>
                      </a:lnTo>
                      <a:lnTo>
                        <a:pt x="148" y="175"/>
                      </a:lnTo>
                      <a:lnTo>
                        <a:pt x="154" y="171"/>
                      </a:lnTo>
                      <a:lnTo>
                        <a:pt x="161" y="169"/>
                      </a:lnTo>
                      <a:lnTo>
                        <a:pt x="167" y="168"/>
                      </a:lnTo>
                      <a:lnTo>
                        <a:pt x="173" y="168"/>
                      </a:lnTo>
                      <a:lnTo>
                        <a:pt x="179" y="164"/>
                      </a:lnTo>
                      <a:lnTo>
                        <a:pt x="186" y="160"/>
                      </a:lnTo>
                      <a:lnTo>
                        <a:pt x="192" y="156"/>
                      </a:lnTo>
                      <a:lnTo>
                        <a:pt x="198" y="154"/>
                      </a:lnTo>
                      <a:lnTo>
                        <a:pt x="203" y="148"/>
                      </a:lnTo>
                      <a:lnTo>
                        <a:pt x="211" y="145"/>
                      </a:lnTo>
                      <a:lnTo>
                        <a:pt x="218" y="141"/>
                      </a:lnTo>
                      <a:lnTo>
                        <a:pt x="224" y="135"/>
                      </a:lnTo>
                      <a:lnTo>
                        <a:pt x="232" y="131"/>
                      </a:lnTo>
                      <a:lnTo>
                        <a:pt x="237" y="126"/>
                      </a:lnTo>
                      <a:lnTo>
                        <a:pt x="245" y="120"/>
                      </a:lnTo>
                      <a:lnTo>
                        <a:pt x="253" y="114"/>
                      </a:lnTo>
                      <a:lnTo>
                        <a:pt x="260" y="107"/>
                      </a:lnTo>
                      <a:lnTo>
                        <a:pt x="268" y="101"/>
                      </a:lnTo>
                      <a:lnTo>
                        <a:pt x="274" y="93"/>
                      </a:lnTo>
                      <a:lnTo>
                        <a:pt x="283" y="86"/>
                      </a:lnTo>
                      <a:lnTo>
                        <a:pt x="275" y="53"/>
                      </a:lnTo>
                      <a:lnTo>
                        <a:pt x="274" y="55"/>
                      </a:lnTo>
                      <a:lnTo>
                        <a:pt x="270" y="61"/>
                      </a:lnTo>
                      <a:lnTo>
                        <a:pt x="264" y="63"/>
                      </a:lnTo>
                      <a:lnTo>
                        <a:pt x="260" y="67"/>
                      </a:lnTo>
                      <a:lnTo>
                        <a:pt x="255" y="71"/>
                      </a:lnTo>
                      <a:lnTo>
                        <a:pt x="249" y="76"/>
                      </a:lnTo>
                      <a:lnTo>
                        <a:pt x="243" y="82"/>
                      </a:lnTo>
                      <a:lnTo>
                        <a:pt x="236" y="86"/>
                      </a:lnTo>
                      <a:lnTo>
                        <a:pt x="230" y="91"/>
                      </a:lnTo>
                      <a:lnTo>
                        <a:pt x="222" y="97"/>
                      </a:lnTo>
                      <a:lnTo>
                        <a:pt x="213" y="103"/>
                      </a:lnTo>
                      <a:lnTo>
                        <a:pt x="203" y="109"/>
                      </a:lnTo>
                      <a:lnTo>
                        <a:pt x="196" y="116"/>
                      </a:lnTo>
                      <a:lnTo>
                        <a:pt x="188" y="122"/>
                      </a:lnTo>
                      <a:lnTo>
                        <a:pt x="177" y="126"/>
                      </a:lnTo>
                      <a:lnTo>
                        <a:pt x="167" y="131"/>
                      </a:lnTo>
                      <a:lnTo>
                        <a:pt x="158" y="135"/>
                      </a:lnTo>
                      <a:lnTo>
                        <a:pt x="148" y="141"/>
                      </a:lnTo>
                      <a:lnTo>
                        <a:pt x="139" y="143"/>
                      </a:lnTo>
                      <a:lnTo>
                        <a:pt x="129" y="147"/>
                      </a:lnTo>
                      <a:lnTo>
                        <a:pt x="120" y="148"/>
                      </a:lnTo>
                      <a:lnTo>
                        <a:pt x="110" y="152"/>
                      </a:lnTo>
                      <a:lnTo>
                        <a:pt x="101" y="152"/>
                      </a:lnTo>
                      <a:lnTo>
                        <a:pt x="91" y="152"/>
                      </a:lnTo>
                      <a:lnTo>
                        <a:pt x="82" y="150"/>
                      </a:lnTo>
                      <a:lnTo>
                        <a:pt x="74" y="148"/>
                      </a:lnTo>
                      <a:lnTo>
                        <a:pt x="64" y="145"/>
                      </a:lnTo>
                      <a:lnTo>
                        <a:pt x="57" y="141"/>
                      </a:lnTo>
                      <a:lnTo>
                        <a:pt x="49" y="135"/>
                      </a:lnTo>
                      <a:lnTo>
                        <a:pt x="44" y="129"/>
                      </a:lnTo>
                      <a:lnTo>
                        <a:pt x="42" y="128"/>
                      </a:lnTo>
                      <a:lnTo>
                        <a:pt x="42" y="124"/>
                      </a:lnTo>
                      <a:lnTo>
                        <a:pt x="40" y="118"/>
                      </a:lnTo>
                      <a:lnTo>
                        <a:pt x="40" y="110"/>
                      </a:lnTo>
                      <a:lnTo>
                        <a:pt x="40" y="103"/>
                      </a:lnTo>
                      <a:lnTo>
                        <a:pt x="44" y="93"/>
                      </a:lnTo>
                      <a:lnTo>
                        <a:pt x="47" y="84"/>
                      </a:lnTo>
                      <a:lnTo>
                        <a:pt x="55" y="74"/>
                      </a:lnTo>
                      <a:lnTo>
                        <a:pt x="59" y="69"/>
                      </a:lnTo>
                      <a:lnTo>
                        <a:pt x="64" y="63"/>
                      </a:lnTo>
                      <a:lnTo>
                        <a:pt x="72" y="59"/>
                      </a:lnTo>
                      <a:lnTo>
                        <a:pt x="80" y="53"/>
                      </a:lnTo>
                      <a:lnTo>
                        <a:pt x="87" y="50"/>
                      </a:lnTo>
                      <a:lnTo>
                        <a:pt x="99" y="46"/>
                      </a:lnTo>
                      <a:lnTo>
                        <a:pt x="102" y="44"/>
                      </a:lnTo>
                      <a:lnTo>
                        <a:pt x="110" y="44"/>
                      </a:lnTo>
                      <a:lnTo>
                        <a:pt x="116" y="40"/>
                      </a:lnTo>
                      <a:lnTo>
                        <a:pt x="123" y="40"/>
                      </a:lnTo>
                      <a:lnTo>
                        <a:pt x="129" y="38"/>
                      </a:lnTo>
                      <a:lnTo>
                        <a:pt x="135" y="38"/>
                      </a:lnTo>
                      <a:lnTo>
                        <a:pt x="142" y="36"/>
                      </a:lnTo>
                      <a:lnTo>
                        <a:pt x="152" y="36"/>
                      </a:lnTo>
                      <a:lnTo>
                        <a:pt x="160" y="34"/>
                      </a:lnTo>
                      <a:lnTo>
                        <a:pt x="167" y="34"/>
                      </a:lnTo>
                      <a:lnTo>
                        <a:pt x="177" y="34"/>
                      </a:lnTo>
                      <a:lnTo>
                        <a:pt x="186" y="34"/>
                      </a:lnTo>
                      <a:lnTo>
                        <a:pt x="196" y="34"/>
                      </a:lnTo>
                      <a:lnTo>
                        <a:pt x="205" y="34"/>
                      </a:lnTo>
                      <a:lnTo>
                        <a:pt x="215" y="34"/>
                      </a:lnTo>
                      <a:lnTo>
                        <a:pt x="226" y="34"/>
                      </a:lnTo>
                      <a:lnTo>
                        <a:pt x="237" y="34"/>
                      </a:lnTo>
                      <a:lnTo>
                        <a:pt x="251" y="36"/>
                      </a:lnTo>
                      <a:lnTo>
                        <a:pt x="262" y="36"/>
                      </a:lnTo>
                      <a:lnTo>
                        <a:pt x="275" y="38"/>
                      </a:lnTo>
                      <a:lnTo>
                        <a:pt x="275" y="2"/>
                      </a:lnTo>
                      <a:close/>
                    </a:path>
                  </a:pathLst>
                </a:custGeom>
                <a:solidFill>
                  <a:srgbClr val="FFFFFF"/>
                </a:solidFill>
                <a:ln w="9525">
                  <a:noFill/>
                  <a:round/>
                  <a:headEnd/>
                  <a:tailEnd/>
                </a:ln>
              </p:spPr>
              <p:txBody>
                <a:bodyPr/>
                <a:lstStyle/>
                <a:p>
                  <a:endParaRPr lang="en-US"/>
                </a:p>
              </p:txBody>
            </p:sp>
            <p:sp>
              <p:nvSpPr>
                <p:cNvPr id="59433" name="Freeform 38"/>
                <p:cNvSpPr>
                  <a:spLocks/>
                </p:cNvSpPr>
                <p:nvPr/>
              </p:nvSpPr>
              <p:spPr bwMode="auto">
                <a:xfrm>
                  <a:off x="3018" y="2964"/>
                  <a:ext cx="554" cy="262"/>
                </a:xfrm>
                <a:custGeom>
                  <a:avLst/>
                  <a:gdLst>
                    <a:gd name="T0" fmla="*/ 0 w 555"/>
                    <a:gd name="T1" fmla="*/ 321 h 253"/>
                    <a:gd name="T2" fmla="*/ 9 w 555"/>
                    <a:gd name="T3" fmla="*/ 309 h 253"/>
                    <a:gd name="T4" fmla="*/ 21 w 555"/>
                    <a:gd name="T5" fmla="*/ 291 h 253"/>
                    <a:gd name="T6" fmla="*/ 36 w 555"/>
                    <a:gd name="T7" fmla="*/ 272 h 253"/>
                    <a:gd name="T8" fmla="*/ 49 w 555"/>
                    <a:gd name="T9" fmla="*/ 255 h 253"/>
                    <a:gd name="T10" fmla="*/ 60 w 555"/>
                    <a:gd name="T11" fmla="*/ 243 h 253"/>
                    <a:gd name="T12" fmla="*/ 72 w 555"/>
                    <a:gd name="T13" fmla="*/ 231 h 253"/>
                    <a:gd name="T14" fmla="*/ 85 w 555"/>
                    <a:gd name="T15" fmla="*/ 219 h 253"/>
                    <a:gd name="T16" fmla="*/ 97 w 555"/>
                    <a:gd name="T17" fmla="*/ 204 h 253"/>
                    <a:gd name="T18" fmla="*/ 112 w 555"/>
                    <a:gd name="T19" fmla="*/ 194 h 253"/>
                    <a:gd name="T20" fmla="*/ 129 w 555"/>
                    <a:gd name="T21" fmla="*/ 177 h 253"/>
                    <a:gd name="T22" fmla="*/ 144 w 555"/>
                    <a:gd name="T23" fmla="*/ 164 h 253"/>
                    <a:gd name="T24" fmla="*/ 161 w 555"/>
                    <a:gd name="T25" fmla="*/ 150 h 253"/>
                    <a:gd name="T26" fmla="*/ 180 w 555"/>
                    <a:gd name="T27" fmla="*/ 138 h 253"/>
                    <a:gd name="T28" fmla="*/ 199 w 555"/>
                    <a:gd name="T29" fmla="*/ 123 h 253"/>
                    <a:gd name="T30" fmla="*/ 218 w 555"/>
                    <a:gd name="T31" fmla="*/ 108 h 253"/>
                    <a:gd name="T32" fmla="*/ 241 w 555"/>
                    <a:gd name="T33" fmla="*/ 93 h 253"/>
                    <a:gd name="T34" fmla="*/ 264 w 555"/>
                    <a:gd name="T35" fmla="*/ 83 h 253"/>
                    <a:gd name="T36" fmla="*/ 277 w 555"/>
                    <a:gd name="T37" fmla="*/ 69 h 253"/>
                    <a:gd name="T38" fmla="*/ 301 w 555"/>
                    <a:gd name="T39" fmla="*/ 57 h 253"/>
                    <a:gd name="T40" fmla="*/ 326 w 555"/>
                    <a:gd name="T41" fmla="*/ 42 h 253"/>
                    <a:gd name="T42" fmla="*/ 353 w 555"/>
                    <a:gd name="T43" fmla="*/ 35 h 253"/>
                    <a:gd name="T44" fmla="*/ 379 w 555"/>
                    <a:gd name="T45" fmla="*/ 27 h 253"/>
                    <a:gd name="T46" fmla="*/ 408 w 555"/>
                    <a:gd name="T47" fmla="*/ 11 h 253"/>
                    <a:gd name="T48" fmla="*/ 436 w 555"/>
                    <a:gd name="T49" fmla="*/ 5 h 253"/>
                    <a:gd name="T50" fmla="*/ 467 w 555"/>
                    <a:gd name="T51" fmla="*/ 2 h 253"/>
                    <a:gd name="T52" fmla="*/ 545 w 555"/>
                    <a:gd name="T53" fmla="*/ 35 h 253"/>
                    <a:gd name="T54" fmla="*/ 539 w 555"/>
                    <a:gd name="T55" fmla="*/ 35 h 253"/>
                    <a:gd name="T56" fmla="*/ 529 w 555"/>
                    <a:gd name="T57" fmla="*/ 36 h 253"/>
                    <a:gd name="T58" fmla="*/ 508 w 555"/>
                    <a:gd name="T59" fmla="*/ 40 h 253"/>
                    <a:gd name="T60" fmla="*/ 497 w 555"/>
                    <a:gd name="T61" fmla="*/ 42 h 253"/>
                    <a:gd name="T62" fmla="*/ 484 w 555"/>
                    <a:gd name="T63" fmla="*/ 49 h 253"/>
                    <a:gd name="T64" fmla="*/ 469 w 555"/>
                    <a:gd name="T65" fmla="*/ 53 h 253"/>
                    <a:gd name="T66" fmla="*/ 453 w 555"/>
                    <a:gd name="T67" fmla="*/ 57 h 253"/>
                    <a:gd name="T68" fmla="*/ 436 w 555"/>
                    <a:gd name="T69" fmla="*/ 64 h 253"/>
                    <a:gd name="T70" fmla="*/ 419 w 555"/>
                    <a:gd name="T71" fmla="*/ 69 h 253"/>
                    <a:gd name="T72" fmla="*/ 400 w 555"/>
                    <a:gd name="T73" fmla="*/ 74 h 253"/>
                    <a:gd name="T74" fmla="*/ 381 w 555"/>
                    <a:gd name="T75" fmla="*/ 83 h 253"/>
                    <a:gd name="T76" fmla="*/ 362 w 555"/>
                    <a:gd name="T77" fmla="*/ 90 h 253"/>
                    <a:gd name="T78" fmla="*/ 341 w 555"/>
                    <a:gd name="T79" fmla="*/ 103 h 253"/>
                    <a:gd name="T80" fmla="*/ 320 w 555"/>
                    <a:gd name="T81" fmla="*/ 111 h 253"/>
                    <a:gd name="T82" fmla="*/ 299 w 555"/>
                    <a:gd name="T83" fmla="*/ 120 h 253"/>
                    <a:gd name="T84" fmla="*/ 278 w 555"/>
                    <a:gd name="T85" fmla="*/ 128 h 253"/>
                    <a:gd name="T86" fmla="*/ 268 w 555"/>
                    <a:gd name="T87" fmla="*/ 144 h 253"/>
                    <a:gd name="T88" fmla="*/ 247 w 555"/>
                    <a:gd name="T89" fmla="*/ 155 h 253"/>
                    <a:gd name="T90" fmla="*/ 224 w 555"/>
                    <a:gd name="T91" fmla="*/ 170 h 253"/>
                    <a:gd name="T92" fmla="*/ 203 w 555"/>
                    <a:gd name="T93" fmla="*/ 183 h 253"/>
                    <a:gd name="T94" fmla="*/ 182 w 555"/>
                    <a:gd name="T95" fmla="*/ 200 h 253"/>
                    <a:gd name="T96" fmla="*/ 163 w 555"/>
                    <a:gd name="T97" fmla="*/ 215 h 253"/>
                    <a:gd name="T98" fmla="*/ 142 w 555"/>
                    <a:gd name="T99" fmla="*/ 231 h 253"/>
                    <a:gd name="T100" fmla="*/ 125 w 555"/>
                    <a:gd name="T101" fmla="*/ 252 h 253"/>
                    <a:gd name="T102" fmla="*/ 106 w 555"/>
                    <a:gd name="T103" fmla="*/ 272 h 253"/>
                    <a:gd name="T104" fmla="*/ 89 w 555"/>
                    <a:gd name="T105" fmla="*/ 291 h 253"/>
                    <a:gd name="T106" fmla="*/ 72 w 555"/>
                    <a:gd name="T107" fmla="*/ 312 h 253"/>
                    <a:gd name="T108" fmla="*/ 57 w 555"/>
                    <a:gd name="T109" fmla="*/ 334 h 253"/>
                    <a:gd name="T110" fmla="*/ 45 w 555"/>
                    <a:gd name="T111" fmla="*/ 358 h 253"/>
                    <a:gd name="T112" fmla="*/ 0 w 555"/>
                    <a:gd name="T113" fmla="*/ 325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5"/>
                    <a:gd name="T172" fmla="*/ 0 h 253"/>
                    <a:gd name="T173" fmla="*/ 555 w 555"/>
                    <a:gd name="T174" fmla="*/ 253 h 2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5" h="253">
                      <a:moveTo>
                        <a:pt x="0" y="230"/>
                      </a:moveTo>
                      <a:lnTo>
                        <a:pt x="0" y="226"/>
                      </a:lnTo>
                      <a:lnTo>
                        <a:pt x="7" y="220"/>
                      </a:lnTo>
                      <a:lnTo>
                        <a:pt x="9" y="217"/>
                      </a:lnTo>
                      <a:lnTo>
                        <a:pt x="15" y="211"/>
                      </a:lnTo>
                      <a:lnTo>
                        <a:pt x="21" y="205"/>
                      </a:lnTo>
                      <a:lnTo>
                        <a:pt x="30" y="199"/>
                      </a:lnTo>
                      <a:lnTo>
                        <a:pt x="36" y="192"/>
                      </a:lnTo>
                      <a:lnTo>
                        <a:pt x="45" y="184"/>
                      </a:lnTo>
                      <a:lnTo>
                        <a:pt x="49" y="180"/>
                      </a:lnTo>
                      <a:lnTo>
                        <a:pt x="55" y="175"/>
                      </a:lnTo>
                      <a:lnTo>
                        <a:pt x="60" y="171"/>
                      </a:lnTo>
                      <a:lnTo>
                        <a:pt x="68" y="169"/>
                      </a:lnTo>
                      <a:lnTo>
                        <a:pt x="72" y="163"/>
                      </a:lnTo>
                      <a:lnTo>
                        <a:pt x="79" y="160"/>
                      </a:lnTo>
                      <a:lnTo>
                        <a:pt x="85" y="154"/>
                      </a:lnTo>
                      <a:lnTo>
                        <a:pt x="91" y="150"/>
                      </a:lnTo>
                      <a:lnTo>
                        <a:pt x="97" y="144"/>
                      </a:lnTo>
                      <a:lnTo>
                        <a:pt x="106" y="141"/>
                      </a:lnTo>
                      <a:lnTo>
                        <a:pt x="112" y="137"/>
                      </a:lnTo>
                      <a:lnTo>
                        <a:pt x="121" y="133"/>
                      </a:lnTo>
                      <a:lnTo>
                        <a:pt x="129" y="125"/>
                      </a:lnTo>
                      <a:lnTo>
                        <a:pt x="136" y="121"/>
                      </a:lnTo>
                      <a:lnTo>
                        <a:pt x="144" y="116"/>
                      </a:lnTo>
                      <a:lnTo>
                        <a:pt x="154" y="112"/>
                      </a:lnTo>
                      <a:lnTo>
                        <a:pt x="161" y="106"/>
                      </a:lnTo>
                      <a:lnTo>
                        <a:pt x="171" y="101"/>
                      </a:lnTo>
                      <a:lnTo>
                        <a:pt x="180" y="97"/>
                      </a:lnTo>
                      <a:lnTo>
                        <a:pt x="190" y="91"/>
                      </a:lnTo>
                      <a:lnTo>
                        <a:pt x="199" y="87"/>
                      </a:lnTo>
                      <a:lnTo>
                        <a:pt x="209" y="82"/>
                      </a:lnTo>
                      <a:lnTo>
                        <a:pt x="218" y="76"/>
                      </a:lnTo>
                      <a:lnTo>
                        <a:pt x="230" y="72"/>
                      </a:lnTo>
                      <a:lnTo>
                        <a:pt x="241" y="66"/>
                      </a:lnTo>
                      <a:lnTo>
                        <a:pt x="252" y="63"/>
                      </a:lnTo>
                      <a:lnTo>
                        <a:pt x="264" y="59"/>
                      </a:lnTo>
                      <a:lnTo>
                        <a:pt x="275" y="55"/>
                      </a:lnTo>
                      <a:lnTo>
                        <a:pt x="287" y="49"/>
                      </a:lnTo>
                      <a:lnTo>
                        <a:pt x="298" y="45"/>
                      </a:lnTo>
                      <a:lnTo>
                        <a:pt x="311" y="40"/>
                      </a:lnTo>
                      <a:lnTo>
                        <a:pt x="323" y="38"/>
                      </a:lnTo>
                      <a:lnTo>
                        <a:pt x="336" y="32"/>
                      </a:lnTo>
                      <a:lnTo>
                        <a:pt x="349" y="28"/>
                      </a:lnTo>
                      <a:lnTo>
                        <a:pt x="363" y="25"/>
                      </a:lnTo>
                      <a:lnTo>
                        <a:pt x="376" y="23"/>
                      </a:lnTo>
                      <a:lnTo>
                        <a:pt x="389" y="17"/>
                      </a:lnTo>
                      <a:lnTo>
                        <a:pt x="403" y="15"/>
                      </a:lnTo>
                      <a:lnTo>
                        <a:pt x="418" y="11"/>
                      </a:lnTo>
                      <a:lnTo>
                        <a:pt x="433" y="7"/>
                      </a:lnTo>
                      <a:lnTo>
                        <a:pt x="446" y="5"/>
                      </a:lnTo>
                      <a:lnTo>
                        <a:pt x="461" y="4"/>
                      </a:lnTo>
                      <a:lnTo>
                        <a:pt x="477" y="2"/>
                      </a:lnTo>
                      <a:lnTo>
                        <a:pt x="494" y="0"/>
                      </a:lnTo>
                      <a:lnTo>
                        <a:pt x="555" y="25"/>
                      </a:lnTo>
                      <a:lnTo>
                        <a:pt x="553" y="25"/>
                      </a:lnTo>
                      <a:lnTo>
                        <a:pt x="549" y="25"/>
                      </a:lnTo>
                      <a:lnTo>
                        <a:pt x="545" y="25"/>
                      </a:lnTo>
                      <a:lnTo>
                        <a:pt x="539" y="26"/>
                      </a:lnTo>
                      <a:lnTo>
                        <a:pt x="528" y="28"/>
                      </a:lnTo>
                      <a:lnTo>
                        <a:pt x="518" y="30"/>
                      </a:lnTo>
                      <a:lnTo>
                        <a:pt x="513" y="30"/>
                      </a:lnTo>
                      <a:lnTo>
                        <a:pt x="507" y="32"/>
                      </a:lnTo>
                      <a:lnTo>
                        <a:pt x="499" y="32"/>
                      </a:lnTo>
                      <a:lnTo>
                        <a:pt x="494" y="36"/>
                      </a:lnTo>
                      <a:lnTo>
                        <a:pt x="486" y="36"/>
                      </a:lnTo>
                      <a:lnTo>
                        <a:pt x="479" y="38"/>
                      </a:lnTo>
                      <a:lnTo>
                        <a:pt x="471" y="38"/>
                      </a:lnTo>
                      <a:lnTo>
                        <a:pt x="463" y="40"/>
                      </a:lnTo>
                      <a:lnTo>
                        <a:pt x="454" y="42"/>
                      </a:lnTo>
                      <a:lnTo>
                        <a:pt x="446" y="44"/>
                      </a:lnTo>
                      <a:lnTo>
                        <a:pt x="437" y="45"/>
                      </a:lnTo>
                      <a:lnTo>
                        <a:pt x="429" y="49"/>
                      </a:lnTo>
                      <a:lnTo>
                        <a:pt x="420" y="51"/>
                      </a:lnTo>
                      <a:lnTo>
                        <a:pt x="410" y="53"/>
                      </a:lnTo>
                      <a:lnTo>
                        <a:pt x="401" y="55"/>
                      </a:lnTo>
                      <a:lnTo>
                        <a:pt x="391" y="59"/>
                      </a:lnTo>
                      <a:lnTo>
                        <a:pt x="382" y="61"/>
                      </a:lnTo>
                      <a:lnTo>
                        <a:pt x="372" y="64"/>
                      </a:lnTo>
                      <a:lnTo>
                        <a:pt x="361" y="66"/>
                      </a:lnTo>
                      <a:lnTo>
                        <a:pt x="351" y="72"/>
                      </a:lnTo>
                      <a:lnTo>
                        <a:pt x="340" y="74"/>
                      </a:lnTo>
                      <a:lnTo>
                        <a:pt x="330" y="78"/>
                      </a:lnTo>
                      <a:lnTo>
                        <a:pt x="319" y="80"/>
                      </a:lnTo>
                      <a:lnTo>
                        <a:pt x="309" y="85"/>
                      </a:lnTo>
                      <a:lnTo>
                        <a:pt x="298" y="87"/>
                      </a:lnTo>
                      <a:lnTo>
                        <a:pt x="288" y="91"/>
                      </a:lnTo>
                      <a:lnTo>
                        <a:pt x="277" y="97"/>
                      </a:lnTo>
                      <a:lnTo>
                        <a:pt x="268" y="101"/>
                      </a:lnTo>
                      <a:lnTo>
                        <a:pt x="256" y="104"/>
                      </a:lnTo>
                      <a:lnTo>
                        <a:pt x="247" y="110"/>
                      </a:lnTo>
                      <a:lnTo>
                        <a:pt x="233" y="114"/>
                      </a:lnTo>
                      <a:lnTo>
                        <a:pt x="224" y="120"/>
                      </a:lnTo>
                      <a:lnTo>
                        <a:pt x="212" y="123"/>
                      </a:lnTo>
                      <a:lnTo>
                        <a:pt x="203" y="129"/>
                      </a:lnTo>
                      <a:lnTo>
                        <a:pt x="192" y="135"/>
                      </a:lnTo>
                      <a:lnTo>
                        <a:pt x="182" y="141"/>
                      </a:lnTo>
                      <a:lnTo>
                        <a:pt x="173" y="146"/>
                      </a:lnTo>
                      <a:lnTo>
                        <a:pt x="163" y="152"/>
                      </a:lnTo>
                      <a:lnTo>
                        <a:pt x="152" y="158"/>
                      </a:lnTo>
                      <a:lnTo>
                        <a:pt x="142" y="163"/>
                      </a:lnTo>
                      <a:lnTo>
                        <a:pt x="133" y="171"/>
                      </a:lnTo>
                      <a:lnTo>
                        <a:pt x="125" y="177"/>
                      </a:lnTo>
                      <a:lnTo>
                        <a:pt x="116" y="184"/>
                      </a:lnTo>
                      <a:lnTo>
                        <a:pt x="106" y="192"/>
                      </a:lnTo>
                      <a:lnTo>
                        <a:pt x="97" y="198"/>
                      </a:lnTo>
                      <a:lnTo>
                        <a:pt x="89" y="205"/>
                      </a:lnTo>
                      <a:lnTo>
                        <a:pt x="79" y="211"/>
                      </a:lnTo>
                      <a:lnTo>
                        <a:pt x="72" y="220"/>
                      </a:lnTo>
                      <a:lnTo>
                        <a:pt x="64" y="228"/>
                      </a:lnTo>
                      <a:lnTo>
                        <a:pt x="57" y="236"/>
                      </a:lnTo>
                      <a:lnTo>
                        <a:pt x="51" y="243"/>
                      </a:lnTo>
                      <a:lnTo>
                        <a:pt x="45" y="253"/>
                      </a:lnTo>
                      <a:lnTo>
                        <a:pt x="0" y="230"/>
                      </a:lnTo>
                      <a:close/>
                    </a:path>
                  </a:pathLst>
                </a:custGeom>
                <a:solidFill>
                  <a:srgbClr val="FFFFFF"/>
                </a:solidFill>
                <a:ln w="9525">
                  <a:noFill/>
                  <a:round/>
                  <a:headEnd/>
                  <a:tailEnd/>
                </a:ln>
              </p:spPr>
              <p:txBody>
                <a:bodyPr/>
                <a:lstStyle/>
                <a:p>
                  <a:endParaRPr lang="en-US"/>
                </a:p>
              </p:txBody>
            </p:sp>
            <p:sp>
              <p:nvSpPr>
                <p:cNvPr id="59434" name="Freeform 39"/>
                <p:cNvSpPr>
                  <a:spLocks/>
                </p:cNvSpPr>
                <p:nvPr/>
              </p:nvSpPr>
              <p:spPr bwMode="auto">
                <a:xfrm>
                  <a:off x="3692" y="2611"/>
                  <a:ext cx="708" cy="443"/>
                </a:xfrm>
                <a:custGeom>
                  <a:avLst/>
                  <a:gdLst>
                    <a:gd name="T0" fmla="*/ 0 w 711"/>
                    <a:gd name="T1" fmla="*/ 527 h 429"/>
                    <a:gd name="T2" fmla="*/ 653 w 711"/>
                    <a:gd name="T3" fmla="*/ 0 h 429"/>
                    <a:gd name="T4" fmla="*/ 681 w 711"/>
                    <a:gd name="T5" fmla="*/ 30 h 429"/>
                    <a:gd name="T6" fmla="*/ 4 w 711"/>
                    <a:gd name="T7" fmla="*/ 590 h 429"/>
                    <a:gd name="T8" fmla="*/ 0 w 711"/>
                    <a:gd name="T9" fmla="*/ 527 h 429"/>
                    <a:gd name="T10" fmla="*/ 0 w 711"/>
                    <a:gd name="T11" fmla="*/ 527 h 429"/>
                    <a:gd name="T12" fmla="*/ 0 60000 65536"/>
                    <a:gd name="T13" fmla="*/ 0 60000 65536"/>
                    <a:gd name="T14" fmla="*/ 0 60000 65536"/>
                    <a:gd name="T15" fmla="*/ 0 60000 65536"/>
                    <a:gd name="T16" fmla="*/ 0 60000 65536"/>
                    <a:gd name="T17" fmla="*/ 0 60000 65536"/>
                    <a:gd name="T18" fmla="*/ 0 w 711"/>
                    <a:gd name="T19" fmla="*/ 0 h 429"/>
                    <a:gd name="T20" fmla="*/ 711 w 711"/>
                    <a:gd name="T21" fmla="*/ 429 h 429"/>
                  </a:gdLst>
                  <a:ahLst/>
                  <a:cxnLst>
                    <a:cxn ang="T12">
                      <a:pos x="T0" y="T1"/>
                    </a:cxn>
                    <a:cxn ang="T13">
                      <a:pos x="T2" y="T3"/>
                    </a:cxn>
                    <a:cxn ang="T14">
                      <a:pos x="T4" y="T5"/>
                    </a:cxn>
                    <a:cxn ang="T15">
                      <a:pos x="T6" y="T7"/>
                    </a:cxn>
                    <a:cxn ang="T16">
                      <a:pos x="T8" y="T9"/>
                    </a:cxn>
                    <a:cxn ang="T17">
                      <a:pos x="T10" y="T11"/>
                    </a:cxn>
                  </a:cxnLst>
                  <a:rect l="T18" t="T19" r="T20" b="T21"/>
                  <a:pathLst>
                    <a:path w="711" h="429">
                      <a:moveTo>
                        <a:pt x="0" y="382"/>
                      </a:moveTo>
                      <a:lnTo>
                        <a:pt x="683" y="0"/>
                      </a:lnTo>
                      <a:lnTo>
                        <a:pt x="711" y="20"/>
                      </a:lnTo>
                      <a:lnTo>
                        <a:pt x="4" y="429"/>
                      </a:lnTo>
                      <a:lnTo>
                        <a:pt x="0" y="382"/>
                      </a:lnTo>
                      <a:close/>
                    </a:path>
                  </a:pathLst>
                </a:custGeom>
                <a:solidFill>
                  <a:srgbClr val="FFFFFF"/>
                </a:solidFill>
                <a:ln w="9525">
                  <a:noFill/>
                  <a:round/>
                  <a:headEnd/>
                  <a:tailEnd/>
                </a:ln>
              </p:spPr>
              <p:txBody>
                <a:bodyPr/>
                <a:lstStyle/>
                <a:p>
                  <a:endParaRPr lang="en-US"/>
                </a:p>
              </p:txBody>
            </p:sp>
            <p:sp>
              <p:nvSpPr>
                <p:cNvPr id="59435" name="Freeform 40"/>
                <p:cNvSpPr>
                  <a:spLocks/>
                </p:cNvSpPr>
                <p:nvPr/>
              </p:nvSpPr>
              <p:spPr bwMode="auto">
                <a:xfrm>
                  <a:off x="3698" y="2681"/>
                  <a:ext cx="805" cy="468"/>
                </a:xfrm>
                <a:custGeom>
                  <a:avLst/>
                  <a:gdLst>
                    <a:gd name="T0" fmla="*/ 2 w 808"/>
                    <a:gd name="T1" fmla="*/ 571 h 453"/>
                    <a:gd name="T2" fmla="*/ 11 w 808"/>
                    <a:gd name="T3" fmla="*/ 558 h 453"/>
                    <a:gd name="T4" fmla="*/ 28 w 808"/>
                    <a:gd name="T5" fmla="*/ 551 h 453"/>
                    <a:gd name="T6" fmla="*/ 40 w 808"/>
                    <a:gd name="T7" fmla="*/ 542 h 453"/>
                    <a:gd name="T8" fmla="*/ 55 w 808"/>
                    <a:gd name="T9" fmla="*/ 533 h 453"/>
                    <a:gd name="T10" fmla="*/ 72 w 808"/>
                    <a:gd name="T11" fmla="*/ 521 h 453"/>
                    <a:gd name="T12" fmla="*/ 93 w 808"/>
                    <a:gd name="T13" fmla="*/ 510 h 453"/>
                    <a:gd name="T14" fmla="*/ 114 w 808"/>
                    <a:gd name="T15" fmla="*/ 497 h 453"/>
                    <a:gd name="T16" fmla="*/ 134 w 808"/>
                    <a:gd name="T17" fmla="*/ 483 h 453"/>
                    <a:gd name="T18" fmla="*/ 150 w 808"/>
                    <a:gd name="T19" fmla="*/ 469 h 453"/>
                    <a:gd name="T20" fmla="*/ 176 w 808"/>
                    <a:gd name="T21" fmla="*/ 450 h 453"/>
                    <a:gd name="T22" fmla="*/ 203 w 808"/>
                    <a:gd name="T23" fmla="*/ 434 h 453"/>
                    <a:gd name="T24" fmla="*/ 231 w 808"/>
                    <a:gd name="T25" fmla="*/ 415 h 453"/>
                    <a:gd name="T26" fmla="*/ 262 w 808"/>
                    <a:gd name="T27" fmla="*/ 394 h 453"/>
                    <a:gd name="T28" fmla="*/ 292 w 808"/>
                    <a:gd name="T29" fmla="*/ 375 h 453"/>
                    <a:gd name="T30" fmla="*/ 323 w 808"/>
                    <a:gd name="T31" fmla="*/ 353 h 453"/>
                    <a:gd name="T32" fmla="*/ 353 w 808"/>
                    <a:gd name="T33" fmla="*/ 332 h 453"/>
                    <a:gd name="T34" fmla="*/ 385 w 808"/>
                    <a:gd name="T35" fmla="*/ 310 h 453"/>
                    <a:gd name="T36" fmla="*/ 408 w 808"/>
                    <a:gd name="T37" fmla="*/ 287 h 453"/>
                    <a:gd name="T38" fmla="*/ 440 w 808"/>
                    <a:gd name="T39" fmla="*/ 262 h 453"/>
                    <a:gd name="T40" fmla="*/ 472 w 808"/>
                    <a:gd name="T41" fmla="*/ 237 h 453"/>
                    <a:gd name="T42" fmla="*/ 506 w 808"/>
                    <a:gd name="T43" fmla="*/ 215 h 453"/>
                    <a:gd name="T44" fmla="*/ 537 w 808"/>
                    <a:gd name="T45" fmla="*/ 191 h 453"/>
                    <a:gd name="T46" fmla="*/ 569 w 808"/>
                    <a:gd name="T47" fmla="*/ 166 h 453"/>
                    <a:gd name="T48" fmla="*/ 599 w 808"/>
                    <a:gd name="T49" fmla="*/ 139 h 453"/>
                    <a:gd name="T50" fmla="*/ 630 w 808"/>
                    <a:gd name="T51" fmla="*/ 114 h 453"/>
                    <a:gd name="T52" fmla="*/ 657 w 808"/>
                    <a:gd name="T53" fmla="*/ 89 h 453"/>
                    <a:gd name="T54" fmla="*/ 679 w 808"/>
                    <a:gd name="T55" fmla="*/ 66 h 453"/>
                    <a:gd name="T56" fmla="*/ 707 w 808"/>
                    <a:gd name="T57" fmla="*/ 37 h 453"/>
                    <a:gd name="T58" fmla="*/ 734 w 808"/>
                    <a:gd name="T59" fmla="*/ 9 h 453"/>
                    <a:gd name="T60" fmla="*/ 778 w 808"/>
                    <a:gd name="T61" fmla="*/ 38 h 453"/>
                    <a:gd name="T62" fmla="*/ 772 w 808"/>
                    <a:gd name="T63" fmla="*/ 40 h 453"/>
                    <a:gd name="T64" fmla="*/ 762 w 808"/>
                    <a:gd name="T65" fmla="*/ 46 h 453"/>
                    <a:gd name="T66" fmla="*/ 747 w 808"/>
                    <a:gd name="T67" fmla="*/ 68 h 453"/>
                    <a:gd name="T68" fmla="*/ 738 w 808"/>
                    <a:gd name="T69" fmla="*/ 73 h 453"/>
                    <a:gd name="T70" fmla="*/ 726 w 808"/>
                    <a:gd name="T71" fmla="*/ 86 h 453"/>
                    <a:gd name="T72" fmla="*/ 713 w 808"/>
                    <a:gd name="T73" fmla="*/ 97 h 453"/>
                    <a:gd name="T74" fmla="*/ 698 w 808"/>
                    <a:gd name="T75" fmla="*/ 114 h 453"/>
                    <a:gd name="T76" fmla="*/ 683 w 808"/>
                    <a:gd name="T77" fmla="*/ 123 h 453"/>
                    <a:gd name="T78" fmla="*/ 667 w 808"/>
                    <a:gd name="T79" fmla="*/ 143 h 453"/>
                    <a:gd name="T80" fmla="*/ 654 w 808"/>
                    <a:gd name="T81" fmla="*/ 158 h 453"/>
                    <a:gd name="T82" fmla="*/ 634 w 808"/>
                    <a:gd name="T83" fmla="*/ 175 h 453"/>
                    <a:gd name="T84" fmla="*/ 611 w 808"/>
                    <a:gd name="T85" fmla="*/ 195 h 453"/>
                    <a:gd name="T86" fmla="*/ 588 w 808"/>
                    <a:gd name="T87" fmla="*/ 215 h 453"/>
                    <a:gd name="T88" fmla="*/ 561 w 808"/>
                    <a:gd name="T89" fmla="*/ 237 h 453"/>
                    <a:gd name="T90" fmla="*/ 535 w 808"/>
                    <a:gd name="T91" fmla="*/ 257 h 453"/>
                    <a:gd name="T92" fmla="*/ 504 w 808"/>
                    <a:gd name="T93" fmla="*/ 280 h 453"/>
                    <a:gd name="T94" fmla="*/ 474 w 808"/>
                    <a:gd name="T95" fmla="*/ 303 h 453"/>
                    <a:gd name="T96" fmla="*/ 442 w 808"/>
                    <a:gd name="T97" fmla="*/ 327 h 453"/>
                    <a:gd name="T98" fmla="*/ 408 w 808"/>
                    <a:gd name="T99" fmla="*/ 351 h 453"/>
                    <a:gd name="T100" fmla="*/ 383 w 808"/>
                    <a:gd name="T101" fmla="*/ 377 h 453"/>
                    <a:gd name="T102" fmla="*/ 347 w 808"/>
                    <a:gd name="T103" fmla="*/ 404 h 453"/>
                    <a:gd name="T104" fmla="*/ 307 w 808"/>
                    <a:gd name="T105" fmla="*/ 429 h 453"/>
                    <a:gd name="T106" fmla="*/ 267 w 808"/>
                    <a:gd name="T107" fmla="*/ 456 h 453"/>
                    <a:gd name="T108" fmla="*/ 226 w 808"/>
                    <a:gd name="T109" fmla="*/ 486 h 453"/>
                    <a:gd name="T110" fmla="*/ 184 w 808"/>
                    <a:gd name="T111" fmla="*/ 513 h 453"/>
                    <a:gd name="T112" fmla="*/ 138 w 808"/>
                    <a:gd name="T113" fmla="*/ 540 h 453"/>
                    <a:gd name="T114" fmla="*/ 103 w 808"/>
                    <a:gd name="T115" fmla="*/ 571 h 453"/>
                    <a:gd name="T116" fmla="*/ 53 w 808"/>
                    <a:gd name="T117" fmla="*/ 598 h 453"/>
                    <a:gd name="T118" fmla="*/ 6 w 808"/>
                    <a:gd name="T119" fmla="*/ 627 h 453"/>
                    <a:gd name="T120" fmla="*/ 0 w 808"/>
                    <a:gd name="T121" fmla="*/ 571 h 4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8"/>
                    <a:gd name="T184" fmla="*/ 0 h 453"/>
                    <a:gd name="T185" fmla="*/ 808 w 808"/>
                    <a:gd name="T186" fmla="*/ 453 h 4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8" h="453">
                      <a:moveTo>
                        <a:pt x="0" y="411"/>
                      </a:moveTo>
                      <a:lnTo>
                        <a:pt x="2" y="411"/>
                      </a:lnTo>
                      <a:lnTo>
                        <a:pt x="6" y="409"/>
                      </a:lnTo>
                      <a:lnTo>
                        <a:pt x="11" y="403"/>
                      </a:lnTo>
                      <a:lnTo>
                        <a:pt x="23" y="401"/>
                      </a:lnTo>
                      <a:lnTo>
                        <a:pt x="28" y="397"/>
                      </a:lnTo>
                      <a:lnTo>
                        <a:pt x="34" y="395"/>
                      </a:lnTo>
                      <a:lnTo>
                        <a:pt x="40" y="392"/>
                      </a:lnTo>
                      <a:lnTo>
                        <a:pt x="47" y="388"/>
                      </a:lnTo>
                      <a:lnTo>
                        <a:pt x="55" y="384"/>
                      </a:lnTo>
                      <a:lnTo>
                        <a:pt x="65" y="382"/>
                      </a:lnTo>
                      <a:lnTo>
                        <a:pt x="72" y="376"/>
                      </a:lnTo>
                      <a:lnTo>
                        <a:pt x="84" y="375"/>
                      </a:lnTo>
                      <a:lnTo>
                        <a:pt x="93" y="369"/>
                      </a:lnTo>
                      <a:lnTo>
                        <a:pt x="103" y="363"/>
                      </a:lnTo>
                      <a:lnTo>
                        <a:pt x="114" y="359"/>
                      </a:lnTo>
                      <a:lnTo>
                        <a:pt x="125" y="354"/>
                      </a:lnTo>
                      <a:lnTo>
                        <a:pt x="135" y="348"/>
                      </a:lnTo>
                      <a:lnTo>
                        <a:pt x="148" y="342"/>
                      </a:lnTo>
                      <a:lnTo>
                        <a:pt x="160" y="338"/>
                      </a:lnTo>
                      <a:lnTo>
                        <a:pt x="175" y="333"/>
                      </a:lnTo>
                      <a:lnTo>
                        <a:pt x="186" y="325"/>
                      </a:lnTo>
                      <a:lnTo>
                        <a:pt x="199" y="319"/>
                      </a:lnTo>
                      <a:lnTo>
                        <a:pt x="213" y="314"/>
                      </a:lnTo>
                      <a:lnTo>
                        <a:pt x="228" y="306"/>
                      </a:lnTo>
                      <a:lnTo>
                        <a:pt x="241" y="300"/>
                      </a:lnTo>
                      <a:lnTo>
                        <a:pt x="256" y="293"/>
                      </a:lnTo>
                      <a:lnTo>
                        <a:pt x="272" y="285"/>
                      </a:lnTo>
                      <a:lnTo>
                        <a:pt x="287" y="279"/>
                      </a:lnTo>
                      <a:lnTo>
                        <a:pt x="302" y="270"/>
                      </a:lnTo>
                      <a:lnTo>
                        <a:pt x="317" y="264"/>
                      </a:lnTo>
                      <a:lnTo>
                        <a:pt x="333" y="255"/>
                      </a:lnTo>
                      <a:lnTo>
                        <a:pt x="348" y="247"/>
                      </a:lnTo>
                      <a:lnTo>
                        <a:pt x="363" y="240"/>
                      </a:lnTo>
                      <a:lnTo>
                        <a:pt x="380" y="232"/>
                      </a:lnTo>
                      <a:lnTo>
                        <a:pt x="395" y="224"/>
                      </a:lnTo>
                      <a:lnTo>
                        <a:pt x="412" y="217"/>
                      </a:lnTo>
                      <a:lnTo>
                        <a:pt x="428" y="207"/>
                      </a:lnTo>
                      <a:lnTo>
                        <a:pt x="445" y="198"/>
                      </a:lnTo>
                      <a:lnTo>
                        <a:pt x="460" y="190"/>
                      </a:lnTo>
                      <a:lnTo>
                        <a:pt x="477" y="181"/>
                      </a:lnTo>
                      <a:lnTo>
                        <a:pt x="492" y="171"/>
                      </a:lnTo>
                      <a:lnTo>
                        <a:pt x="509" y="163"/>
                      </a:lnTo>
                      <a:lnTo>
                        <a:pt x="526" y="156"/>
                      </a:lnTo>
                      <a:lnTo>
                        <a:pt x="542" y="146"/>
                      </a:lnTo>
                      <a:lnTo>
                        <a:pt x="557" y="137"/>
                      </a:lnTo>
                      <a:lnTo>
                        <a:pt x="572" y="129"/>
                      </a:lnTo>
                      <a:lnTo>
                        <a:pt x="589" y="120"/>
                      </a:lnTo>
                      <a:lnTo>
                        <a:pt x="604" y="110"/>
                      </a:lnTo>
                      <a:lnTo>
                        <a:pt x="619" y="101"/>
                      </a:lnTo>
                      <a:lnTo>
                        <a:pt x="635" y="91"/>
                      </a:lnTo>
                      <a:lnTo>
                        <a:pt x="650" y="82"/>
                      </a:lnTo>
                      <a:lnTo>
                        <a:pt x="665" y="74"/>
                      </a:lnTo>
                      <a:lnTo>
                        <a:pt x="680" y="65"/>
                      </a:lnTo>
                      <a:lnTo>
                        <a:pt x="694" y="55"/>
                      </a:lnTo>
                      <a:lnTo>
                        <a:pt x="709" y="46"/>
                      </a:lnTo>
                      <a:lnTo>
                        <a:pt x="724" y="36"/>
                      </a:lnTo>
                      <a:lnTo>
                        <a:pt x="737" y="27"/>
                      </a:lnTo>
                      <a:lnTo>
                        <a:pt x="751" y="17"/>
                      </a:lnTo>
                      <a:lnTo>
                        <a:pt x="764" y="9"/>
                      </a:lnTo>
                      <a:lnTo>
                        <a:pt x="777" y="0"/>
                      </a:lnTo>
                      <a:lnTo>
                        <a:pt x="808" y="28"/>
                      </a:lnTo>
                      <a:lnTo>
                        <a:pt x="806" y="28"/>
                      </a:lnTo>
                      <a:lnTo>
                        <a:pt x="802" y="30"/>
                      </a:lnTo>
                      <a:lnTo>
                        <a:pt x="798" y="32"/>
                      </a:lnTo>
                      <a:lnTo>
                        <a:pt x="792" y="36"/>
                      </a:lnTo>
                      <a:lnTo>
                        <a:pt x="787" y="40"/>
                      </a:lnTo>
                      <a:lnTo>
                        <a:pt x="777" y="48"/>
                      </a:lnTo>
                      <a:lnTo>
                        <a:pt x="773" y="49"/>
                      </a:lnTo>
                      <a:lnTo>
                        <a:pt x="768" y="53"/>
                      </a:lnTo>
                      <a:lnTo>
                        <a:pt x="762" y="57"/>
                      </a:lnTo>
                      <a:lnTo>
                        <a:pt x="756" y="63"/>
                      </a:lnTo>
                      <a:lnTo>
                        <a:pt x="749" y="65"/>
                      </a:lnTo>
                      <a:lnTo>
                        <a:pt x="743" y="70"/>
                      </a:lnTo>
                      <a:lnTo>
                        <a:pt x="735" y="74"/>
                      </a:lnTo>
                      <a:lnTo>
                        <a:pt x="728" y="82"/>
                      </a:lnTo>
                      <a:lnTo>
                        <a:pt x="720" y="86"/>
                      </a:lnTo>
                      <a:lnTo>
                        <a:pt x="713" y="89"/>
                      </a:lnTo>
                      <a:lnTo>
                        <a:pt x="703" y="97"/>
                      </a:lnTo>
                      <a:lnTo>
                        <a:pt x="694" y="103"/>
                      </a:lnTo>
                      <a:lnTo>
                        <a:pt x="684" y="108"/>
                      </a:lnTo>
                      <a:lnTo>
                        <a:pt x="675" y="114"/>
                      </a:lnTo>
                      <a:lnTo>
                        <a:pt x="665" y="120"/>
                      </a:lnTo>
                      <a:lnTo>
                        <a:pt x="654" y="127"/>
                      </a:lnTo>
                      <a:lnTo>
                        <a:pt x="642" y="133"/>
                      </a:lnTo>
                      <a:lnTo>
                        <a:pt x="631" y="141"/>
                      </a:lnTo>
                      <a:lnTo>
                        <a:pt x="619" y="148"/>
                      </a:lnTo>
                      <a:lnTo>
                        <a:pt x="608" y="156"/>
                      </a:lnTo>
                      <a:lnTo>
                        <a:pt x="595" y="162"/>
                      </a:lnTo>
                      <a:lnTo>
                        <a:pt x="581" y="171"/>
                      </a:lnTo>
                      <a:lnTo>
                        <a:pt x="568" y="179"/>
                      </a:lnTo>
                      <a:lnTo>
                        <a:pt x="555" y="186"/>
                      </a:lnTo>
                      <a:lnTo>
                        <a:pt x="540" y="194"/>
                      </a:lnTo>
                      <a:lnTo>
                        <a:pt x="524" y="202"/>
                      </a:lnTo>
                      <a:lnTo>
                        <a:pt x="509" y="209"/>
                      </a:lnTo>
                      <a:lnTo>
                        <a:pt x="494" y="219"/>
                      </a:lnTo>
                      <a:lnTo>
                        <a:pt x="477" y="228"/>
                      </a:lnTo>
                      <a:lnTo>
                        <a:pt x="462" y="236"/>
                      </a:lnTo>
                      <a:lnTo>
                        <a:pt x="445" y="243"/>
                      </a:lnTo>
                      <a:lnTo>
                        <a:pt x="428" y="253"/>
                      </a:lnTo>
                      <a:lnTo>
                        <a:pt x="410" y="262"/>
                      </a:lnTo>
                      <a:lnTo>
                        <a:pt x="393" y="272"/>
                      </a:lnTo>
                      <a:lnTo>
                        <a:pt x="374" y="281"/>
                      </a:lnTo>
                      <a:lnTo>
                        <a:pt x="357" y="291"/>
                      </a:lnTo>
                      <a:lnTo>
                        <a:pt x="338" y="300"/>
                      </a:lnTo>
                      <a:lnTo>
                        <a:pt x="317" y="310"/>
                      </a:lnTo>
                      <a:lnTo>
                        <a:pt x="298" y="319"/>
                      </a:lnTo>
                      <a:lnTo>
                        <a:pt x="277" y="329"/>
                      </a:lnTo>
                      <a:lnTo>
                        <a:pt x="256" y="338"/>
                      </a:lnTo>
                      <a:lnTo>
                        <a:pt x="236" y="350"/>
                      </a:lnTo>
                      <a:lnTo>
                        <a:pt x="215" y="359"/>
                      </a:lnTo>
                      <a:lnTo>
                        <a:pt x="194" y="371"/>
                      </a:lnTo>
                      <a:lnTo>
                        <a:pt x="171" y="378"/>
                      </a:lnTo>
                      <a:lnTo>
                        <a:pt x="148" y="390"/>
                      </a:lnTo>
                      <a:lnTo>
                        <a:pt x="125" y="399"/>
                      </a:lnTo>
                      <a:lnTo>
                        <a:pt x="103" y="411"/>
                      </a:lnTo>
                      <a:lnTo>
                        <a:pt x="78" y="420"/>
                      </a:lnTo>
                      <a:lnTo>
                        <a:pt x="53" y="432"/>
                      </a:lnTo>
                      <a:lnTo>
                        <a:pt x="28" y="441"/>
                      </a:lnTo>
                      <a:lnTo>
                        <a:pt x="6" y="453"/>
                      </a:lnTo>
                      <a:lnTo>
                        <a:pt x="0" y="411"/>
                      </a:lnTo>
                      <a:close/>
                    </a:path>
                  </a:pathLst>
                </a:custGeom>
                <a:solidFill>
                  <a:srgbClr val="FFFFFF"/>
                </a:solidFill>
                <a:ln w="9525">
                  <a:noFill/>
                  <a:round/>
                  <a:headEnd/>
                  <a:tailEnd/>
                </a:ln>
              </p:spPr>
              <p:txBody>
                <a:bodyPr/>
                <a:lstStyle/>
                <a:p>
                  <a:endParaRPr lang="en-US"/>
                </a:p>
              </p:txBody>
            </p:sp>
            <p:sp>
              <p:nvSpPr>
                <p:cNvPr id="59436" name="Freeform 41"/>
                <p:cNvSpPr>
                  <a:spLocks/>
                </p:cNvSpPr>
                <p:nvPr/>
              </p:nvSpPr>
              <p:spPr bwMode="auto">
                <a:xfrm>
                  <a:off x="3387" y="2999"/>
                  <a:ext cx="305" cy="155"/>
                </a:xfrm>
                <a:custGeom>
                  <a:avLst/>
                  <a:gdLst>
                    <a:gd name="T0" fmla="*/ 59 w 306"/>
                    <a:gd name="T1" fmla="*/ 0 h 150"/>
                    <a:gd name="T2" fmla="*/ 293 w 306"/>
                    <a:gd name="T3" fmla="*/ 147 h 150"/>
                    <a:gd name="T4" fmla="*/ 296 w 306"/>
                    <a:gd name="T5" fmla="*/ 209 h 150"/>
                    <a:gd name="T6" fmla="*/ 0 w 306"/>
                    <a:gd name="T7" fmla="*/ 25 h 150"/>
                    <a:gd name="T8" fmla="*/ 59 w 306"/>
                    <a:gd name="T9" fmla="*/ 0 h 150"/>
                    <a:gd name="T10" fmla="*/ 59 w 306"/>
                    <a:gd name="T11" fmla="*/ 0 h 150"/>
                    <a:gd name="T12" fmla="*/ 0 60000 65536"/>
                    <a:gd name="T13" fmla="*/ 0 60000 65536"/>
                    <a:gd name="T14" fmla="*/ 0 60000 65536"/>
                    <a:gd name="T15" fmla="*/ 0 60000 65536"/>
                    <a:gd name="T16" fmla="*/ 0 60000 65536"/>
                    <a:gd name="T17" fmla="*/ 0 60000 65536"/>
                    <a:gd name="T18" fmla="*/ 0 w 306"/>
                    <a:gd name="T19" fmla="*/ 0 h 150"/>
                    <a:gd name="T20" fmla="*/ 306 w 306"/>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306" h="150">
                      <a:moveTo>
                        <a:pt x="59" y="0"/>
                      </a:moveTo>
                      <a:lnTo>
                        <a:pt x="303" y="105"/>
                      </a:lnTo>
                      <a:lnTo>
                        <a:pt x="306" y="150"/>
                      </a:lnTo>
                      <a:lnTo>
                        <a:pt x="0" y="15"/>
                      </a:lnTo>
                      <a:lnTo>
                        <a:pt x="59" y="0"/>
                      </a:lnTo>
                      <a:close/>
                    </a:path>
                  </a:pathLst>
                </a:custGeom>
                <a:solidFill>
                  <a:srgbClr val="FFFFFF"/>
                </a:solidFill>
                <a:ln w="9525">
                  <a:noFill/>
                  <a:round/>
                  <a:headEnd/>
                  <a:tailEnd/>
                </a:ln>
              </p:spPr>
              <p:txBody>
                <a:bodyPr/>
                <a:lstStyle/>
                <a:p>
                  <a:endParaRPr lang="en-US"/>
                </a:p>
              </p:txBody>
            </p:sp>
            <p:sp>
              <p:nvSpPr>
                <p:cNvPr id="59437" name="Freeform 42"/>
                <p:cNvSpPr>
                  <a:spLocks/>
                </p:cNvSpPr>
                <p:nvPr/>
              </p:nvSpPr>
              <p:spPr bwMode="auto">
                <a:xfrm>
                  <a:off x="3686" y="1723"/>
                  <a:ext cx="249" cy="184"/>
                </a:xfrm>
                <a:custGeom>
                  <a:avLst/>
                  <a:gdLst>
                    <a:gd name="T0" fmla="*/ 0 w 250"/>
                    <a:gd name="T1" fmla="*/ 203 h 179"/>
                    <a:gd name="T2" fmla="*/ 220 w 250"/>
                    <a:gd name="T3" fmla="*/ 0 h 179"/>
                    <a:gd name="T4" fmla="*/ 240 w 250"/>
                    <a:gd name="T5" fmla="*/ 42 h 179"/>
                    <a:gd name="T6" fmla="*/ 32 w 250"/>
                    <a:gd name="T7" fmla="*/ 235 h 179"/>
                    <a:gd name="T8" fmla="*/ 0 w 250"/>
                    <a:gd name="T9" fmla="*/ 203 h 179"/>
                    <a:gd name="T10" fmla="*/ 0 w 250"/>
                    <a:gd name="T11" fmla="*/ 203 h 179"/>
                    <a:gd name="T12" fmla="*/ 0 60000 65536"/>
                    <a:gd name="T13" fmla="*/ 0 60000 65536"/>
                    <a:gd name="T14" fmla="*/ 0 60000 65536"/>
                    <a:gd name="T15" fmla="*/ 0 60000 65536"/>
                    <a:gd name="T16" fmla="*/ 0 60000 65536"/>
                    <a:gd name="T17" fmla="*/ 0 60000 65536"/>
                    <a:gd name="T18" fmla="*/ 0 w 250"/>
                    <a:gd name="T19" fmla="*/ 0 h 179"/>
                    <a:gd name="T20" fmla="*/ 250 w 25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50" h="179">
                      <a:moveTo>
                        <a:pt x="0" y="154"/>
                      </a:moveTo>
                      <a:lnTo>
                        <a:pt x="230" y="0"/>
                      </a:lnTo>
                      <a:lnTo>
                        <a:pt x="250" y="32"/>
                      </a:lnTo>
                      <a:lnTo>
                        <a:pt x="32" y="179"/>
                      </a:lnTo>
                      <a:lnTo>
                        <a:pt x="0" y="154"/>
                      </a:lnTo>
                      <a:close/>
                    </a:path>
                  </a:pathLst>
                </a:custGeom>
                <a:solidFill>
                  <a:srgbClr val="FFFFFF"/>
                </a:solidFill>
                <a:ln w="9525">
                  <a:noFill/>
                  <a:round/>
                  <a:headEnd/>
                  <a:tailEnd/>
                </a:ln>
              </p:spPr>
              <p:txBody>
                <a:bodyPr/>
                <a:lstStyle/>
                <a:p>
                  <a:endParaRPr lang="en-US"/>
                </a:p>
              </p:txBody>
            </p:sp>
            <p:sp>
              <p:nvSpPr>
                <p:cNvPr id="59438" name="Freeform 43"/>
                <p:cNvSpPr>
                  <a:spLocks/>
                </p:cNvSpPr>
                <p:nvPr/>
              </p:nvSpPr>
              <p:spPr bwMode="auto">
                <a:xfrm>
                  <a:off x="3241" y="1579"/>
                  <a:ext cx="1115" cy="1015"/>
                </a:xfrm>
                <a:custGeom>
                  <a:avLst/>
                  <a:gdLst>
                    <a:gd name="T0" fmla="*/ 36 w 1117"/>
                    <a:gd name="T1" fmla="*/ 948 h 983"/>
                    <a:gd name="T2" fmla="*/ 45 w 1117"/>
                    <a:gd name="T3" fmla="*/ 886 h 983"/>
                    <a:gd name="T4" fmla="*/ 53 w 1117"/>
                    <a:gd name="T5" fmla="*/ 836 h 983"/>
                    <a:gd name="T6" fmla="*/ 57 w 1117"/>
                    <a:gd name="T7" fmla="*/ 776 h 983"/>
                    <a:gd name="T8" fmla="*/ 59 w 1117"/>
                    <a:gd name="T9" fmla="*/ 700 h 983"/>
                    <a:gd name="T10" fmla="*/ 55 w 1117"/>
                    <a:gd name="T11" fmla="*/ 612 h 983"/>
                    <a:gd name="T12" fmla="*/ 45 w 1117"/>
                    <a:gd name="T13" fmla="*/ 516 h 983"/>
                    <a:gd name="T14" fmla="*/ 30 w 1117"/>
                    <a:gd name="T15" fmla="*/ 407 h 983"/>
                    <a:gd name="T16" fmla="*/ 7 w 1117"/>
                    <a:gd name="T17" fmla="*/ 287 h 983"/>
                    <a:gd name="T18" fmla="*/ 0 w 1117"/>
                    <a:gd name="T19" fmla="*/ 236 h 983"/>
                    <a:gd name="T20" fmla="*/ 9 w 1117"/>
                    <a:gd name="T21" fmla="*/ 176 h 983"/>
                    <a:gd name="T22" fmla="*/ 42 w 1117"/>
                    <a:gd name="T23" fmla="*/ 110 h 983"/>
                    <a:gd name="T24" fmla="*/ 76 w 1117"/>
                    <a:gd name="T25" fmla="*/ 75 h 983"/>
                    <a:gd name="T26" fmla="*/ 123 w 1117"/>
                    <a:gd name="T27" fmla="*/ 45 h 983"/>
                    <a:gd name="T28" fmla="*/ 186 w 1117"/>
                    <a:gd name="T29" fmla="*/ 15 h 983"/>
                    <a:gd name="T30" fmla="*/ 266 w 1117"/>
                    <a:gd name="T31" fmla="*/ 4 h 983"/>
                    <a:gd name="T32" fmla="*/ 355 w 1117"/>
                    <a:gd name="T33" fmla="*/ 0 h 983"/>
                    <a:gd name="T34" fmla="*/ 454 w 1117"/>
                    <a:gd name="T35" fmla="*/ 4 h 983"/>
                    <a:gd name="T36" fmla="*/ 552 w 1117"/>
                    <a:gd name="T37" fmla="*/ 31 h 983"/>
                    <a:gd name="T38" fmla="*/ 649 w 1117"/>
                    <a:gd name="T39" fmla="*/ 74 h 983"/>
                    <a:gd name="T40" fmla="*/ 739 w 1117"/>
                    <a:gd name="T41" fmla="*/ 138 h 983"/>
                    <a:gd name="T42" fmla="*/ 824 w 1117"/>
                    <a:gd name="T43" fmla="*/ 236 h 983"/>
                    <a:gd name="T44" fmla="*/ 892 w 1117"/>
                    <a:gd name="T45" fmla="*/ 366 h 983"/>
                    <a:gd name="T46" fmla="*/ 961 w 1117"/>
                    <a:gd name="T47" fmla="*/ 532 h 983"/>
                    <a:gd name="T48" fmla="*/ 1018 w 1117"/>
                    <a:gd name="T49" fmla="*/ 740 h 983"/>
                    <a:gd name="T50" fmla="*/ 1061 w 1117"/>
                    <a:gd name="T51" fmla="*/ 992 h 983"/>
                    <a:gd name="T52" fmla="*/ 1092 w 1117"/>
                    <a:gd name="T53" fmla="*/ 1299 h 983"/>
                    <a:gd name="T54" fmla="*/ 1052 w 1117"/>
                    <a:gd name="T55" fmla="*/ 1323 h 983"/>
                    <a:gd name="T56" fmla="*/ 1046 w 1117"/>
                    <a:gd name="T57" fmla="*/ 1243 h 983"/>
                    <a:gd name="T58" fmla="*/ 1038 w 1117"/>
                    <a:gd name="T59" fmla="*/ 1119 h 983"/>
                    <a:gd name="T60" fmla="*/ 1018 w 1117"/>
                    <a:gd name="T61" fmla="*/ 956 h 983"/>
                    <a:gd name="T62" fmla="*/ 983 w 1117"/>
                    <a:gd name="T63" fmla="*/ 776 h 983"/>
                    <a:gd name="T64" fmla="*/ 932 w 1117"/>
                    <a:gd name="T65" fmla="*/ 584 h 983"/>
                    <a:gd name="T66" fmla="*/ 862 w 1117"/>
                    <a:gd name="T67" fmla="*/ 405 h 983"/>
                    <a:gd name="T68" fmla="*/ 775 w 1117"/>
                    <a:gd name="T69" fmla="*/ 247 h 983"/>
                    <a:gd name="T70" fmla="*/ 653 w 1117"/>
                    <a:gd name="T71" fmla="*/ 128 h 983"/>
                    <a:gd name="T72" fmla="*/ 497 w 1117"/>
                    <a:gd name="T73" fmla="*/ 57 h 983"/>
                    <a:gd name="T74" fmla="*/ 311 w 1117"/>
                    <a:gd name="T75" fmla="*/ 61 h 983"/>
                    <a:gd name="T76" fmla="*/ 283 w 1117"/>
                    <a:gd name="T77" fmla="*/ 61 h 983"/>
                    <a:gd name="T78" fmla="*/ 249 w 1117"/>
                    <a:gd name="T79" fmla="*/ 70 h 983"/>
                    <a:gd name="T80" fmla="*/ 211 w 1117"/>
                    <a:gd name="T81" fmla="*/ 75 h 983"/>
                    <a:gd name="T82" fmla="*/ 173 w 1117"/>
                    <a:gd name="T83" fmla="*/ 89 h 983"/>
                    <a:gd name="T84" fmla="*/ 131 w 1117"/>
                    <a:gd name="T85" fmla="*/ 105 h 983"/>
                    <a:gd name="T86" fmla="*/ 95 w 1117"/>
                    <a:gd name="T87" fmla="*/ 128 h 983"/>
                    <a:gd name="T88" fmla="*/ 49 w 1117"/>
                    <a:gd name="T89" fmla="*/ 197 h 983"/>
                    <a:gd name="T90" fmla="*/ 45 w 1117"/>
                    <a:gd name="T91" fmla="*/ 241 h 983"/>
                    <a:gd name="T92" fmla="*/ 57 w 1117"/>
                    <a:gd name="T93" fmla="*/ 295 h 983"/>
                    <a:gd name="T94" fmla="*/ 68 w 1117"/>
                    <a:gd name="T95" fmla="*/ 354 h 983"/>
                    <a:gd name="T96" fmla="*/ 80 w 1117"/>
                    <a:gd name="T97" fmla="*/ 412 h 983"/>
                    <a:gd name="T98" fmla="*/ 91 w 1117"/>
                    <a:gd name="T99" fmla="*/ 482 h 983"/>
                    <a:gd name="T100" fmla="*/ 101 w 1117"/>
                    <a:gd name="T101" fmla="*/ 553 h 983"/>
                    <a:gd name="T102" fmla="*/ 104 w 1117"/>
                    <a:gd name="T103" fmla="*/ 632 h 983"/>
                    <a:gd name="T104" fmla="*/ 108 w 1117"/>
                    <a:gd name="T105" fmla="*/ 713 h 983"/>
                    <a:gd name="T106" fmla="*/ 104 w 1117"/>
                    <a:gd name="T107" fmla="*/ 796 h 983"/>
                    <a:gd name="T108" fmla="*/ 91 w 1117"/>
                    <a:gd name="T109" fmla="*/ 874 h 9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7"/>
                    <a:gd name="T166" fmla="*/ 0 h 983"/>
                    <a:gd name="T167" fmla="*/ 1117 w 1117"/>
                    <a:gd name="T168" fmla="*/ 983 h 9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7" h="983">
                      <a:moveTo>
                        <a:pt x="258" y="609"/>
                      </a:moveTo>
                      <a:lnTo>
                        <a:pt x="68" y="715"/>
                      </a:lnTo>
                      <a:lnTo>
                        <a:pt x="32" y="702"/>
                      </a:lnTo>
                      <a:lnTo>
                        <a:pt x="32" y="700"/>
                      </a:lnTo>
                      <a:lnTo>
                        <a:pt x="36" y="694"/>
                      </a:lnTo>
                      <a:lnTo>
                        <a:pt x="36" y="689"/>
                      </a:lnTo>
                      <a:lnTo>
                        <a:pt x="38" y="683"/>
                      </a:lnTo>
                      <a:lnTo>
                        <a:pt x="40" y="675"/>
                      </a:lnTo>
                      <a:lnTo>
                        <a:pt x="44" y="668"/>
                      </a:lnTo>
                      <a:lnTo>
                        <a:pt x="44" y="658"/>
                      </a:lnTo>
                      <a:lnTo>
                        <a:pt x="45" y="649"/>
                      </a:lnTo>
                      <a:lnTo>
                        <a:pt x="45" y="643"/>
                      </a:lnTo>
                      <a:lnTo>
                        <a:pt x="49" y="639"/>
                      </a:lnTo>
                      <a:lnTo>
                        <a:pt x="49" y="632"/>
                      </a:lnTo>
                      <a:lnTo>
                        <a:pt x="51" y="628"/>
                      </a:lnTo>
                      <a:lnTo>
                        <a:pt x="51" y="620"/>
                      </a:lnTo>
                      <a:lnTo>
                        <a:pt x="51" y="614"/>
                      </a:lnTo>
                      <a:lnTo>
                        <a:pt x="53" y="607"/>
                      </a:lnTo>
                      <a:lnTo>
                        <a:pt x="53" y="601"/>
                      </a:lnTo>
                      <a:lnTo>
                        <a:pt x="55" y="594"/>
                      </a:lnTo>
                      <a:lnTo>
                        <a:pt x="55" y="586"/>
                      </a:lnTo>
                      <a:lnTo>
                        <a:pt x="57" y="578"/>
                      </a:lnTo>
                      <a:lnTo>
                        <a:pt x="57" y="571"/>
                      </a:lnTo>
                      <a:lnTo>
                        <a:pt x="57" y="563"/>
                      </a:lnTo>
                      <a:lnTo>
                        <a:pt x="57" y="554"/>
                      </a:lnTo>
                      <a:lnTo>
                        <a:pt x="57" y="544"/>
                      </a:lnTo>
                      <a:lnTo>
                        <a:pt x="59" y="537"/>
                      </a:lnTo>
                      <a:lnTo>
                        <a:pt x="59" y="527"/>
                      </a:lnTo>
                      <a:lnTo>
                        <a:pt x="59" y="518"/>
                      </a:lnTo>
                      <a:lnTo>
                        <a:pt x="59" y="508"/>
                      </a:lnTo>
                      <a:lnTo>
                        <a:pt x="59" y="498"/>
                      </a:lnTo>
                      <a:lnTo>
                        <a:pt x="57" y="487"/>
                      </a:lnTo>
                      <a:lnTo>
                        <a:pt x="57" y="478"/>
                      </a:lnTo>
                      <a:lnTo>
                        <a:pt x="55" y="468"/>
                      </a:lnTo>
                      <a:lnTo>
                        <a:pt x="55" y="457"/>
                      </a:lnTo>
                      <a:lnTo>
                        <a:pt x="55" y="445"/>
                      </a:lnTo>
                      <a:lnTo>
                        <a:pt x="53" y="434"/>
                      </a:lnTo>
                      <a:lnTo>
                        <a:pt x="53" y="422"/>
                      </a:lnTo>
                      <a:lnTo>
                        <a:pt x="53" y="413"/>
                      </a:lnTo>
                      <a:lnTo>
                        <a:pt x="51" y="400"/>
                      </a:lnTo>
                      <a:lnTo>
                        <a:pt x="49" y="388"/>
                      </a:lnTo>
                      <a:lnTo>
                        <a:pt x="45" y="375"/>
                      </a:lnTo>
                      <a:lnTo>
                        <a:pt x="44" y="363"/>
                      </a:lnTo>
                      <a:lnTo>
                        <a:pt x="42" y="350"/>
                      </a:lnTo>
                      <a:lnTo>
                        <a:pt x="40" y="337"/>
                      </a:lnTo>
                      <a:lnTo>
                        <a:pt x="36" y="324"/>
                      </a:lnTo>
                      <a:lnTo>
                        <a:pt x="34" y="310"/>
                      </a:lnTo>
                      <a:lnTo>
                        <a:pt x="30" y="295"/>
                      </a:lnTo>
                      <a:lnTo>
                        <a:pt x="26" y="282"/>
                      </a:lnTo>
                      <a:lnTo>
                        <a:pt x="25" y="266"/>
                      </a:lnTo>
                      <a:lnTo>
                        <a:pt x="21" y="253"/>
                      </a:lnTo>
                      <a:lnTo>
                        <a:pt x="15" y="238"/>
                      </a:lnTo>
                      <a:lnTo>
                        <a:pt x="11" y="223"/>
                      </a:lnTo>
                      <a:lnTo>
                        <a:pt x="7" y="209"/>
                      </a:lnTo>
                      <a:lnTo>
                        <a:pt x="4" y="194"/>
                      </a:lnTo>
                      <a:lnTo>
                        <a:pt x="2" y="192"/>
                      </a:lnTo>
                      <a:lnTo>
                        <a:pt x="2" y="187"/>
                      </a:lnTo>
                      <a:lnTo>
                        <a:pt x="0" y="181"/>
                      </a:lnTo>
                      <a:lnTo>
                        <a:pt x="0" y="177"/>
                      </a:lnTo>
                      <a:lnTo>
                        <a:pt x="0" y="171"/>
                      </a:lnTo>
                      <a:lnTo>
                        <a:pt x="2" y="166"/>
                      </a:lnTo>
                      <a:lnTo>
                        <a:pt x="2" y="158"/>
                      </a:lnTo>
                      <a:lnTo>
                        <a:pt x="2" y="151"/>
                      </a:lnTo>
                      <a:lnTo>
                        <a:pt x="4" y="143"/>
                      </a:lnTo>
                      <a:lnTo>
                        <a:pt x="6" y="135"/>
                      </a:lnTo>
                      <a:lnTo>
                        <a:pt x="9" y="128"/>
                      </a:lnTo>
                      <a:lnTo>
                        <a:pt x="13" y="120"/>
                      </a:lnTo>
                      <a:lnTo>
                        <a:pt x="17" y="111"/>
                      </a:lnTo>
                      <a:lnTo>
                        <a:pt x="25" y="103"/>
                      </a:lnTo>
                      <a:lnTo>
                        <a:pt x="30" y="93"/>
                      </a:lnTo>
                      <a:lnTo>
                        <a:pt x="38" y="86"/>
                      </a:lnTo>
                      <a:lnTo>
                        <a:pt x="42" y="80"/>
                      </a:lnTo>
                      <a:lnTo>
                        <a:pt x="47" y="76"/>
                      </a:lnTo>
                      <a:lnTo>
                        <a:pt x="53" y="73"/>
                      </a:lnTo>
                      <a:lnTo>
                        <a:pt x="59" y="69"/>
                      </a:lnTo>
                      <a:lnTo>
                        <a:pt x="64" y="63"/>
                      </a:lnTo>
                      <a:lnTo>
                        <a:pt x="70" y="59"/>
                      </a:lnTo>
                      <a:lnTo>
                        <a:pt x="76" y="55"/>
                      </a:lnTo>
                      <a:lnTo>
                        <a:pt x="84" y="52"/>
                      </a:lnTo>
                      <a:lnTo>
                        <a:pt x="89" y="48"/>
                      </a:lnTo>
                      <a:lnTo>
                        <a:pt x="99" y="44"/>
                      </a:lnTo>
                      <a:lnTo>
                        <a:pt x="104" y="40"/>
                      </a:lnTo>
                      <a:lnTo>
                        <a:pt x="114" y="38"/>
                      </a:lnTo>
                      <a:lnTo>
                        <a:pt x="123" y="35"/>
                      </a:lnTo>
                      <a:lnTo>
                        <a:pt x="131" y="31"/>
                      </a:lnTo>
                      <a:lnTo>
                        <a:pt x="141" y="27"/>
                      </a:lnTo>
                      <a:lnTo>
                        <a:pt x="152" y="25"/>
                      </a:lnTo>
                      <a:lnTo>
                        <a:pt x="161" y="21"/>
                      </a:lnTo>
                      <a:lnTo>
                        <a:pt x="173" y="17"/>
                      </a:lnTo>
                      <a:lnTo>
                        <a:pt x="186" y="15"/>
                      </a:lnTo>
                      <a:lnTo>
                        <a:pt x="198" y="14"/>
                      </a:lnTo>
                      <a:lnTo>
                        <a:pt x="211" y="12"/>
                      </a:lnTo>
                      <a:lnTo>
                        <a:pt x="224" y="8"/>
                      </a:lnTo>
                      <a:lnTo>
                        <a:pt x="237" y="6"/>
                      </a:lnTo>
                      <a:lnTo>
                        <a:pt x="251" y="6"/>
                      </a:lnTo>
                      <a:lnTo>
                        <a:pt x="266" y="4"/>
                      </a:lnTo>
                      <a:lnTo>
                        <a:pt x="281" y="2"/>
                      </a:lnTo>
                      <a:lnTo>
                        <a:pt x="298" y="2"/>
                      </a:lnTo>
                      <a:lnTo>
                        <a:pt x="315" y="2"/>
                      </a:lnTo>
                      <a:lnTo>
                        <a:pt x="331" y="2"/>
                      </a:lnTo>
                      <a:lnTo>
                        <a:pt x="348" y="0"/>
                      </a:lnTo>
                      <a:lnTo>
                        <a:pt x="365" y="0"/>
                      </a:lnTo>
                      <a:lnTo>
                        <a:pt x="382" y="0"/>
                      </a:lnTo>
                      <a:lnTo>
                        <a:pt x="397" y="0"/>
                      </a:lnTo>
                      <a:lnTo>
                        <a:pt x="414" y="2"/>
                      </a:lnTo>
                      <a:lnTo>
                        <a:pt x="431" y="2"/>
                      </a:lnTo>
                      <a:lnTo>
                        <a:pt x="448" y="4"/>
                      </a:lnTo>
                      <a:lnTo>
                        <a:pt x="464" y="4"/>
                      </a:lnTo>
                      <a:lnTo>
                        <a:pt x="481" y="6"/>
                      </a:lnTo>
                      <a:lnTo>
                        <a:pt x="496" y="8"/>
                      </a:lnTo>
                      <a:lnTo>
                        <a:pt x="515" y="12"/>
                      </a:lnTo>
                      <a:lnTo>
                        <a:pt x="530" y="15"/>
                      </a:lnTo>
                      <a:lnTo>
                        <a:pt x="547" y="17"/>
                      </a:lnTo>
                      <a:lnTo>
                        <a:pt x="562" y="21"/>
                      </a:lnTo>
                      <a:lnTo>
                        <a:pt x="580" y="27"/>
                      </a:lnTo>
                      <a:lnTo>
                        <a:pt x="597" y="29"/>
                      </a:lnTo>
                      <a:lnTo>
                        <a:pt x="612" y="35"/>
                      </a:lnTo>
                      <a:lnTo>
                        <a:pt x="627" y="40"/>
                      </a:lnTo>
                      <a:lnTo>
                        <a:pt x="644" y="48"/>
                      </a:lnTo>
                      <a:lnTo>
                        <a:pt x="659" y="54"/>
                      </a:lnTo>
                      <a:lnTo>
                        <a:pt x="675" y="59"/>
                      </a:lnTo>
                      <a:lnTo>
                        <a:pt x="690" y="67"/>
                      </a:lnTo>
                      <a:lnTo>
                        <a:pt x="707" y="76"/>
                      </a:lnTo>
                      <a:lnTo>
                        <a:pt x="720" y="84"/>
                      </a:lnTo>
                      <a:lnTo>
                        <a:pt x="735" y="93"/>
                      </a:lnTo>
                      <a:lnTo>
                        <a:pt x="749" y="101"/>
                      </a:lnTo>
                      <a:lnTo>
                        <a:pt x="764" y="112"/>
                      </a:lnTo>
                      <a:lnTo>
                        <a:pt x="779" y="122"/>
                      </a:lnTo>
                      <a:lnTo>
                        <a:pt x="794" y="133"/>
                      </a:lnTo>
                      <a:lnTo>
                        <a:pt x="808" y="147"/>
                      </a:lnTo>
                      <a:lnTo>
                        <a:pt x="823" y="160"/>
                      </a:lnTo>
                      <a:lnTo>
                        <a:pt x="834" y="171"/>
                      </a:lnTo>
                      <a:lnTo>
                        <a:pt x="848" y="185"/>
                      </a:lnTo>
                      <a:lnTo>
                        <a:pt x="863" y="200"/>
                      </a:lnTo>
                      <a:lnTo>
                        <a:pt x="876" y="215"/>
                      </a:lnTo>
                      <a:lnTo>
                        <a:pt x="887" y="230"/>
                      </a:lnTo>
                      <a:lnTo>
                        <a:pt x="901" y="247"/>
                      </a:lnTo>
                      <a:lnTo>
                        <a:pt x="912" y="265"/>
                      </a:lnTo>
                      <a:lnTo>
                        <a:pt x="925" y="284"/>
                      </a:lnTo>
                      <a:lnTo>
                        <a:pt x="935" y="303"/>
                      </a:lnTo>
                      <a:lnTo>
                        <a:pt x="948" y="322"/>
                      </a:lnTo>
                      <a:lnTo>
                        <a:pt x="958" y="343"/>
                      </a:lnTo>
                      <a:lnTo>
                        <a:pt x="969" y="363"/>
                      </a:lnTo>
                      <a:lnTo>
                        <a:pt x="981" y="386"/>
                      </a:lnTo>
                      <a:lnTo>
                        <a:pt x="990" y="409"/>
                      </a:lnTo>
                      <a:lnTo>
                        <a:pt x="1001" y="432"/>
                      </a:lnTo>
                      <a:lnTo>
                        <a:pt x="1011" y="459"/>
                      </a:lnTo>
                      <a:lnTo>
                        <a:pt x="1019" y="483"/>
                      </a:lnTo>
                      <a:lnTo>
                        <a:pt x="1028" y="510"/>
                      </a:lnTo>
                      <a:lnTo>
                        <a:pt x="1038" y="537"/>
                      </a:lnTo>
                      <a:lnTo>
                        <a:pt x="1045" y="565"/>
                      </a:lnTo>
                      <a:lnTo>
                        <a:pt x="1053" y="594"/>
                      </a:lnTo>
                      <a:lnTo>
                        <a:pt x="1060" y="624"/>
                      </a:lnTo>
                      <a:lnTo>
                        <a:pt x="1068" y="654"/>
                      </a:lnTo>
                      <a:lnTo>
                        <a:pt x="1076" y="689"/>
                      </a:lnTo>
                      <a:lnTo>
                        <a:pt x="1081" y="721"/>
                      </a:lnTo>
                      <a:lnTo>
                        <a:pt x="1087" y="755"/>
                      </a:lnTo>
                      <a:lnTo>
                        <a:pt x="1093" y="789"/>
                      </a:lnTo>
                      <a:lnTo>
                        <a:pt x="1100" y="827"/>
                      </a:lnTo>
                      <a:lnTo>
                        <a:pt x="1104" y="864"/>
                      </a:lnTo>
                      <a:lnTo>
                        <a:pt x="1108" y="902"/>
                      </a:lnTo>
                      <a:lnTo>
                        <a:pt x="1112" y="942"/>
                      </a:lnTo>
                      <a:lnTo>
                        <a:pt x="1117" y="983"/>
                      </a:lnTo>
                      <a:lnTo>
                        <a:pt x="1072" y="974"/>
                      </a:lnTo>
                      <a:lnTo>
                        <a:pt x="1072" y="972"/>
                      </a:lnTo>
                      <a:lnTo>
                        <a:pt x="1072" y="970"/>
                      </a:lnTo>
                      <a:lnTo>
                        <a:pt x="1072" y="966"/>
                      </a:lnTo>
                      <a:lnTo>
                        <a:pt x="1072" y="961"/>
                      </a:lnTo>
                      <a:lnTo>
                        <a:pt x="1070" y="953"/>
                      </a:lnTo>
                      <a:lnTo>
                        <a:pt x="1070" y="947"/>
                      </a:lnTo>
                      <a:lnTo>
                        <a:pt x="1070" y="938"/>
                      </a:lnTo>
                      <a:lnTo>
                        <a:pt x="1070" y="928"/>
                      </a:lnTo>
                      <a:lnTo>
                        <a:pt x="1068" y="917"/>
                      </a:lnTo>
                      <a:lnTo>
                        <a:pt x="1066" y="904"/>
                      </a:lnTo>
                      <a:lnTo>
                        <a:pt x="1066" y="890"/>
                      </a:lnTo>
                      <a:lnTo>
                        <a:pt x="1064" y="877"/>
                      </a:lnTo>
                      <a:lnTo>
                        <a:pt x="1062" y="862"/>
                      </a:lnTo>
                      <a:lnTo>
                        <a:pt x="1060" y="846"/>
                      </a:lnTo>
                      <a:lnTo>
                        <a:pt x="1058" y="829"/>
                      </a:lnTo>
                      <a:lnTo>
                        <a:pt x="1058" y="814"/>
                      </a:lnTo>
                      <a:lnTo>
                        <a:pt x="1055" y="795"/>
                      </a:lnTo>
                      <a:lnTo>
                        <a:pt x="1051" y="776"/>
                      </a:lnTo>
                      <a:lnTo>
                        <a:pt x="1049" y="757"/>
                      </a:lnTo>
                      <a:lnTo>
                        <a:pt x="1045" y="736"/>
                      </a:lnTo>
                      <a:lnTo>
                        <a:pt x="1041" y="715"/>
                      </a:lnTo>
                      <a:lnTo>
                        <a:pt x="1038" y="694"/>
                      </a:lnTo>
                      <a:lnTo>
                        <a:pt x="1032" y="673"/>
                      </a:lnTo>
                      <a:lnTo>
                        <a:pt x="1028" y="653"/>
                      </a:lnTo>
                      <a:lnTo>
                        <a:pt x="1022" y="630"/>
                      </a:lnTo>
                      <a:lnTo>
                        <a:pt x="1017" y="609"/>
                      </a:lnTo>
                      <a:lnTo>
                        <a:pt x="1011" y="586"/>
                      </a:lnTo>
                      <a:lnTo>
                        <a:pt x="1003" y="563"/>
                      </a:lnTo>
                      <a:lnTo>
                        <a:pt x="996" y="538"/>
                      </a:lnTo>
                      <a:lnTo>
                        <a:pt x="988" y="518"/>
                      </a:lnTo>
                      <a:lnTo>
                        <a:pt x="981" y="493"/>
                      </a:lnTo>
                      <a:lnTo>
                        <a:pt x="973" y="472"/>
                      </a:lnTo>
                      <a:lnTo>
                        <a:pt x="963" y="447"/>
                      </a:lnTo>
                      <a:lnTo>
                        <a:pt x="952" y="424"/>
                      </a:lnTo>
                      <a:lnTo>
                        <a:pt x="943" y="402"/>
                      </a:lnTo>
                      <a:lnTo>
                        <a:pt x="931" y="379"/>
                      </a:lnTo>
                      <a:lnTo>
                        <a:pt x="920" y="358"/>
                      </a:lnTo>
                      <a:lnTo>
                        <a:pt x="906" y="337"/>
                      </a:lnTo>
                      <a:lnTo>
                        <a:pt x="893" y="314"/>
                      </a:lnTo>
                      <a:lnTo>
                        <a:pt x="882" y="293"/>
                      </a:lnTo>
                      <a:lnTo>
                        <a:pt x="867" y="272"/>
                      </a:lnTo>
                      <a:lnTo>
                        <a:pt x="851" y="253"/>
                      </a:lnTo>
                      <a:lnTo>
                        <a:pt x="836" y="232"/>
                      </a:lnTo>
                      <a:lnTo>
                        <a:pt x="821" y="215"/>
                      </a:lnTo>
                      <a:lnTo>
                        <a:pt x="804" y="196"/>
                      </a:lnTo>
                      <a:lnTo>
                        <a:pt x="785" y="179"/>
                      </a:lnTo>
                      <a:lnTo>
                        <a:pt x="768" y="162"/>
                      </a:lnTo>
                      <a:lnTo>
                        <a:pt x="749" y="147"/>
                      </a:lnTo>
                      <a:lnTo>
                        <a:pt x="728" y="131"/>
                      </a:lnTo>
                      <a:lnTo>
                        <a:pt x="707" y="118"/>
                      </a:lnTo>
                      <a:lnTo>
                        <a:pt x="684" y="103"/>
                      </a:lnTo>
                      <a:lnTo>
                        <a:pt x="663" y="93"/>
                      </a:lnTo>
                      <a:lnTo>
                        <a:pt x="638" y="80"/>
                      </a:lnTo>
                      <a:lnTo>
                        <a:pt x="614" y="71"/>
                      </a:lnTo>
                      <a:lnTo>
                        <a:pt x="589" y="61"/>
                      </a:lnTo>
                      <a:lnTo>
                        <a:pt x="564" y="55"/>
                      </a:lnTo>
                      <a:lnTo>
                        <a:pt x="536" y="48"/>
                      </a:lnTo>
                      <a:lnTo>
                        <a:pt x="507" y="42"/>
                      </a:lnTo>
                      <a:lnTo>
                        <a:pt x="479" y="40"/>
                      </a:lnTo>
                      <a:lnTo>
                        <a:pt x="450" y="38"/>
                      </a:lnTo>
                      <a:lnTo>
                        <a:pt x="418" y="36"/>
                      </a:lnTo>
                      <a:lnTo>
                        <a:pt x="386" y="38"/>
                      </a:lnTo>
                      <a:lnTo>
                        <a:pt x="353" y="40"/>
                      </a:lnTo>
                      <a:lnTo>
                        <a:pt x="321" y="44"/>
                      </a:lnTo>
                      <a:lnTo>
                        <a:pt x="319" y="44"/>
                      </a:lnTo>
                      <a:lnTo>
                        <a:pt x="317" y="44"/>
                      </a:lnTo>
                      <a:lnTo>
                        <a:pt x="312" y="44"/>
                      </a:lnTo>
                      <a:lnTo>
                        <a:pt x="308" y="44"/>
                      </a:lnTo>
                      <a:lnTo>
                        <a:pt x="300" y="44"/>
                      </a:lnTo>
                      <a:lnTo>
                        <a:pt x="293" y="44"/>
                      </a:lnTo>
                      <a:lnTo>
                        <a:pt x="283" y="46"/>
                      </a:lnTo>
                      <a:lnTo>
                        <a:pt x="274" y="48"/>
                      </a:lnTo>
                      <a:lnTo>
                        <a:pt x="268" y="48"/>
                      </a:lnTo>
                      <a:lnTo>
                        <a:pt x="260" y="48"/>
                      </a:lnTo>
                      <a:lnTo>
                        <a:pt x="255" y="48"/>
                      </a:lnTo>
                      <a:lnTo>
                        <a:pt x="249" y="50"/>
                      </a:lnTo>
                      <a:lnTo>
                        <a:pt x="243" y="50"/>
                      </a:lnTo>
                      <a:lnTo>
                        <a:pt x="237" y="50"/>
                      </a:lnTo>
                      <a:lnTo>
                        <a:pt x="232" y="52"/>
                      </a:lnTo>
                      <a:lnTo>
                        <a:pt x="226" y="54"/>
                      </a:lnTo>
                      <a:lnTo>
                        <a:pt x="218" y="54"/>
                      </a:lnTo>
                      <a:lnTo>
                        <a:pt x="211" y="55"/>
                      </a:lnTo>
                      <a:lnTo>
                        <a:pt x="205" y="55"/>
                      </a:lnTo>
                      <a:lnTo>
                        <a:pt x="199" y="57"/>
                      </a:lnTo>
                      <a:lnTo>
                        <a:pt x="192" y="59"/>
                      </a:lnTo>
                      <a:lnTo>
                        <a:pt x="184" y="61"/>
                      </a:lnTo>
                      <a:lnTo>
                        <a:pt x="179" y="61"/>
                      </a:lnTo>
                      <a:lnTo>
                        <a:pt x="173" y="65"/>
                      </a:lnTo>
                      <a:lnTo>
                        <a:pt x="165" y="65"/>
                      </a:lnTo>
                      <a:lnTo>
                        <a:pt x="158" y="67"/>
                      </a:lnTo>
                      <a:lnTo>
                        <a:pt x="150" y="69"/>
                      </a:lnTo>
                      <a:lnTo>
                        <a:pt x="144" y="73"/>
                      </a:lnTo>
                      <a:lnTo>
                        <a:pt x="139" y="74"/>
                      </a:lnTo>
                      <a:lnTo>
                        <a:pt x="131" y="76"/>
                      </a:lnTo>
                      <a:lnTo>
                        <a:pt x="125" y="78"/>
                      </a:lnTo>
                      <a:lnTo>
                        <a:pt x="120" y="80"/>
                      </a:lnTo>
                      <a:lnTo>
                        <a:pt x="114" y="84"/>
                      </a:lnTo>
                      <a:lnTo>
                        <a:pt x="108" y="86"/>
                      </a:lnTo>
                      <a:lnTo>
                        <a:pt x="101" y="90"/>
                      </a:lnTo>
                      <a:lnTo>
                        <a:pt x="95" y="93"/>
                      </a:lnTo>
                      <a:lnTo>
                        <a:pt x="85" y="99"/>
                      </a:lnTo>
                      <a:lnTo>
                        <a:pt x="76" y="107"/>
                      </a:lnTo>
                      <a:lnTo>
                        <a:pt x="66" y="114"/>
                      </a:lnTo>
                      <a:lnTo>
                        <a:pt x="61" y="122"/>
                      </a:lnTo>
                      <a:lnTo>
                        <a:pt x="53" y="131"/>
                      </a:lnTo>
                      <a:lnTo>
                        <a:pt x="49" y="143"/>
                      </a:lnTo>
                      <a:lnTo>
                        <a:pt x="47" y="147"/>
                      </a:lnTo>
                      <a:lnTo>
                        <a:pt x="45" y="152"/>
                      </a:lnTo>
                      <a:lnTo>
                        <a:pt x="45" y="158"/>
                      </a:lnTo>
                      <a:lnTo>
                        <a:pt x="45" y="166"/>
                      </a:lnTo>
                      <a:lnTo>
                        <a:pt x="45" y="170"/>
                      </a:lnTo>
                      <a:lnTo>
                        <a:pt x="45" y="175"/>
                      </a:lnTo>
                      <a:lnTo>
                        <a:pt x="45" y="183"/>
                      </a:lnTo>
                      <a:lnTo>
                        <a:pt x="49" y="190"/>
                      </a:lnTo>
                      <a:lnTo>
                        <a:pt x="49" y="192"/>
                      </a:lnTo>
                      <a:lnTo>
                        <a:pt x="53" y="202"/>
                      </a:lnTo>
                      <a:lnTo>
                        <a:pt x="53" y="208"/>
                      </a:lnTo>
                      <a:lnTo>
                        <a:pt x="57" y="215"/>
                      </a:lnTo>
                      <a:lnTo>
                        <a:pt x="61" y="223"/>
                      </a:lnTo>
                      <a:lnTo>
                        <a:pt x="63" y="234"/>
                      </a:lnTo>
                      <a:lnTo>
                        <a:pt x="64" y="240"/>
                      </a:lnTo>
                      <a:lnTo>
                        <a:pt x="66" y="246"/>
                      </a:lnTo>
                      <a:lnTo>
                        <a:pt x="66" y="251"/>
                      </a:lnTo>
                      <a:lnTo>
                        <a:pt x="68" y="257"/>
                      </a:lnTo>
                      <a:lnTo>
                        <a:pt x="70" y="265"/>
                      </a:lnTo>
                      <a:lnTo>
                        <a:pt x="74" y="270"/>
                      </a:lnTo>
                      <a:lnTo>
                        <a:pt x="74" y="278"/>
                      </a:lnTo>
                      <a:lnTo>
                        <a:pt x="78" y="286"/>
                      </a:lnTo>
                      <a:lnTo>
                        <a:pt x="78" y="291"/>
                      </a:lnTo>
                      <a:lnTo>
                        <a:pt x="80" y="299"/>
                      </a:lnTo>
                      <a:lnTo>
                        <a:pt x="82" y="306"/>
                      </a:lnTo>
                      <a:lnTo>
                        <a:pt x="84" y="316"/>
                      </a:lnTo>
                      <a:lnTo>
                        <a:pt x="85" y="324"/>
                      </a:lnTo>
                      <a:lnTo>
                        <a:pt x="87" y="331"/>
                      </a:lnTo>
                      <a:lnTo>
                        <a:pt x="89" y="341"/>
                      </a:lnTo>
                      <a:lnTo>
                        <a:pt x="91" y="350"/>
                      </a:lnTo>
                      <a:lnTo>
                        <a:pt x="93" y="358"/>
                      </a:lnTo>
                      <a:lnTo>
                        <a:pt x="93" y="365"/>
                      </a:lnTo>
                      <a:lnTo>
                        <a:pt x="95" y="375"/>
                      </a:lnTo>
                      <a:lnTo>
                        <a:pt x="97" y="384"/>
                      </a:lnTo>
                      <a:lnTo>
                        <a:pt x="99" y="394"/>
                      </a:lnTo>
                      <a:lnTo>
                        <a:pt x="101" y="402"/>
                      </a:lnTo>
                      <a:lnTo>
                        <a:pt x="101" y="411"/>
                      </a:lnTo>
                      <a:lnTo>
                        <a:pt x="103" y="421"/>
                      </a:lnTo>
                      <a:lnTo>
                        <a:pt x="103" y="430"/>
                      </a:lnTo>
                      <a:lnTo>
                        <a:pt x="104" y="440"/>
                      </a:lnTo>
                      <a:lnTo>
                        <a:pt x="104" y="449"/>
                      </a:lnTo>
                      <a:lnTo>
                        <a:pt x="104" y="459"/>
                      </a:lnTo>
                      <a:lnTo>
                        <a:pt x="104" y="468"/>
                      </a:lnTo>
                      <a:lnTo>
                        <a:pt x="106" y="479"/>
                      </a:lnTo>
                      <a:lnTo>
                        <a:pt x="108" y="489"/>
                      </a:lnTo>
                      <a:lnTo>
                        <a:pt x="108" y="498"/>
                      </a:lnTo>
                      <a:lnTo>
                        <a:pt x="108" y="508"/>
                      </a:lnTo>
                      <a:lnTo>
                        <a:pt x="108" y="518"/>
                      </a:lnTo>
                      <a:lnTo>
                        <a:pt x="108" y="529"/>
                      </a:lnTo>
                      <a:lnTo>
                        <a:pt x="108" y="538"/>
                      </a:lnTo>
                      <a:lnTo>
                        <a:pt x="106" y="548"/>
                      </a:lnTo>
                      <a:lnTo>
                        <a:pt x="104" y="557"/>
                      </a:lnTo>
                      <a:lnTo>
                        <a:pt x="104" y="567"/>
                      </a:lnTo>
                      <a:lnTo>
                        <a:pt x="104" y="578"/>
                      </a:lnTo>
                      <a:lnTo>
                        <a:pt x="103" y="588"/>
                      </a:lnTo>
                      <a:lnTo>
                        <a:pt x="101" y="595"/>
                      </a:lnTo>
                      <a:lnTo>
                        <a:pt x="99" y="605"/>
                      </a:lnTo>
                      <a:lnTo>
                        <a:pt x="97" y="614"/>
                      </a:lnTo>
                      <a:lnTo>
                        <a:pt x="93" y="624"/>
                      </a:lnTo>
                      <a:lnTo>
                        <a:pt x="91" y="634"/>
                      </a:lnTo>
                      <a:lnTo>
                        <a:pt x="89" y="643"/>
                      </a:lnTo>
                      <a:lnTo>
                        <a:pt x="87" y="653"/>
                      </a:lnTo>
                      <a:lnTo>
                        <a:pt x="239" y="576"/>
                      </a:lnTo>
                      <a:lnTo>
                        <a:pt x="258" y="609"/>
                      </a:lnTo>
                      <a:close/>
                    </a:path>
                  </a:pathLst>
                </a:custGeom>
                <a:solidFill>
                  <a:srgbClr val="FFFFFF"/>
                </a:solidFill>
                <a:ln w="9525">
                  <a:noFill/>
                  <a:round/>
                  <a:headEnd/>
                  <a:tailEnd/>
                </a:ln>
              </p:spPr>
              <p:txBody>
                <a:bodyPr/>
                <a:lstStyle/>
                <a:p>
                  <a:endParaRPr lang="en-US"/>
                </a:p>
              </p:txBody>
            </p:sp>
            <p:sp>
              <p:nvSpPr>
                <p:cNvPr id="59439" name="Freeform 44"/>
                <p:cNvSpPr>
                  <a:spLocks/>
                </p:cNvSpPr>
                <p:nvPr/>
              </p:nvSpPr>
              <p:spPr bwMode="auto">
                <a:xfrm>
                  <a:off x="3309" y="1659"/>
                  <a:ext cx="219" cy="145"/>
                </a:xfrm>
                <a:custGeom>
                  <a:avLst/>
                  <a:gdLst>
                    <a:gd name="T0" fmla="*/ 12 w 221"/>
                    <a:gd name="T1" fmla="*/ 0 h 141"/>
                    <a:gd name="T2" fmla="*/ 201 w 221"/>
                    <a:gd name="T3" fmla="*/ 156 h 141"/>
                    <a:gd name="T4" fmla="*/ 174 w 221"/>
                    <a:gd name="T5" fmla="*/ 186 h 141"/>
                    <a:gd name="T6" fmla="*/ 0 w 221"/>
                    <a:gd name="T7" fmla="*/ 44 h 141"/>
                    <a:gd name="T8" fmla="*/ 12 w 221"/>
                    <a:gd name="T9" fmla="*/ 0 h 141"/>
                    <a:gd name="T10" fmla="*/ 12 w 221"/>
                    <a:gd name="T11" fmla="*/ 0 h 141"/>
                    <a:gd name="T12" fmla="*/ 0 60000 65536"/>
                    <a:gd name="T13" fmla="*/ 0 60000 65536"/>
                    <a:gd name="T14" fmla="*/ 0 60000 65536"/>
                    <a:gd name="T15" fmla="*/ 0 60000 65536"/>
                    <a:gd name="T16" fmla="*/ 0 60000 65536"/>
                    <a:gd name="T17" fmla="*/ 0 60000 65536"/>
                    <a:gd name="T18" fmla="*/ 0 w 221"/>
                    <a:gd name="T19" fmla="*/ 0 h 141"/>
                    <a:gd name="T20" fmla="*/ 221 w 221"/>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21" h="141">
                      <a:moveTo>
                        <a:pt x="12" y="0"/>
                      </a:moveTo>
                      <a:lnTo>
                        <a:pt x="221" y="118"/>
                      </a:lnTo>
                      <a:lnTo>
                        <a:pt x="194" y="141"/>
                      </a:lnTo>
                      <a:lnTo>
                        <a:pt x="0" y="34"/>
                      </a:lnTo>
                      <a:lnTo>
                        <a:pt x="12" y="0"/>
                      </a:lnTo>
                      <a:close/>
                    </a:path>
                  </a:pathLst>
                </a:custGeom>
                <a:solidFill>
                  <a:srgbClr val="FFFFFF"/>
                </a:solidFill>
                <a:ln w="9525">
                  <a:noFill/>
                  <a:round/>
                  <a:headEnd/>
                  <a:tailEnd/>
                </a:ln>
              </p:spPr>
              <p:txBody>
                <a:bodyPr/>
                <a:lstStyle/>
                <a:p>
                  <a:endParaRPr lang="en-US"/>
                </a:p>
              </p:txBody>
            </p:sp>
            <p:sp>
              <p:nvSpPr>
                <p:cNvPr id="59440" name="Freeform 45"/>
                <p:cNvSpPr>
                  <a:spLocks/>
                </p:cNvSpPr>
                <p:nvPr/>
              </p:nvSpPr>
              <p:spPr bwMode="auto">
                <a:xfrm>
                  <a:off x="3383" y="1863"/>
                  <a:ext cx="155" cy="174"/>
                </a:xfrm>
                <a:custGeom>
                  <a:avLst/>
                  <a:gdLst>
                    <a:gd name="T0" fmla="*/ 85 w 155"/>
                    <a:gd name="T1" fmla="*/ 56 h 167"/>
                    <a:gd name="T2" fmla="*/ 70 w 155"/>
                    <a:gd name="T3" fmla="*/ 73 h 167"/>
                    <a:gd name="T4" fmla="*/ 58 w 155"/>
                    <a:gd name="T5" fmla="*/ 96 h 167"/>
                    <a:gd name="T6" fmla="*/ 47 w 155"/>
                    <a:gd name="T7" fmla="*/ 114 h 167"/>
                    <a:gd name="T8" fmla="*/ 38 w 155"/>
                    <a:gd name="T9" fmla="*/ 136 h 167"/>
                    <a:gd name="T10" fmla="*/ 34 w 155"/>
                    <a:gd name="T11" fmla="*/ 159 h 167"/>
                    <a:gd name="T12" fmla="*/ 36 w 155"/>
                    <a:gd name="T13" fmla="*/ 180 h 167"/>
                    <a:gd name="T14" fmla="*/ 49 w 155"/>
                    <a:gd name="T15" fmla="*/ 192 h 167"/>
                    <a:gd name="T16" fmla="*/ 62 w 155"/>
                    <a:gd name="T17" fmla="*/ 192 h 167"/>
                    <a:gd name="T18" fmla="*/ 79 w 155"/>
                    <a:gd name="T19" fmla="*/ 184 h 167"/>
                    <a:gd name="T20" fmla="*/ 95 w 155"/>
                    <a:gd name="T21" fmla="*/ 166 h 167"/>
                    <a:gd name="T22" fmla="*/ 110 w 155"/>
                    <a:gd name="T23" fmla="*/ 142 h 167"/>
                    <a:gd name="T24" fmla="*/ 121 w 155"/>
                    <a:gd name="T25" fmla="*/ 124 h 167"/>
                    <a:gd name="T26" fmla="*/ 136 w 155"/>
                    <a:gd name="T27" fmla="*/ 101 h 167"/>
                    <a:gd name="T28" fmla="*/ 155 w 155"/>
                    <a:gd name="T29" fmla="*/ 136 h 167"/>
                    <a:gd name="T30" fmla="*/ 152 w 155"/>
                    <a:gd name="T31" fmla="*/ 146 h 167"/>
                    <a:gd name="T32" fmla="*/ 142 w 155"/>
                    <a:gd name="T33" fmla="*/ 164 h 167"/>
                    <a:gd name="T34" fmla="*/ 127 w 155"/>
                    <a:gd name="T35" fmla="*/ 189 h 167"/>
                    <a:gd name="T36" fmla="*/ 108 w 155"/>
                    <a:gd name="T37" fmla="*/ 215 h 167"/>
                    <a:gd name="T38" fmla="*/ 87 w 155"/>
                    <a:gd name="T39" fmla="*/ 240 h 167"/>
                    <a:gd name="T40" fmla="*/ 66 w 155"/>
                    <a:gd name="T41" fmla="*/ 252 h 167"/>
                    <a:gd name="T42" fmla="*/ 43 w 155"/>
                    <a:gd name="T43" fmla="*/ 252 h 167"/>
                    <a:gd name="T44" fmla="*/ 22 w 155"/>
                    <a:gd name="T45" fmla="*/ 235 h 167"/>
                    <a:gd name="T46" fmla="*/ 13 w 155"/>
                    <a:gd name="T47" fmla="*/ 218 h 167"/>
                    <a:gd name="T48" fmla="*/ 7 w 155"/>
                    <a:gd name="T49" fmla="*/ 201 h 167"/>
                    <a:gd name="T50" fmla="*/ 3 w 155"/>
                    <a:gd name="T51" fmla="*/ 184 h 167"/>
                    <a:gd name="T52" fmla="*/ 1 w 155"/>
                    <a:gd name="T53" fmla="*/ 166 h 167"/>
                    <a:gd name="T54" fmla="*/ 0 w 155"/>
                    <a:gd name="T55" fmla="*/ 146 h 167"/>
                    <a:gd name="T56" fmla="*/ 3 w 155"/>
                    <a:gd name="T57" fmla="*/ 130 h 167"/>
                    <a:gd name="T58" fmla="*/ 11 w 155"/>
                    <a:gd name="T59" fmla="*/ 98 h 167"/>
                    <a:gd name="T60" fmla="*/ 22 w 155"/>
                    <a:gd name="T61" fmla="*/ 63 h 167"/>
                    <a:gd name="T62" fmla="*/ 36 w 155"/>
                    <a:gd name="T63" fmla="*/ 35 h 167"/>
                    <a:gd name="T64" fmla="*/ 49 w 155"/>
                    <a:gd name="T65" fmla="*/ 10 h 167"/>
                    <a:gd name="T66" fmla="*/ 62 w 155"/>
                    <a:gd name="T67" fmla="*/ 0 h 167"/>
                    <a:gd name="T68" fmla="*/ 89 w 155"/>
                    <a:gd name="T69" fmla="*/ 52 h 1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5"/>
                    <a:gd name="T106" fmla="*/ 0 h 167"/>
                    <a:gd name="T107" fmla="*/ 155 w 155"/>
                    <a:gd name="T108" fmla="*/ 167 h 1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5" h="167">
                      <a:moveTo>
                        <a:pt x="89" y="34"/>
                      </a:moveTo>
                      <a:lnTo>
                        <a:pt x="85" y="36"/>
                      </a:lnTo>
                      <a:lnTo>
                        <a:pt x="77" y="46"/>
                      </a:lnTo>
                      <a:lnTo>
                        <a:pt x="70" y="49"/>
                      </a:lnTo>
                      <a:lnTo>
                        <a:pt x="64" y="55"/>
                      </a:lnTo>
                      <a:lnTo>
                        <a:pt x="58" y="63"/>
                      </a:lnTo>
                      <a:lnTo>
                        <a:pt x="53" y="70"/>
                      </a:lnTo>
                      <a:lnTo>
                        <a:pt x="47" y="76"/>
                      </a:lnTo>
                      <a:lnTo>
                        <a:pt x="41" y="86"/>
                      </a:lnTo>
                      <a:lnTo>
                        <a:pt x="38" y="91"/>
                      </a:lnTo>
                      <a:lnTo>
                        <a:pt x="36" y="101"/>
                      </a:lnTo>
                      <a:lnTo>
                        <a:pt x="34" y="106"/>
                      </a:lnTo>
                      <a:lnTo>
                        <a:pt x="34" y="114"/>
                      </a:lnTo>
                      <a:lnTo>
                        <a:pt x="36" y="120"/>
                      </a:lnTo>
                      <a:lnTo>
                        <a:pt x="43" y="126"/>
                      </a:lnTo>
                      <a:lnTo>
                        <a:pt x="49" y="127"/>
                      </a:lnTo>
                      <a:lnTo>
                        <a:pt x="57" y="129"/>
                      </a:lnTo>
                      <a:lnTo>
                        <a:pt x="62" y="127"/>
                      </a:lnTo>
                      <a:lnTo>
                        <a:pt x="72" y="126"/>
                      </a:lnTo>
                      <a:lnTo>
                        <a:pt x="79" y="122"/>
                      </a:lnTo>
                      <a:lnTo>
                        <a:pt x="87" y="116"/>
                      </a:lnTo>
                      <a:lnTo>
                        <a:pt x="95" y="110"/>
                      </a:lnTo>
                      <a:lnTo>
                        <a:pt x="104" y="103"/>
                      </a:lnTo>
                      <a:lnTo>
                        <a:pt x="110" y="95"/>
                      </a:lnTo>
                      <a:lnTo>
                        <a:pt x="117" y="89"/>
                      </a:lnTo>
                      <a:lnTo>
                        <a:pt x="121" y="82"/>
                      </a:lnTo>
                      <a:lnTo>
                        <a:pt x="129" y="76"/>
                      </a:lnTo>
                      <a:lnTo>
                        <a:pt x="136" y="67"/>
                      </a:lnTo>
                      <a:lnTo>
                        <a:pt x="140" y="63"/>
                      </a:lnTo>
                      <a:lnTo>
                        <a:pt x="155" y="91"/>
                      </a:lnTo>
                      <a:lnTo>
                        <a:pt x="153" y="91"/>
                      </a:lnTo>
                      <a:lnTo>
                        <a:pt x="152" y="97"/>
                      </a:lnTo>
                      <a:lnTo>
                        <a:pt x="146" y="101"/>
                      </a:lnTo>
                      <a:lnTo>
                        <a:pt x="142" y="108"/>
                      </a:lnTo>
                      <a:lnTo>
                        <a:pt x="134" y="116"/>
                      </a:lnTo>
                      <a:lnTo>
                        <a:pt x="127" y="126"/>
                      </a:lnTo>
                      <a:lnTo>
                        <a:pt x="117" y="133"/>
                      </a:lnTo>
                      <a:lnTo>
                        <a:pt x="108" y="143"/>
                      </a:lnTo>
                      <a:lnTo>
                        <a:pt x="96" y="150"/>
                      </a:lnTo>
                      <a:lnTo>
                        <a:pt x="87" y="158"/>
                      </a:lnTo>
                      <a:lnTo>
                        <a:pt x="76" y="162"/>
                      </a:lnTo>
                      <a:lnTo>
                        <a:pt x="66" y="167"/>
                      </a:lnTo>
                      <a:lnTo>
                        <a:pt x="55" y="167"/>
                      </a:lnTo>
                      <a:lnTo>
                        <a:pt x="43" y="167"/>
                      </a:lnTo>
                      <a:lnTo>
                        <a:pt x="32" y="162"/>
                      </a:lnTo>
                      <a:lnTo>
                        <a:pt x="22" y="156"/>
                      </a:lnTo>
                      <a:lnTo>
                        <a:pt x="17" y="148"/>
                      </a:lnTo>
                      <a:lnTo>
                        <a:pt x="13" y="145"/>
                      </a:lnTo>
                      <a:lnTo>
                        <a:pt x="9" y="137"/>
                      </a:lnTo>
                      <a:lnTo>
                        <a:pt x="7" y="133"/>
                      </a:lnTo>
                      <a:lnTo>
                        <a:pt x="3" y="126"/>
                      </a:lnTo>
                      <a:lnTo>
                        <a:pt x="3" y="122"/>
                      </a:lnTo>
                      <a:lnTo>
                        <a:pt x="1" y="114"/>
                      </a:lnTo>
                      <a:lnTo>
                        <a:pt x="1" y="110"/>
                      </a:lnTo>
                      <a:lnTo>
                        <a:pt x="0" y="103"/>
                      </a:lnTo>
                      <a:lnTo>
                        <a:pt x="0" y="97"/>
                      </a:lnTo>
                      <a:lnTo>
                        <a:pt x="1" y="91"/>
                      </a:lnTo>
                      <a:lnTo>
                        <a:pt x="3" y="86"/>
                      </a:lnTo>
                      <a:lnTo>
                        <a:pt x="5" y="74"/>
                      </a:lnTo>
                      <a:lnTo>
                        <a:pt x="11" y="65"/>
                      </a:lnTo>
                      <a:lnTo>
                        <a:pt x="17" y="53"/>
                      </a:lnTo>
                      <a:lnTo>
                        <a:pt x="22" y="42"/>
                      </a:lnTo>
                      <a:lnTo>
                        <a:pt x="30" y="32"/>
                      </a:lnTo>
                      <a:lnTo>
                        <a:pt x="36" y="25"/>
                      </a:lnTo>
                      <a:lnTo>
                        <a:pt x="43" y="15"/>
                      </a:lnTo>
                      <a:lnTo>
                        <a:pt x="49" y="10"/>
                      </a:lnTo>
                      <a:lnTo>
                        <a:pt x="57" y="4"/>
                      </a:lnTo>
                      <a:lnTo>
                        <a:pt x="62" y="0"/>
                      </a:lnTo>
                      <a:lnTo>
                        <a:pt x="89" y="34"/>
                      </a:lnTo>
                      <a:close/>
                    </a:path>
                  </a:pathLst>
                </a:custGeom>
                <a:solidFill>
                  <a:srgbClr val="FFFFFF"/>
                </a:solidFill>
                <a:ln w="9525">
                  <a:noFill/>
                  <a:round/>
                  <a:headEnd/>
                  <a:tailEnd/>
                </a:ln>
              </p:spPr>
              <p:txBody>
                <a:bodyPr/>
                <a:lstStyle/>
                <a:p>
                  <a:endParaRPr lang="en-US"/>
                </a:p>
              </p:txBody>
            </p:sp>
            <p:sp>
              <p:nvSpPr>
                <p:cNvPr id="59441" name="Freeform 46"/>
                <p:cNvSpPr>
                  <a:spLocks/>
                </p:cNvSpPr>
                <p:nvPr/>
              </p:nvSpPr>
              <p:spPr bwMode="auto">
                <a:xfrm>
                  <a:off x="3696" y="1923"/>
                  <a:ext cx="199" cy="141"/>
                </a:xfrm>
                <a:custGeom>
                  <a:avLst/>
                  <a:gdLst>
                    <a:gd name="T0" fmla="*/ 59 w 202"/>
                    <a:gd name="T1" fmla="*/ 33 h 135"/>
                    <a:gd name="T2" fmla="*/ 47 w 202"/>
                    <a:gd name="T3" fmla="*/ 56 h 135"/>
                    <a:gd name="T4" fmla="*/ 38 w 202"/>
                    <a:gd name="T5" fmla="*/ 75 h 135"/>
                    <a:gd name="T6" fmla="*/ 33 w 202"/>
                    <a:gd name="T7" fmla="*/ 97 h 135"/>
                    <a:gd name="T8" fmla="*/ 33 w 202"/>
                    <a:gd name="T9" fmla="*/ 118 h 135"/>
                    <a:gd name="T10" fmla="*/ 33 w 202"/>
                    <a:gd name="T11" fmla="*/ 134 h 135"/>
                    <a:gd name="T12" fmla="*/ 40 w 202"/>
                    <a:gd name="T13" fmla="*/ 149 h 135"/>
                    <a:gd name="T14" fmla="*/ 60 w 202"/>
                    <a:gd name="T15" fmla="*/ 152 h 135"/>
                    <a:gd name="T16" fmla="*/ 79 w 202"/>
                    <a:gd name="T17" fmla="*/ 146 h 135"/>
                    <a:gd name="T18" fmla="*/ 94 w 202"/>
                    <a:gd name="T19" fmla="*/ 130 h 135"/>
                    <a:gd name="T20" fmla="*/ 106 w 202"/>
                    <a:gd name="T21" fmla="*/ 104 h 135"/>
                    <a:gd name="T22" fmla="*/ 119 w 202"/>
                    <a:gd name="T23" fmla="*/ 78 h 135"/>
                    <a:gd name="T24" fmla="*/ 130 w 202"/>
                    <a:gd name="T25" fmla="*/ 50 h 135"/>
                    <a:gd name="T26" fmla="*/ 140 w 202"/>
                    <a:gd name="T27" fmla="*/ 25 h 135"/>
                    <a:gd name="T28" fmla="*/ 145 w 202"/>
                    <a:gd name="T29" fmla="*/ 4 h 135"/>
                    <a:gd name="T30" fmla="*/ 172 w 202"/>
                    <a:gd name="T31" fmla="*/ 11 h 135"/>
                    <a:gd name="T32" fmla="*/ 168 w 202"/>
                    <a:gd name="T33" fmla="*/ 25 h 135"/>
                    <a:gd name="T34" fmla="*/ 164 w 202"/>
                    <a:gd name="T35" fmla="*/ 50 h 135"/>
                    <a:gd name="T36" fmla="*/ 160 w 202"/>
                    <a:gd name="T37" fmla="*/ 64 h 135"/>
                    <a:gd name="T38" fmla="*/ 156 w 202"/>
                    <a:gd name="T39" fmla="*/ 81 h 135"/>
                    <a:gd name="T40" fmla="*/ 151 w 202"/>
                    <a:gd name="T41" fmla="*/ 103 h 135"/>
                    <a:gd name="T42" fmla="*/ 145 w 202"/>
                    <a:gd name="T43" fmla="*/ 124 h 135"/>
                    <a:gd name="T44" fmla="*/ 136 w 202"/>
                    <a:gd name="T45" fmla="*/ 140 h 135"/>
                    <a:gd name="T46" fmla="*/ 125 w 202"/>
                    <a:gd name="T47" fmla="*/ 159 h 135"/>
                    <a:gd name="T48" fmla="*/ 111 w 202"/>
                    <a:gd name="T49" fmla="*/ 172 h 135"/>
                    <a:gd name="T50" fmla="*/ 100 w 202"/>
                    <a:gd name="T51" fmla="*/ 188 h 135"/>
                    <a:gd name="T52" fmla="*/ 92 w 202"/>
                    <a:gd name="T53" fmla="*/ 196 h 135"/>
                    <a:gd name="T54" fmla="*/ 78 w 202"/>
                    <a:gd name="T55" fmla="*/ 205 h 135"/>
                    <a:gd name="T56" fmla="*/ 60 w 202"/>
                    <a:gd name="T57" fmla="*/ 208 h 135"/>
                    <a:gd name="T58" fmla="*/ 41 w 202"/>
                    <a:gd name="T59" fmla="*/ 205 h 135"/>
                    <a:gd name="T60" fmla="*/ 33 w 202"/>
                    <a:gd name="T61" fmla="*/ 196 h 135"/>
                    <a:gd name="T62" fmla="*/ 21 w 202"/>
                    <a:gd name="T63" fmla="*/ 188 h 135"/>
                    <a:gd name="T64" fmla="*/ 4 w 202"/>
                    <a:gd name="T65" fmla="*/ 159 h 135"/>
                    <a:gd name="T66" fmla="*/ 0 w 202"/>
                    <a:gd name="T67" fmla="*/ 127 h 135"/>
                    <a:gd name="T68" fmla="*/ 8 w 202"/>
                    <a:gd name="T69" fmla="*/ 95 h 135"/>
                    <a:gd name="T70" fmla="*/ 10 w 202"/>
                    <a:gd name="T71" fmla="*/ 72 h 135"/>
                    <a:gd name="T72" fmla="*/ 15 w 202"/>
                    <a:gd name="T73" fmla="*/ 58 h 135"/>
                    <a:gd name="T74" fmla="*/ 29 w 202"/>
                    <a:gd name="T75" fmla="*/ 29 h 135"/>
                    <a:gd name="T76" fmla="*/ 33 w 202"/>
                    <a:gd name="T77" fmla="*/ 6 h 135"/>
                    <a:gd name="T78" fmla="*/ 38 w 202"/>
                    <a:gd name="T79" fmla="*/ 0 h 135"/>
                    <a:gd name="T80" fmla="*/ 62 w 202"/>
                    <a:gd name="T81" fmla="*/ 29 h 1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135"/>
                    <a:gd name="T125" fmla="*/ 202 w 202"/>
                    <a:gd name="T126" fmla="*/ 135 h 1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135">
                      <a:moveTo>
                        <a:pt x="72" y="19"/>
                      </a:moveTo>
                      <a:lnTo>
                        <a:pt x="69" y="23"/>
                      </a:lnTo>
                      <a:lnTo>
                        <a:pt x="61" y="30"/>
                      </a:lnTo>
                      <a:lnTo>
                        <a:pt x="57" y="36"/>
                      </a:lnTo>
                      <a:lnTo>
                        <a:pt x="51" y="42"/>
                      </a:lnTo>
                      <a:lnTo>
                        <a:pt x="48" y="49"/>
                      </a:lnTo>
                      <a:lnTo>
                        <a:pt x="44" y="55"/>
                      </a:lnTo>
                      <a:lnTo>
                        <a:pt x="40" y="63"/>
                      </a:lnTo>
                      <a:lnTo>
                        <a:pt x="38" y="68"/>
                      </a:lnTo>
                      <a:lnTo>
                        <a:pt x="36" y="76"/>
                      </a:lnTo>
                      <a:lnTo>
                        <a:pt x="36" y="84"/>
                      </a:lnTo>
                      <a:lnTo>
                        <a:pt x="38" y="87"/>
                      </a:lnTo>
                      <a:lnTo>
                        <a:pt x="44" y="93"/>
                      </a:lnTo>
                      <a:lnTo>
                        <a:pt x="50" y="97"/>
                      </a:lnTo>
                      <a:lnTo>
                        <a:pt x="61" y="99"/>
                      </a:lnTo>
                      <a:lnTo>
                        <a:pt x="70" y="99"/>
                      </a:lnTo>
                      <a:lnTo>
                        <a:pt x="82" y="97"/>
                      </a:lnTo>
                      <a:lnTo>
                        <a:pt x="89" y="95"/>
                      </a:lnTo>
                      <a:lnTo>
                        <a:pt x="101" y="89"/>
                      </a:lnTo>
                      <a:lnTo>
                        <a:pt x="108" y="84"/>
                      </a:lnTo>
                      <a:lnTo>
                        <a:pt x="118" y="76"/>
                      </a:lnTo>
                      <a:lnTo>
                        <a:pt x="126" y="68"/>
                      </a:lnTo>
                      <a:lnTo>
                        <a:pt x="133" y="61"/>
                      </a:lnTo>
                      <a:lnTo>
                        <a:pt x="139" y="51"/>
                      </a:lnTo>
                      <a:lnTo>
                        <a:pt x="146" y="42"/>
                      </a:lnTo>
                      <a:lnTo>
                        <a:pt x="150" y="32"/>
                      </a:lnTo>
                      <a:lnTo>
                        <a:pt x="158" y="25"/>
                      </a:lnTo>
                      <a:lnTo>
                        <a:pt x="160" y="15"/>
                      </a:lnTo>
                      <a:lnTo>
                        <a:pt x="164" y="9"/>
                      </a:lnTo>
                      <a:lnTo>
                        <a:pt x="165" y="4"/>
                      </a:lnTo>
                      <a:lnTo>
                        <a:pt x="169" y="0"/>
                      </a:lnTo>
                      <a:lnTo>
                        <a:pt x="202" y="11"/>
                      </a:lnTo>
                      <a:lnTo>
                        <a:pt x="200" y="11"/>
                      </a:lnTo>
                      <a:lnTo>
                        <a:pt x="198" y="15"/>
                      </a:lnTo>
                      <a:lnTo>
                        <a:pt x="196" y="23"/>
                      </a:lnTo>
                      <a:lnTo>
                        <a:pt x="192" y="32"/>
                      </a:lnTo>
                      <a:lnTo>
                        <a:pt x="190" y="36"/>
                      </a:lnTo>
                      <a:lnTo>
                        <a:pt x="186" y="42"/>
                      </a:lnTo>
                      <a:lnTo>
                        <a:pt x="183" y="47"/>
                      </a:lnTo>
                      <a:lnTo>
                        <a:pt x="181" y="53"/>
                      </a:lnTo>
                      <a:lnTo>
                        <a:pt x="177" y="61"/>
                      </a:lnTo>
                      <a:lnTo>
                        <a:pt x="173" y="67"/>
                      </a:lnTo>
                      <a:lnTo>
                        <a:pt x="169" y="72"/>
                      </a:lnTo>
                      <a:lnTo>
                        <a:pt x="165" y="80"/>
                      </a:lnTo>
                      <a:lnTo>
                        <a:pt x="160" y="86"/>
                      </a:lnTo>
                      <a:lnTo>
                        <a:pt x="156" y="91"/>
                      </a:lnTo>
                      <a:lnTo>
                        <a:pt x="148" y="97"/>
                      </a:lnTo>
                      <a:lnTo>
                        <a:pt x="145" y="103"/>
                      </a:lnTo>
                      <a:lnTo>
                        <a:pt x="137" y="108"/>
                      </a:lnTo>
                      <a:lnTo>
                        <a:pt x="131" y="112"/>
                      </a:lnTo>
                      <a:lnTo>
                        <a:pt x="126" y="116"/>
                      </a:lnTo>
                      <a:lnTo>
                        <a:pt x="120" y="122"/>
                      </a:lnTo>
                      <a:lnTo>
                        <a:pt x="110" y="125"/>
                      </a:lnTo>
                      <a:lnTo>
                        <a:pt x="103" y="127"/>
                      </a:lnTo>
                      <a:lnTo>
                        <a:pt x="95" y="129"/>
                      </a:lnTo>
                      <a:lnTo>
                        <a:pt x="88" y="133"/>
                      </a:lnTo>
                      <a:lnTo>
                        <a:pt x="78" y="133"/>
                      </a:lnTo>
                      <a:lnTo>
                        <a:pt x="70" y="135"/>
                      </a:lnTo>
                      <a:lnTo>
                        <a:pt x="61" y="133"/>
                      </a:lnTo>
                      <a:lnTo>
                        <a:pt x="51" y="133"/>
                      </a:lnTo>
                      <a:lnTo>
                        <a:pt x="42" y="129"/>
                      </a:lnTo>
                      <a:lnTo>
                        <a:pt x="34" y="127"/>
                      </a:lnTo>
                      <a:lnTo>
                        <a:pt x="27" y="124"/>
                      </a:lnTo>
                      <a:lnTo>
                        <a:pt x="21" y="122"/>
                      </a:lnTo>
                      <a:lnTo>
                        <a:pt x="12" y="112"/>
                      </a:lnTo>
                      <a:lnTo>
                        <a:pt x="4" y="103"/>
                      </a:lnTo>
                      <a:lnTo>
                        <a:pt x="0" y="91"/>
                      </a:lnTo>
                      <a:lnTo>
                        <a:pt x="0" y="82"/>
                      </a:lnTo>
                      <a:lnTo>
                        <a:pt x="2" y="70"/>
                      </a:lnTo>
                      <a:lnTo>
                        <a:pt x="8" y="61"/>
                      </a:lnTo>
                      <a:lnTo>
                        <a:pt x="8" y="53"/>
                      </a:lnTo>
                      <a:lnTo>
                        <a:pt x="10" y="47"/>
                      </a:lnTo>
                      <a:lnTo>
                        <a:pt x="13" y="42"/>
                      </a:lnTo>
                      <a:lnTo>
                        <a:pt x="15" y="38"/>
                      </a:lnTo>
                      <a:lnTo>
                        <a:pt x="23" y="27"/>
                      </a:lnTo>
                      <a:lnTo>
                        <a:pt x="29" y="19"/>
                      </a:lnTo>
                      <a:lnTo>
                        <a:pt x="34" y="11"/>
                      </a:lnTo>
                      <a:lnTo>
                        <a:pt x="40" y="6"/>
                      </a:lnTo>
                      <a:lnTo>
                        <a:pt x="44" y="0"/>
                      </a:lnTo>
                      <a:lnTo>
                        <a:pt x="48" y="0"/>
                      </a:lnTo>
                      <a:lnTo>
                        <a:pt x="72" y="19"/>
                      </a:lnTo>
                      <a:close/>
                    </a:path>
                  </a:pathLst>
                </a:custGeom>
                <a:solidFill>
                  <a:srgbClr val="FFFFFF"/>
                </a:solidFill>
                <a:ln w="9525">
                  <a:noFill/>
                  <a:round/>
                  <a:headEnd/>
                  <a:tailEnd/>
                </a:ln>
              </p:spPr>
              <p:txBody>
                <a:bodyPr/>
                <a:lstStyle/>
                <a:p>
                  <a:endParaRPr lang="en-US"/>
                </a:p>
              </p:txBody>
            </p:sp>
            <p:sp>
              <p:nvSpPr>
                <p:cNvPr id="59442" name="Freeform 47"/>
                <p:cNvSpPr>
                  <a:spLocks/>
                </p:cNvSpPr>
                <p:nvPr/>
              </p:nvSpPr>
              <p:spPr bwMode="auto">
                <a:xfrm>
                  <a:off x="4222" y="2031"/>
                  <a:ext cx="92" cy="132"/>
                </a:xfrm>
                <a:custGeom>
                  <a:avLst/>
                  <a:gdLst>
                    <a:gd name="T0" fmla="*/ 18 w 94"/>
                    <a:gd name="T1" fmla="*/ 92 h 129"/>
                    <a:gd name="T2" fmla="*/ 18 w 94"/>
                    <a:gd name="T3" fmla="*/ 88 h 129"/>
                    <a:gd name="T4" fmla="*/ 21 w 94"/>
                    <a:gd name="T5" fmla="*/ 79 h 129"/>
                    <a:gd name="T6" fmla="*/ 23 w 94"/>
                    <a:gd name="T7" fmla="*/ 65 h 129"/>
                    <a:gd name="T8" fmla="*/ 23 w 94"/>
                    <a:gd name="T9" fmla="*/ 55 h 129"/>
                    <a:gd name="T10" fmla="*/ 30 w 94"/>
                    <a:gd name="T11" fmla="*/ 50 h 129"/>
                    <a:gd name="T12" fmla="*/ 36 w 94"/>
                    <a:gd name="T13" fmla="*/ 46 h 129"/>
                    <a:gd name="T14" fmla="*/ 38 w 94"/>
                    <a:gd name="T15" fmla="*/ 46 h 129"/>
                    <a:gd name="T16" fmla="*/ 42 w 94"/>
                    <a:gd name="T17" fmla="*/ 50 h 129"/>
                    <a:gd name="T18" fmla="*/ 46 w 94"/>
                    <a:gd name="T19" fmla="*/ 53 h 129"/>
                    <a:gd name="T20" fmla="*/ 47 w 94"/>
                    <a:gd name="T21" fmla="*/ 61 h 129"/>
                    <a:gd name="T22" fmla="*/ 49 w 94"/>
                    <a:gd name="T23" fmla="*/ 69 h 129"/>
                    <a:gd name="T24" fmla="*/ 49 w 94"/>
                    <a:gd name="T25" fmla="*/ 79 h 129"/>
                    <a:gd name="T26" fmla="*/ 47 w 94"/>
                    <a:gd name="T27" fmla="*/ 88 h 129"/>
                    <a:gd name="T28" fmla="*/ 47 w 94"/>
                    <a:gd name="T29" fmla="*/ 92 h 129"/>
                    <a:gd name="T30" fmla="*/ 42 w 94"/>
                    <a:gd name="T31" fmla="*/ 100 h 129"/>
                    <a:gd name="T32" fmla="*/ 36 w 94"/>
                    <a:gd name="T33" fmla="*/ 105 h 129"/>
                    <a:gd name="T34" fmla="*/ 28 w 94"/>
                    <a:gd name="T35" fmla="*/ 109 h 129"/>
                    <a:gd name="T36" fmla="*/ 23 w 94"/>
                    <a:gd name="T37" fmla="*/ 115 h 129"/>
                    <a:gd name="T38" fmla="*/ 23 w 94"/>
                    <a:gd name="T39" fmla="*/ 115 h 129"/>
                    <a:gd name="T40" fmla="*/ 23 w 94"/>
                    <a:gd name="T41" fmla="*/ 118 h 129"/>
                    <a:gd name="T42" fmla="*/ 28 w 94"/>
                    <a:gd name="T43" fmla="*/ 161 h 129"/>
                    <a:gd name="T44" fmla="*/ 32 w 94"/>
                    <a:gd name="T45" fmla="*/ 159 h 129"/>
                    <a:gd name="T46" fmla="*/ 42 w 94"/>
                    <a:gd name="T47" fmla="*/ 151 h 129"/>
                    <a:gd name="T48" fmla="*/ 46 w 94"/>
                    <a:gd name="T49" fmla="*/ 148 h 129"/>
                    <a:gd name="T50" fmla="*/ 53 w 94"/>
                    <a:gd name="T51" fmla="*/ 144 h 129"/>
                    <a:gd name="T52" fmla="*/ 59 w 94"/>
                    <a:gd name="T53" fmla="*/ 138 h 129"/>
                    <a:gd name="T54" fmla="*/ 63 w 94"/>
                    <a:gd name="T55" fmla="*/ 129 h 129"/>
                    <a:gd name="T56" fmla="*/ 66 w 94"/>
                    <a:gd name="T57" fmla="*/ 118 h 129"/>
                    <a:gd name="T58" fmla="*/ 69 w 94"/>
                    <a:gd name="T59" fmla="*/ 107 h 129"/>
                    <a:gd name="T60" fmla="*/ 72 w 94"/>
                    <a:gd name="T61" fmla="*/ 98 h 129"/>
                    <a:gd name="T62" fmla="*/ 74 w 94"/>
                    <a:gd name="T63" fmla="*/ 88 h 129"/>
                    <a:gd name="T64" fmla="*/ 74 w 94"/>
                    <a:gd name="T65" fmla="*/ 79 h 129"/>
                    <a:gd name="T66" fmla="*/ 74 w 94"/>
                    <a:gd name="T67" fmla="*/ 73 h 129"/>
                    <a:gd name="T68" fmla="*/ 74 w 94"/>
                    <a:gd name="T69" fmla="*/ 63 h 129"/>
                    <a:gd name="T70" fmla="*/ 74 w 94"/>
                    <a:gd name="T71" fmla="*/ 57 h 129"/>
                    <a:gd name="T72" fmla="*/ 72 w 94"/>
                    <a:gd name="T73" fmla="*/ 51 h 129"/>
                    <a:gd name="T74" fmla="*/ 72 w 94"/>
                    <a:gd name="T75" fmla="*/ 44 h 129"/>
                    <a:gd name="T76" fmla="*/ 69 w 94"/>
                    <a:gd name="T77" fmla="*/ 38 h 129"/>
                    <a:gd name="T78" fmla="*/ 67 w 94"/>
                    <a:gd name="T79" fmla="*/ 32 h 129"/>
                    <a:gd name="T80" fmla="*/ 66 w 94"/>
                    <a:gd name="T81" fmla="*/ 21 h 129"/>
                    <a:gd name="T82" fmla="*/ 64 w 94"/>
                    <a:gd name="T83" fmla="*/ 15 h 129"/>
                    <a:gd name="T84" fmla="*/ 60 w 94"/>
                    <a:gd name="T85" fmla="*/ 7 h 129"/>
                    <a:gd name="T86" fmla="*/ 51 w 94"/>
                    <a:gd name="T87" fmla="*/ 3 h 129"/>
                    <a:gd name="T88" fmla="*/ 46 w 94"/>
                    <a:gd name="T89" fmla="*/ 0 h 129"/>
                    <a:gd name="T90" fmla="*/ 40 w 94"/>
                    <a:gd name="T91" fmla="*/ 2 h 129"/>
                    <a:gd name="T92" fmla="*/ 32 w 94"/>
                    <a:gd name="T93" fmla="*/ 2 h 129"/>
                    <a:gd name="T94" fmla="*/ 25 w 94"/>
                    <a:gd name="T95" fmla="*/ 5 h 129"/>
                    <a:gd name="T96" fmla="*/ 23 w 94"/>
                    <a:gd name="T97" fmla="*/ 11 h 129"/>
                    <a:gd name="T98" fmla="*/ 18 w 94"/>
                    <a:gd name="T99" fmla="*/ 19 h 129"/>
                    <a:gd name="T100" fmla="*/ 12 w 94"/>
                    <a:gd name="T101" fmla="*/ 32 h 129"/>
                    <a:gd name="T102" fmla="*/ 8 w 94"/>
                    <a:gd name="T103" fmla="*/ 40 h 129"/>
                    <a:gd name="T104" fmla="*/ 4 w 94"/>
                    <a:gd name="T105" fmla="*/ 44 h 129"/>
                    <a:gd name="T106" fmla="*/ 0 w 94"/>
                    <a:gd name="T107" fmla="*/ 53 h 129"/>
                    <a:gd name="T108" fmla="*/ 18 w 94"/>
                    <a:gd name="T109" fmla="*/ 92 h 129"/>
                    <a:gd name="T110" fmla="*/ 18 w 94"/>
                    <a:gd name="T111" fmla="*/ 92 h 1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4"/>
                    <a:gd name="T169" fmla="*/ 0 h 129"/>
                    <a:gd name="T170" fmla="*/ 94 w 94"/>
                    <a:gd name="T171" fmla="*/ 129 h 1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4" h="129">
                      <a:moveTo>
                        <a:pt x="18" y="72"/>
                      </a:moveTo>
                      <a:lnTo>
                        <a:pt x="18" y="68"/>
                      </a:lnTo>
                      <a:lnTo>
                        <a:pt x="21" y="62"/>
                      </a:lnTo>
                      <a:lnTo>
                        <a:pt x="27" y="55"/>
                      </a:lnTo>
                      <a:lnTo>
                        <a:pt x="33" y="45"/>
                      </a:lnTo>
                      <a:lnTo>
                        <a:pt x="40" y="40"/>
                      </a:lnTo>
                      <a:lnTo>
                        <a:pt x="46" y="36"/>
                      </a:lnTo>
                      <a:lnTo>
                        <a:pt x="48" y="36"/>
                      </a:lnTo>
                      <a:lnTo>
                        <a:pt x="52" y="40"/>
                      </a:lnTo>
                      <a:lnTo>
                        <a:pt x="56" y="43"/>
                      </a:lnTo>
                      <a:lnTo>
                        <a:pt x="57" y="51"/>
                      </a:lnTo>
                      <a:lnTo>
                        <a:pt x="59" y="57"/>
                      </a:lnTo>
                      <a:lnTo>
                        <a:pt x="59" y="62"/>
                      </a:lnTo>
                      <a:lnTo>
                        <a:pt x="57" y="68"/>
                      </a:lnTo>
                      <a:lnTo>
                        <a:pt x="57" y="72"/>
                      </a:lnTo>
                      <a:lnTo>
                        <a:pt x="52" y="80"/>
                      </a:lnTo>
                      <a:lnTo>
                        <a:pt x="46" y="85"/>
                      </a:lnTo>
                      <a:lnTo>
                        <a:pt x="38" y="89"/>
                      </a:lnTo>
                      <a:lnTo>
                        <a:pt x="33" y="93"/>
                      </a:lnTo>
                      <a:lnTo>
                        <a:pt x="27" y="93"/>
                      </a:lnTo>
                      <a:lnTo>
                        <a:pt x="25" y="95"/>
                      </a:lnTo>
                      <a:lnTo>
                        <a:pt x="38" y="129"/>
                      </a:lnTo>
                      <a:lnTo>
                        <a:pt x="42" y="127"/>
                      </a:lnTo>
                      <a:lnTo>
                        <a:pt x="52" y="121"/>
                      </a:lnTo>
                      <a:lnTo>
                        <a:pt x="56" y="118"/>
                      </a:lnTo>
                      <a:lnTo>
                        <a:pt x="63" y="114"/>
                      </a:lnTo>
                      <a:lnTo>
                        <a:pt x="69" y="108"/>
                      </a:lnTo>
                      <a:lnTo>
                        <a:pt x="76" y="102"/>
                      </a:lnTo>
                      <a:lnTo>
                        <a:pt x="82" y="95"/>
                      </a:lnTo>
                      <a:lnTo>
                        <a:pt x="88" y="87"/>
                      </a:lnTo>
                      <a:lnTo>
                        <a:pt x="92" y="78"/>
                      </a:lnTo>
                      <a:lnTo>
                        <a:pt x="94" y="68"/>
                      </a:lnTo>
                      <a:lnTo>
                        <a:pt x="94" y="62"/>
                      </a:lnTo>
                      <a:lnTo>
                        <a:pt x="94" y="59"/>
                      </a:lnTo>
                      <a:lnTo>
                        <a:pt x="94" y="53"/>
                      </a:lnTo>
                      <a:lnTo>
                        <a:pt x="94" y="47"/>
                      </a:lnTo>
                      <a:lnTo>
                        <a:pt x="92" y="41"/>
                      </a:lnTo>
                      <a:lnTo>
                        <a:pt x="92" y="34"/>
                      </a:lnTo>
                      <a:lnTo>
                        <a:pt x="88" y="28"/>
                      </a:lnTo>
                      <a:lnTo>
                        <a:pt x="84" y="22"/>
                      </a:lnTo>
                      <a:lnTo>
                        <a:pt x="82" y="21"/>
                      </a:lnTo>
                      <a:lnTo>
                        <a:pt x="78" y="15"/>
                      </a:lnTo>
                      <a:lnTo>
                        <a:pt x="71" y="7"/>
                      </a:lnTo>
                      <a:lnTo>
                        <a:pt x="61" y="3"/>
                      </a:lnTo>
                      <a:lnTo>
                        <a:pt x="56" y="0"/>
                      </a:lnTo>
                      <a:lnTo>
                        <a:pt x="50" y="2"/>
                      </a:lnTo>
                      <a:lnTo>
                        <a:pt x="42" y="2"/>
                      </a:lnTo>
                      <a:lnTo>
                        <a:pt x="35" y="5"/>
                      </a:lnTo>
                      <a:lnTo>
                        <a:pt x="25" y="11"/>
                      </a:lnTo>
                      <a:lnTo>
                        <a:pt x="18" y="19"/>
                      </a:lnTo>
                      <a:lnTo>
                        <a:pt x="12" y="22"/>
                      </a:lnTo>
                      <a:lnTo>
                        <a:pt x="8" y="30"/>
                      </a:lnTo>
                      <a:lnTo>
                        <a:pt x="4" y="34"/>
                      </a:lnTo>
                      <a:lnTo>
                        <a:pt x="0" y="43"/>
                      </a:lnTo>
                      <a:lnTo>
                        <a:pt x="18" y="72"/>
                      </a:lnTo>
                      <a:close/>
                    </a:path>
                  </a:pathLst>
                </a:custGeom>
                <a:solidFill>
                  <a:srgbClr val="FFFFFF"/>
                </a:solidFill>
                <a:ln w="9525">
                  <a:noFill/>
                  <a:round/>
                  <a:headEnd/>
                  <a:tailEnd/>
                </a:ln>
              </p:spPr>
              <p:txBody>
                <a:bodyPr/>
                <a:lstStyle/>
                <a:p>
                  <a:endParaRPr lang="en-US"/>
                </a:p>
              </p:txBody>
            </p:sp>
            <p:sp>
              <p:nvSpPr>
                <p:cNvPr id="59443" name="Freeform 48"/>
                <p:cNvSpPr>
                  <a:spLocks/>
                </p:cNvSpPr>
                <p:nvPr/>
              </p:nvSpPr>
              <p:spPr bwMode="auto">
                <a:xfrm>
                  <a:off x="4210" y="1973"/>
                  <a:ext cx="176" cy="276"/>
                </a:xfrm>
                <a:custGeom>
                  <a:avLst/>
                  <a:gdLst>
                    <a:gd name="T0" fmla="*/ 15 w 177"/>
                    <a:gd name="T1" fmla="*/ 119 h 269"/>
                    <a:gd name="T2" fmla="*/ 19 w 177"/>
                    <a:gd name="T3" fmla="*/ 104 h 269"/>
                    <a:gd name="T4" fmla="*/ 25 w 177"/>
                    <a:gd name="T5" fmla="*/ 89 h 269"/>
                    <a:gd name="T6" fmla="*/ 34 w 177"/>
                    <a:gd name="T7" fmla="*/ 74 h 269"/>
                    <a:gd name="T8" fmla="*/ 48 w 177"/>
                    <a:gd name="T9" fmla="*/ 52 h 269"/>
                    <a:gd name="T10" fmla="*/ 67 w 177"/>
                    <a:gd name="T11" fmla="*/ 43 h 269"/>
                    <a:gd name="T12" fmla="*/ 82 w 177"/>
                    <a:gd name="T13" fmla="*/ 43 h 269"/>
                    <a:gd name="T14" fmla="*/ 88 w 177"/>
                    <a:gd name="T15" fmla="*/ 47 h 269"/>
                    <a:gd name="T16" fmla="*/ 95 w 177"/>
                    <a:gd name="T17" fmla="*/ 52 h 269"/>
                    <a:gd name="T18" fmla="*/ 108 w 177"/>
                    <a:gd name="T19" fmla="*/ 70 h 269"/>
                    <a:gd name="T20" fmla="*/ 117 w 177"/>
                    <a:gd name="T21" fmla="*/ 85 h 269"/>
                    <a:gd name="T22" fmla="*/ 121 w 177"/>
                    <a:gd name="T23" fmla="*/ 98 h 269"/>
                    <a:gd name="T24" fmla="*/ 127 w 177"/>
                    <a:gd name="T25" fmla="*/ 129 h 269"/>
                    <a:gd name="T26" fmla="*/ 129 w 177"/>
                    <a:gd name="T27" fmla="*/ 143 h 269"/>
                    <a:gd name="T28" fmla="*/ 131 w 177"/>
                    <a:gd name="T29" fmla="*/ 163 h 269"/>
                    <a:gd name="T30" fmla="*/ 129 w 177"/>
                    <a:gd name="T31" fmla="*/ 178 h 269"/>
                    <a:gd name="T32" fmla="*/ 127 w 177"/>
                    <a:gd name="T33" fmla="*/ 198 h 269"/>
                    <a:gd name="T34" fmla="*/ 121 w 177"/>
                    <a:gd name="T35" fmla="*/ 214 h 269"/>
                    <a:gd name="T36" fmla="*/ 115 w 177"/>
                    <a:gd name="T37" fmla="*/ 234 h 269"/>
                    <a:gd name="T38" fmla="*/ 104 w 177"/>
                    <a:gd name="T39" fmla="*/ 249 h 269"/>
                    <a:gd name="T40" fmla="*/ 91 w 177"/>
                    <a:gd name="T41" fmla="*/ 266 h 269"/>
                    <a:gd name="T42" fmla="*/ 84 w 177"/>
                    <a:gd name="T43" fmla="*/ 281 h 269"/>
                    <a:gd name="T44" fmla="*/ 65 w 177"/>
                    <a:gd name="T45" fmla="*/ 295 h 269"/>
                    <a:gd name="T46" fmla="*/ 74 w 177"/>
                    <a:gd name="T47" fmla="*/ 345 h 269"/>
                    <a:gd name="T48" fmla="*/ 87 w 177"/>
                    <a:gd name="T49" fmla="*/ 334 h 269"/>
                    <a:gd name="T50" fmla="*/ 91 w 177"/>
                    <a:gd name="T51" fmla="*/ 321 h 269"/>
                    <a:gd name="T52" fmla="*/ 104 w 177"/>
                    <a:gd name="T53" fmla="*/ 310 h 269"/>
                    <a:gd name="T54" fmla="*/ 115 w 177"/>
                    <a:gd name="T55" fmla="*/ 295 h 269"/>
                    <a:gd name="T56" fmla="*/ 129 w 177"/>
                    <a:gd name="T57" fmla="*/ 281 h 269"/>
                    <a:gd name="T58" fmla="*/ 140 w 177"/>
                    <a:gd name="T59" fmla="*/ 261 h 269"/>
                    <a:gd name="T60" fmla="*/ 148 w 177"/>
                    <a:gd name="T61" fmla="*/ 239 h 269"/>
                    <a:gd name="T62" fmla="*/ 157 w 177"/>
                    <a:gd name="T63" fmla="*/ 216 h 269"/>
                    <a:gd name="T64" fmla="*/ 163 w 177"/>
                    <a:gd name="T65" fmla="*/ 190 h 269"/>
                    <a:gd name="T66" fmla="*/ 167 w 177"/>
                    <a:gd name="T67" fmla="*/ 171 h 269"/>
                    <a:gd name="T68" fmla="*/ 167 w 177"/>
                    <a:gd name="T69" fmla="*/ 152 h 269"/>
                    <a:gd name="T70" fmla="*/ 165 w 177"/>
                    <a:gd name="T71" fmla="*/ 137 h 269"/>
                    <a:gd name="T72" fmla="*/ 165 w 177"/>
                    <a:gd name="T73" fmla="*/ 125 h 269"/>
                    <a:gd name="T74" fmla="*/ 163 w 177"/>
                    <a:gd name="T75" fmla="*/ 104 h 269"/>
                    <a:gd name="T76" fmla="*/ 157 w 177"/>
                    <a:gd name="T77" fmla="*/ 89 h 269"/>
                    <a:gd name="T78" fmla="*/ 154 w 177"/>
                    <a:gd name="T79" fmla="*/ 74 h 269"/>
                    <a:gd name="T80" fmla="*/ 148 w 177"/>
                    <a:gd name="T81" fmla="*/ 52 h 269"/>
                    <a:gd name="T82" fmla="*/ 144 w 177"/>
                    <a:gd name="T83" fmla="*/ 43 h 269"/>
                    <a:gd name="T84" fmla="*/ 135 w 177"/>
                    <a:gd name="T85" fmla="*/ 37 h 269"/>
                    <a:gd name="T86" fmla="*/ 119 w 177"/>
                    <a:gd name="T87" fmla="*/ 16 h 269"/>
                    <a:gd name="T88" fmla="*/ 100 w 177"/>
                    <a:gd name="T89" fmla="*/ 6 h 269"/>
                    <a:gd name="T90" fmla="*/ 88 w 177"/>
                    <a:gd name="T91" fmla="*/ 2 h 269"/>
                    <a:gd name="T92" fmla="*/ 80 w 177"/>
                    <a:gd name="T93" fmla="*/ 0 h 269"/>
                    <a:gd name="T94" fmla="*/ 67 w 177"/>
                    <a:gd name="T95" fmla="*/ 0 h 269"/>
                    <a:gd name="T96" fmla="*/ 55 w 177"/>
                    <a:gd name="T97" fmla="*/ 4 h 269"/>
                    <a:gd name="T98" fmla="*/ 42 w 177"/>
                    <a:gd name="T99" fmla="*/ 10 h 269"/>
                    <a:gd name="T100" fmla="*/ 30 w 177"/>
                    <a:gd name="T101" fmla="*/ 30 h 269"/>
                    <a:gd name="T102" fmla="*/ 17 w 177"/>
                    <a:gd name="T103" fmla="*/ 43 h 269"/>
                    <a:gd name="T104" fmla="*/ 8 w 177"/>
                    <a:gd name="T105" fmla="*/ 56 h 269"/>
                    <a:gd name="T106" fmla="*/ 4 w 177"/>
                    <a:gd name="T107" fmla="*/ 78 h 269"/>
                    <a:gd name="T108" fmla="*/ 15 w 177"/>
                    <a:gd name="T109" fmla="*/ 122 h 2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7"/>
                    <a:gd name="T166" fmla="*/ 0 h 269"/>
                    <a:gd name="T167" fmla="*/ 177 w 177"/>
                    <a:gd name="T168" fmla="*/ 269 h 2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7" h="269">
                      <a:moveTo>
                        <a:pt x="15" y="94"/>
                      </a:moveTo>
                      <a:lnTo>
                        <a:pt x="15" y="92"/>
                      </a:lnTo>
                      <a:lnTo>
                        <a:pt x="17" y="88"/>
                      </a:lnTo>
                      <a:lnTo>
                        <a:pt x="19" y="82"/>
                      </a:lnTo>
                      <a:lnTo>
                        <a:pt x="21" y="77"/>
                      </a:lnTo>
                      <a:lnTo>
                        <a:pt x="25" y="69"/>
                      </a:lnTo>
                      <a:lnTo>
                        <a:pt x="30" y="63"/>
                      </a:lnTo>
                      <a:lnTo>
                        <a:pt x="34" y="56"/>
                      </a:lnTo>
                      <a:lnTo>
                        <a:pt x="42" y="50"/>
                      </a:lnTo>
                      <a:lnTo>
                        <a:pt x="48" y="42"/>
                      </a:lnTo>
                      <a:lnTo>
                        <a:pt x="57" y="39"/>
                      </a:lnTo>
                      <a:lnTo>
                        <a:pt x="67" y="33"/>
                      </a:lnTo>
                      <a:lnTo>
                        <a:pt x="76" y="33"/>
                      </a:lnTo>
                      <a:lnTo>
                        <a:pt x="82" y="33"/>
                      </a:lnTo>
                      <a:lnTo>
                        <a:pt x="87" y="35"/>
                      </a:lnTo>
                      <a:lnTo>
                        <a:pt x="93" y="37"/>
                      </a:lnTo>
                      <a:lnTo>
                        <a:pt x="99" y="40"/>
                      </a:lnTo>
                      <a:lnTo>
                        <a:pt x="105" y="42"/>
                      </a:lnTo>
                      <a:lnTo>
                        <a:pt x="110" y="48"/>
                      </a:lnTo>
                      <a:lnTo>
                        <a:pt x="118" y="54"/>
                      </a:lnTo>
                      <a:lnTo>
                        <a:pt x="125" y="61"/>
                      </a:lnTo>
                      <a:lnTo>
                        <a:pt x="127" y="65"/>
                      </a:lnTo>
                      <a:lnTo>
                        <a:pt x="129" y="71"/>
                      </a:lnTo>
                      <a:lnTo>
                        <a:pt x="131" y="78"/>
                      </a:lnTo>
                      <a:lnTo>
                        <a:pt x="135" y="88"/>
                      </a:lnTo>
                      <a:lnTo>
                        <a:pt x="137" y="99"/>
                      </a:lnTo>
                      <a:lnTo>
                        <a:pt x="139" y="105"/>
                      </a:lnTo>
                      <a:lnTo>
                        <a:pt x="139" y="111"/>
                      </a:lnTo>
                      <a:lnTo>
                        <a:pt x="139" y="118"/>
                      </a:lnTo>
                      <a:lnTo>
                        <a:pt x="141" y="126"/>
                      </a:lnTo>
                      <a:lnTo>
                        <a:pt x="139" y="132"/>
                      </a:lnTo>
                      <a:lnTo>
                        <a:pt x="139" y="137"/>
                      </a:lnTo>
                      <a:lnTo>
                        <a:pt x="137" y="145"/>
                      </a:lnTo>
                      <a:lnTo>
                        <a:pt x="137" y="153"/>
                      </a:lnTo>
                      <a:lnTo>
                        <a:pt x="133" y="158"/>
                      </a:lnTo>
                      <a:lnTo>
                        <a:pt x="131" y="166"/>
                      </a:lnTo>
                      <a:lnTo>
                        <a:pt x="127" y="174"/>
                      </a:lnTo>
                      <a:lnTo>
                        <a:pt x="125" y="181"/>
                      </a:lnTo>
                      <a:lnTo>
                        <a:pt x="120" y="187"/>
                      </a:lnTo>
                      <a:lnTo>
                        <a:pt x="114" y="193"/>
                      </a:lnTo>
                      <a:lnTo>
                        <a:pt x="106" y="198"/>
                      </a:lnTo>
                      <a:lnTo>
                        <a:pt x="101" y="206"/>
                      </a:lnTo>
                      <a:lnTo>
                        <a:pt x="93" y="212"/>
                      </a:lnTo>
                      <a:lnTo>
                        <a:pt x="84" y="217"/>
                      </a:lnTo>
                      <a:lnTo>
                        <a:pt x="74" y="223"/>
                      </a:lnTo>
                      <a:lnTo>
                        <a:pt x="65" y="229"/>
                      </a:lnTo>
                      <a:lnTo>
                        <a:pt x="72" y="269"/>
                      </a:lnTo>
                      <a:lnTo>
                        <a:pt x="74" y="267"/>
                      </a:lnTo>
                      <a:lnTo>
                        <a:pt x="80" y="265"/>
                      </a:lnTo>
                      <a:lnTo>
                        <a:pt x="87" y="259"/>
                      </a:lnTo>
                      <a:lnTo>
                        <a:pt x="97" y="253"/>
                      </a:lnTo>
                      <a:lnTo>
                        <a:pt x="101" y="248"/>
                      </a:lnTo>
                      <a:lnTo>
                        <a:pt x="106" y="244"/>
                      </a:lnTo>
                      <a:lnTo>
                        <a:pt x="114" y="240"/>
                      </a:lnTo>
                      <a:lnTo>
                        <a:pt x="120" y="234"/>
                      </a:lnTo>
                      <a:lnTo>
                        <a:pt x="125" y="229"/>
                      </a:lnTo>
                      <a:lnTo>
                        <a:pt x="131" y="223"/>
                      </a:lnTo>
                      <a:lnTo>
                        <a:pt x="139" y="217"/>
                      </a:lnTo>
                      <a:lnTo>
                        <a:pt x="145" y="210"/>
                      </a:lnTo>
                      <a:lnTo>
                        <a:pt x="150" y="202"/>
                      </a:lnTo>
                      <a:lnTo>
                        <a:pt x="154" y="194"/>
                      </a:lnTo>
                      <a:lnTo>
                        <a:pt x="158" y="185"/>
                      </a:lnTo>
                      <a:lnTo>
                        <a:pt x="164" y="175"/>
                      </a:lnTo>
                      <a:lnTo>
                        <a:pt x="167" y="168"/>
                      </a:lnTo>
                      <a:lnTo>
                        <a:pt x="171" y="158"/>
                      </a:lnTo>
                      <a:lnTo>
                        <a:pt x="173" y="147"/>
                      </a:lnTo>
                      <a:lnTo>
                        <a:pt x="177" y="137"/>
                      </a:lnTo>
                      <a:lnTo>
                        <a:pt x="177" y="132"/>
                      </a:lnTo>
                      <a:lnTo>
                        <a:pt x="177" y="124"/>
                      </a:lnTo>
                      <a:lnTo>
                        <a:pt x="177" y="118"/>
                      </a:lnTo>
                      <a:lnTo>
                        <a:pt x="177" y="113"/>
                      </a:lnTo>
                      <a:lnTo>
                        <a:pt x="175" y="107"/>
                      </a:lnTo>
                      <a:lnTo>
                        <a:pt x="175" y="101"/>
                      </a:lnTo>
                      <a:lnTo>
                        <a:pt x="175" y="96"/>
                      </a:lnTo>
                      <a:lnTo>
                        <a:pt x="175" y="90"/>
                      </a:lnTo>
                      <a:lnTo>
                        <a:pt x="173" y="82"/>
                      </a:lnTo>
                      <a:lnTo>
                        <a:pt x="169" y="77"/>
                      </a:lnTo>
                      <a:lnTo>
                        <a:pt x="167" y="69"/>
                      </a:lnTo>
                      <a:lnTo>
                        <a:pt x="167" y="63"/>
                      </a:lnTo>
                      <a:lnTo>
                        <a:pt x="164" y="56"/>
                      </a:lnTo>
                      <a:lnTo>
                        <a:pt x="162" y="50"/>
                      </a:lnTo>
                      <a:lnTo>
                        <a:pt x="158" y="42"/>
                      </a:lnTo>
                      <a:lnTo>
                        <a:pt x="156" y="37"/>
                      </a:lnTo>
                      <a:lnTo>
                        <a:pt x="154" y="33"/>
                      </a:lnTo>
                      <a:lnTo>
                        <a:pt x="150" y="31"/>
                      </a:lnTo>
                      <a:lnTo>
                        <a:pt x="145" y="27"/>
                      </a:lnTo>
                      <a:lnTo>
                        <a:pt x="139" y="21"/>
                      </a:lnTo>
                      <a:lnTo>
                        <a:pt x="129" y="16"/>
                      </a:lnTo>
                      <a:lnTo>
                        <a:pt x="120" y="12"/>
                      </a:lnTo>
                      <a:lnTo>
                        <a:pt x="110" y="6"/>
                      </a:lnTo>
                      <a:lnTo>
                        <a:pt x="101" y="4"/>
                      </a:lnTo>
                      <a:lnTo>
                        <a:pt x="93" y="2"/>
                      </a:lnTo>
                      <a:lnTo>
                        <a:pt x="87" y="0"/>
                      </a:lnTo>
                      <a:lnTo>
                        <a:pt x="80" y="0"/>
                      </a:lnTo>
                      <a:lnTo>
                        <a:pt x="74" y="0"/>
                      </a:lnTo>
                      <a:lnTo>
                        <a:pt x="67" y="0"/>
                      </a:lnTo>
                      <a:lnTo>
                        <a:pt x="61" y="2"/>
                      </a:lnTo>
                      <a:lnTo>
                        <a:pt x="55" y="4"/>
                      </a:lnTo>
                      <a:lnTo>
                        <a:pt x="48" y="6"/>
                      </a:lnTo>
                      <a:lnTo>
                        <a:pt x="42" y="10"/>
                      </a:lnTo>
                      <a:lnTo>
                        <a:pt x="36" y="14"/>
                      </a:lnTo>
                      <a:lnTo>
                        <a:pt x="30" y="20"/>
                      </a:lnTo>
                      <a:lnTo>
                        <a:pt x="23" y="27"/>
                      </a:lnTo>
                      <a:lnTo>
                        <a:pt x="17" y="33"/>
                      </a:lnTo>
                      <a:lnTo>
                        <a:pt x="11" y="42"/>
                      </a:lnTo>
                      <a:lnTo>
                        <a:pt x="8" y="46"/>
                      </a:lnTo>
                      <a:lnTo>
                        <a:pt x="6" y="52"/>
                      </a:lnTo>
                      <a:lnTo>
                        <a:pt x="4" y="58"/>
                      </a:lnTo>
                      <a:lnTo>
                        <a:pt x="0" y="63"/>
                      </a:lnTo>
                      <a:lnTo>
                        <a:pt x="15" y="94"/>
                      </a:lnTo>
                      <a:close/>
                    </a:path>
                  </a:pathLst>
                </a:custGeom>
                <a:solidFill>
                  <a:srgbClr val="FFFFFF"/>
                </a:solidFill>
                <a:ln w="9525">
                  <a:noFill/>
                  <a:round/>
                  <a:headEnd/>
                  <a:tailEnd/>
                </a:ln>
              </p:spPr>
              <p:txBody>
                <a:bodyPr/>
                <a:lstStyle/>
                <a:p>
                  <a:endParaRPr lang="en-US"/>
                </a:p>
              </p:txBody>
            </p:sp>
            <p:sp>
              <p:nvSpPr>
                <p:cNvPr id="59444" name="Freeform 49"/>
                <p:cNvSpPr>
                  <a:spLocks/>
                </p:cNvSpPr>
                <p:nvPr/>
              </p:nvSpPr>
              <p:spPr bwMode="auto">
                <a:xfrm>
                  <a:off x="3361" y="2745"/>
                  <a:ext cx="42" cy="37"/>
                </a:xfrm>
                <a:custGeom>
                  <a:avLst/>
                  <a:gdLst>
                    <a:gd name="T0" fmla="*/ 19 w 41"/>
                    <a:gd name="T1" fmla="*/ 44 h 36"/>
                    <a:gd name="T2" fmla="*/ 17 w 41"/>
                    <a:gd name="T3" fmla="*/ 44 h 36"/>
                    <a:gd name="T4" fmla="*/ 11 w 41"/>
                    <a:gd name="T5" fmla="*/ 42 h 36"/>
                    <a:gd name="T6" fmla="*/ 7 w 41"/>
                    <a:gd name="T7" fmla="*/ 38 h 36"/>
                    <a:gd name="T8" fmla="*/ 3 w 41"/>
                    <a:gd name="T9" fmla="*/ 36 h 36"/>
                    <a:gd name="T10" fmla="*/ 0 w 41"/>
                    <a:gd name="T11" fmla="*/ 31 h 36"/>
                    <a:gd name="T12" fmla="*/ 0 w 41"/>
                    <a:gd name="T13" fmla="*/ 17 h 36"/>
                    <a:gd name="T14" fmla="*/ 3 w 41"/>
                    <a:gd name="T15" fmla="*/ 11 h 36"/>
                    <a:gd name="T16" fmla="*/ 11 w 41"/>
                    <a:gd name="T17" fmla="*/ 6 h 36"/>
                    <a:gd name="T18" fmla="*/ 31 w 41"/>
                    <a:gd name="T19" fmla="*/ 2 h 36"/>
                    <a:gd name="T20" fmla="*/ 38 w 41"/>
                    <a:gd name="T21" fmla="*/ 0 h 36"/>
                    <a:gd name="T22" fmla="*/ 42 w 41"/>
                    <a:gd name="T23" fmla="*/ 2 h 36"/>
                    <a:gd name="T24" fmla="*/ 48 w 41"/>
                    <a:gd name="T25" fmla="*/ 7 h 36"/>
                    <a:gd name="T26" fmla="*/ 50 w 41"/>
                    <a:gd name="T27" fmla="*/ 13 h 36"/>
                    <a:gd name="T28" fmla="*/ 50 w 41"/>
                    <a:gd name="T29" fmla="*/ 17 h 36"/>
                    <a:gd name="T30" fmla="*/ 50 w 41"/>
                    <a:gd name="T31" fmla="*/ 31 h 36"/>
                    <a:gd name="T32" fmla="*/ 51 w 41"/>
                    <a:gd name="T33" fmla="*/ 33 h 36"/>
                    <a:gd name="T34" fmla="*/ 50 w 41"/>
                    <a:gd name="T35" fmla="*/ 35 h 36"/>
                    <a:gd name="T36" fmla="*/ 48 w 41"/>
                    <a:gd name="T37" fmla="*/ 42 h 36"/>
                    <a:gd name="T38" fmla="*/ 44 w 41"/>
                    <a:gd name="T39" fmla="*/ 44 h 36"/>
                    <a:gd name="T40" fmla="*/ 40 w 41"/>
                    <a:gd name="T41" fmla="*/ 46 h 36"/>
                    <a:gd name="T42" fmla="*/ 34 w 41"/>
                    <a:gd name="T43" fmla="*/ 46 h 36"/>
                    <a:gd name="T44" fmla="*/ 19 w 41"/>
                    <a:gd name="T45" fmla="*/ 44 h 36"/>
                    <a:gd name="T46" fmla="*/ 19 w 41"/>
                    <a:gd name="T47" fmla="*/ 44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36"/>
                    <a:gd name="T74" fmla="*/ 41 w 41"/>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36">
                      <a:moveTo>
                        <a:pt x="19" y="34"/>
                      </a:moveTo>
                      <a:lnTo>
                        <a:pt x="17" y="34"/>
                      </a:lnTo>
                      <a:lnTo>
                        <a:pt x="11" y="32"/>
                      </a:lnTo>
                      <a:lnTo>
                        <a:pt x="7" y="28"/>
                      </a:lnTo>
                      <a:lnTo>
                        <a:pt x="3" y="26"/>
                      </a:lnTo>
                      <a:lnTo>
                        <a:pt x="0" y="21"/>
                      </a:lnTo>
                      <a:lnTo>
                        <a:pt x="0" y="17"/>
                      </a:lnTo>
                      <a:lnTo>
                        <a:pt x="3" y="11"/>
                      </a:lnTo>
                      <a:lnTo>
                        <a:pt x="11" y="6"/>
                      </a:lnTo>
                      <a:lnTo>
                        <a:pt x="21" y="2"/>
                      </a:lnTo>
                      <a:lnTo>
                        <a:pt x="28" y="0"/>
                      </a:lnTo>
                      <a:lnTo>
                        <a:pt x="32" y="2"/>
                      </a:lnTo>
                      <a:lnTo>
                        <a:pt x="38" y="7"/>
                      </a:lnTo>
                      <a:lnTo>
                        <a:pt x="40" y="13"/>
                      </a:lnTo>
                      <a:lnTo>
                        <a:pt x="40" y="17"/>
                      </a:lnTo>
                      <a:lnTo>
                        <a:pt x="40" y="21"/>
                      </a:lnTo>
                      <a:lnTo>
                        <a:pt x="41" y="23"/>
                      </a:lnTo>
                      <a:lnTo>
                        <a:pt x="40" y="25"/>
                      </a:lnTo>
                      <a:lnTo>
                        <a:pt x="38" y="32"/>
                      </a:lnTo>
                      <a:lnTo>
                        <a:pt x="34" y="34"/>
                      </a:lnTo>
                      <a:lnTo>
                        <a:pt x="30" y="36"/>
                      </a:lnTo>
                      <a:lnTo>
                        <a:pt x="24" y="36"/>
                      </a:lnTo>
                      <a:lnTo>
                        <a:pt x="19" y="34"/>
                      </a:lnTo>
                      <a:close/>
                    </a:path>
                  </a:pathLst>
                </a:custGeom>
                <a:solidFill>
                  <a:srgbClr val="FFFFFF"/>
                </a:solidFill>
                <a:ln w="9525">
                  <a:noFill/>
                  <a:round/>
                  <a:headEnd/>
                  <a:tailEnd/>
                </a:ln>
              </p:spPr>
              <p:txBody>
                <a:bodyPr/>
                <a:lstStyle/>
                <a:p>
                  <a:endParaRPr lang="en-US"/>
                </a:p>
              </p:txBody>
            </p:sp>
            <p:sp>
              <p:nvSpPr>
                <p:cNvPr id="59445" name="Freeform 50"/>
                <p:cNvSpPr>
                  <a:spLocks/>
                </p:cNvSpPr>
                <p:nvPr/>
              </p:nvSpPr>
              <p:spPr bwMode="auto">
                <a:xfrm>
                  <a:off x="3443" y="2761"/>
                  <a:ext cx="38" cy="42"/>
                </a:xfrm>
                <a:custGeom>
                  <a:avLst/>
                  <a:gdLst>
                    <a:gd name="T0" fmla="*/ 10 w 38"/>
                    <a:gd name="T1" fmla="*/ 59 h 40"/>
                    <a:gd name="T2" fmla="*/ 8 w 38"/>
                    <a:gd name="T3" fmla="*/ 56 h 40"/>
                    <a:gd name="T4" fmla="*/ 6 w 38"/>
                    <a:gd name="T5" fmla="*/ 52 h 40"/>
                    <a:gd name="T6" fmla="*/ 2 w 38"/>
                    <a:gd name="T7" fmla="*/ 44 h 40"/>
                    <a:gd name="T8" fmla="*/ 0 w 38"/>
                    <a:gd name="T9" fmla="*/ 31 h 40"/>
                    <a:gd name="T10" fmla="*/ 0 w 38"/>
                    <a:gd name="T11" fmla="*/ 25 h 40"/>
                    <a:gd name="T12" fmla="*/ 2 w 38"/>
                    <a:gd name="T13" fmla="*/ 9 h 40"/>
                    <a:gd name="T14" fmla="*/ 2 w 38"/>
                    <a:gd name="T15" fmla="*/ 6 h 40"/>
                    <a:gd name="T16" fmla="*/ 6 w 38"/>
                    <a:gd name="T17" fmla="*/ 4 h 40"/>
                    <a:gd name="T18" fmla="*/ 10 w 38"/>
                    <a:gd name="T19" fmla="*/ 2 h 40"/>
                    <a:gd name="T20" fmla="*/ 17 w 38"/>
                    <a:gd name="T21" fmla="*/ 2 h 40"/>
                    <a:gd name="T22" fmla="*/ 25 w 38"/>
                    <a:gd name="T23" fmla="*/ 0 h 40"/>
                    <a:gd name="T24" fmla="*/ 33 w 38"/>
                    <a:gd name="T25" fmla="*/ 4 h 40"/>
                    <a:gd name="T26" fmla="*/ 36 w 38"/>
                    <a:gd name="T27" fmla="*/ 6 h 40"/>
                    <a:gd name="T28" fmla="*/ 38 w 38"/>
                    <a:gd name="T29" fmla="*/ 21 h 40"/>
                    <a:gd name="T30" fmla="*/ 38 w 38"/>
                    <a:gd name="T31" fmla="*/ 27 h 40"/>
                    <a:gd name="T32" fmla="*/ 38 w 38"/>
                    <a:gd name="T33" fmla="*/ 36 h 40"/>
                    <a:gd name="T34" fmla="*/ 38 w 38"/>
                    <a:gd name="T35" fmla="*/ 40 h 40"/>
                    <a:gd name="T36" fmla="*/ 38 w 38"/>
                    <a:gd name="T37" fmla="*/ 46 h 40"/>
                    <a:gd name="T38" fmla="*/ 35 w 38"/>
                    <a:gd name="T39" fmla="*/ 50 h 40"/>
                    <a:gd name="T40" fmla="*/ 27 w 38"/>
                    <a:gd name="T41" fmla="*/ 56 h 40"/>
                    <a:gd name="T42" fmla="*/ 17 w 38"/>
                    <a:gd name="T43" fmla="*/ 65 h 40"/>
                    <a:gd name="T44" fmla="*/ 10 w 38"/>
                    <a:gd name="T45" fmla="*/ 59 h 40"/>
                    <a:gd name="T46" fmla="*/ 10 w 38"/>
                    <a:gd name="T47" fmla="*/ 59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40"/>
                    <a:gd name="T74" fmla="*/ 38 w 38"/>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40">
                      <a:moveTo>
                        <a:pt x="10" y="36"/>
                      </a:moveTo>
                      <a:lnTo>
                        <a:pt x="8" y="34"/>
                      </a:lnTo>
                      <a:lnTo>
                        <a:pt x="6" y="32"/>
                      </a:lnTo>
                      <a:lnTo>
                        <a:pt x="2" y="27"/>
                      </a:lnTo>
                      <a:lnTo>
                        <a:pt x="0" y="21"/>
                      </a:lnTo>
                      <a:lnTo>
                        <a:pt x="0" y="15"/>
                      </a:lnTo>
                      <a:lnTo>
                        <a:pt x="2" y="9"/>
                      </a:lnTo>
                      <a:lnTo>
                        <a:pt x="2" y="6"/>
                      </a:lnTo>
                      <a:lnTo>
                        <a:pt x="6" y="4"/>
                      </a:lnTo>
                      <a:lnTo>
                        <a:pt x="10" y="2"/>
                      </a:lnTo>
                      <a:lnTo>
                        <a:pt x="17" y="2"/>
                      </a:lnTo>
                      <a:lnTo>
                        <a:pt x="25" y="0"/>
                      </a:lnTo>
                      <a:lnTo>
                        <a:pt x="33" y="4"/>
                      </a:lnTo>
                      <a:lnTo>
                        <a:pt x="36" y="6"/>
                      </a:lnTo>
                      <a:lnTo>
                        <a:pt x="38" y="11"/>
                      </a:lnTo>
                      <a:lnTo>
                        <a:pt x="38" y="17"/>
                      </a:lnTo>
                      <a:lnTo>
                        <a:pt x="38" y="23"/>
                      </a:lnTo>
                      <a:lnTo>
                        <a:pt x="38" y="25"/>
                      </a:lnTo>
                      <a:lnTo>
                        <a:pt x="38" y="28"/>
                      </a:lnTo>
                      <a:lnTo>
                        <a:pt x="35" y="30"/>
                      </a:lnTo>
                      <a:lnTo>
                        <a:pt x="27" y="34"/>
                      </a:lnTo>
                      <a:lnTo>
                        <a:pt x="17" y="40"/>
                      </a:lnTo>
                      <a:lnTo>
                        <a:pt x="10" y="36"/>
                      </a:lnTo>
                      <a:close/>
                    </a:path>
                  </a:pathLst>
                </a:custGeom>
                <a:solidFill>
                  <a:srgbClr val="FFFFFF"/>
                </a:solidFill>
                <a:ln w="9525">
                  <a:noFill/>
                  <a:round/>
                  <a:headEnd/>
                  <a:tailEnd/>
                </a:ln>
              </p:spPr>
              <p:txBody>
                <a:bodyPr/>
                <a:lstStyle/>
                <a:p>
                  <a:endParaRPr lang="en-US"/>
                </a:p>
              </p:txBody>
            </p:sp>
            <p:sp>
              <p:nvSpPr>
                <p:cNvPr id="59446" name="Freeform 51"/>
                <p:cNvSpPr>
                  <a:spLocks/>
                </p:cNvSpPr>
                <p:nvPr/>
              </p:nvSpPr>
              <p:spPr bwMode="auto">
                <a:xfrm>
                  <a:off x="3417" y="2840"/>
                  <a:ext cx="44" cy="41"/>
                </a:xfrm>
                <a:custGeom>
                  <a:avLst/>
                  <a:gdLst>
                    <a:gd name="T0" fmla="*/ 13 w 43"/>
                    <a:gd name="T1" fmla="*/ 78 h 38"/>
                    <a:gd name="T2" fmla="*/ 9 w 43"/>
                    <a:gd name="T3" fmla="*/ 64 h 38"/>
                    <a:gd name="T4" fmla="*/ 2 w 43"/>
                    <a:gd name="T5" fmla="*/ 45 h 38"/>
                    <a:gd name="T6" fmla="*/ 0 w 43"/>
                    <a:gd name="T7" fmla="*/ 31 h 38"/>
                    <a:gd name="T8" fmla="*/ 2 w 43"/>
                    <a:gd name="T9" fmla="*/ 23 h 38"/>
                    <a:gd name="T10" fmla="*/ 4 w 43"/>
                    <a:gd name="T11" fmla="*/ 6 h 38"/>
                    <a:gd name="T12" fmla="*/ 13 w 43"/>
                    <a:gd name="T13" fmla="*/ 4 h 38"/>
                    <a:gd name="T14" fmla="*/ 33 w 43"/>
                    <a:gd name="T15" fmla="*/ 0 h 38"/>
                    <a:gd name="T16" fmla="*/ 38 w 43"/>
                    <a:gd name="T17" fmla="*/ 2 h 38"/>
                    <a:gd name="T18" fmla="*/ 44 w 43"/>
                    <a:gd name="T19" fmla="*/ 4 h 38"/>
                    <a:gd name="T20" fmla="*/ 48 w 43"/>
                    <a:gd name="T21" fmla="*/ 18 h 38"/>
                    <a:gd name="T22" fmla="*/ 52 w 43"/>
                    <a:gd name="T23" fmla="*/ 31 h 38"/>
                    <a:gd name="T24" fmla="*/ 53 w 43"/>
                    <a:gd name="T25" fmla="*/ 42 h 38"/>
                    <a:gd name="T26" fmla="*/ 50 w 43"/>
                    <a:gd name="T27" fmla="*/ 49 h 38"/>
                    <a:gd name="T28" fmla="*/ 42 w 43"/>
                    <a:gd name="T29" fmla="*/ 64 h 38"/>
                    <a:gd name="T30" fmla="*/ 33 w 43"/>
                    <a:gd name="T31" fmla="*/ 80 h 38"/>
                    <a:gd name="T32" fmla="*/ 13 w 43"/>
                    <a:gd name="T33" fmla="*/ 78 h 38"/>
                    <a:gd name="T34" fmla="*/ 13 w 43"/>
                    <a:gd name="T35" fmla="*/ 7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38"/>
                    <a:gd name="T56" fmla="*/ 43 w 43"/>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38">
                      <a:moveTo>
                        <a:pt x="13" y="36"/>
                      </a:moveTo>
                      <a:lnTo>
                        <a:pt x="9" y="30"/>
                      </a:lnTo>
                      <a:lnTo>
                        <a:pt x="2" y="21"/>
                      </a:lnTo>
                      <a:lnTo>
                        <a:pt x="0" y="15"/>
                      </a:lnTo>
                      <a:lnTo>
                        <a:pt x="2" y="11"/>
                      </a:lnTo>
                      <a:lnTo>
                        <a:pt x="4" y="6"/>
                      </a:lnTo>
                      <a:lnTo>
                        <a:pt x="13" y="4"/>
                      </a:lnTo>
                      <a:lnTo>
                        <a:pt x="23" y="0"/>
                      </a:lnTo>
                      <a:lnTo>
                        <a:pt x="28" y="2"/>
                      </a:lnTo>
                      <a:lnTo>
                        <a:pt x="34" y="4"/>
                      </a:lnTo>
                      <a:lnTo>
                        <a:pt x="38" y="8"/>
                      </a:lnTo>
                      <a:lnTo>
                        <a:pt x="42" y="15"/>
                      </a:lnTo>
                      <a:lnTo>
                        <a:pt x="43" y="19"/>
                      </a:lnTo>
                      <a:lnTo>
                        <a:pt x="40" y="23"/>
                      </a:lnTo>
                      <a:lnTo>
                        <a:pt x="32" y="30"/>
                      </a:lnTo>
                      <a:lnTo>
                        <a:pt x="23" y="38"/>
                      </a:lnTo>
                      <a:lnTo>
                        <a:pt x="13" y="36"/>
                      </a:lnTo>
                      <a:close/>
                    </a:path>
                  </a:pathLst>
                </a:custGeom>
                <a:solidFill>
                  <a:srgbClr val="FFFFFF"/>
                </a:solidFill>
                <a:ln w="9525">
                  <a:noFill/>
                  <a:round/>
                  <a:headEnd/>
                  <a:tailEnd/>
                </a:ln>
              </p:spPr>
              <p:txBody>
                <a:bodyPr/>
                <a:lstStyle/>
                <a:p>
                  <a:endParaRPr lang="en-US"/>
                </a:p>
              </p:txBody>
            </p:sp>
            <p:sp>
              <p:nvSpPr>
                <p:cNvPr id="59447" name="Freeform 52"/>
                <p:cNvSpPr>
                  <a:spLocks/>
                </p:cNvSpPr>
                <p:nvPr/>
              </p:nvSpPr>
              <p:spPr bwMode="auto">
                <a:xfrm>
                  <a:off x="3500" y="2860"/>
                  <a:ext cx="40" cy="46"/>
                </a:xfrm>
                <a:custGeom>
                  <a:avLst/>
                  <a:gdLst>
                    <a:gd name="T0" fmla="*/ 12 w 40"/>
                    <a:gd name="T1" fmla="*/ 62 h 44"/>
                    <a:gd name="T2" fmla="*/ 8 w 40"/>
                    <a:gd name="T3" fmla="*/ 54 h 44"/>
                    <a:gd name="T4" fmla="*/ 2 w 40"/>
                    <a:gd name="T5" fmla="*/ 37 h 44"/>
                    <a:gd name="T6" fmla="*/ 0 w 40"/>
                    <a:gd name="T7" fmla="*/ 29 h 44"/>
                    <a:gd name="T8" fmla="*/ 0 w 40"/>
                    <a:gd name="T9" fmla="*/ 21 h 44"/>
                    <a:gd name="T10" fmla="*/ 4 w 40"/>
                    <a:gd name="T11" fmla="*/ 8 h 44"/>
                    <a:gd name="T12" fmla="*/ 12 w 40"/>
                    <a:gd name="T13" fmla="*/ 2 h 44"/>
                    <a:gd name="T14" fmla="*/ 19 w 40"/>
                    <a:gd name="T15" fmla="*/ 0 h 44"/>
                    <a:gd name="T16" fmla="*/ 27 w 40"/>
                    <a:gd name="T17" fmla="*/ 0 h 44"/>
                    <a:gd name="T18" fmla="*/ 31 w 40"/>
                    <a:gd name="T19" fmla="*/ 2 h 44"/>
                    <a:gd name="T20" fmla="*/ 36 w 40"/>
                    <a:gd name="T21" fmla="*/ 10 h 44"/>
                    <a:gd name="T22" fmla="*/ 38 w 40"/>
                    <a:gd name="T23" fmla="*/ 23 h 44"/>
                    <a:gd name="T24" fmla="*/ 40 w 40"/>
                    <a:gd name="T25" fmla="*/ 29 h 44"/>
                    <a:gd name="T26" fmla="*/ 40 w 40"/>
                    <a:gd name="T27" fmla="*/ 33 h 44"/>
                    <a:gd name="T28" fmla="*/ 40 w 40"/>
                    <a:gd name="T29" fmla="*/ 37 h 44"/>
                    <a:gd name="T30" fmla="*/ 38 w 40"/>
                    <a:gd name="T31" fmla="*/ 45 h 44"/>
                    <a:gd name="T32" fmla="*/ 31 w 40"/>
                    <a:gd name="T33" fmla="*/ 56 h 44"/>
                    <a:gd name="T34" fmla="*/ 21 w 40"/>
                    <a:gd name="T35" fmla="*/ 68 h 44"/>
                    <a:gd name="T36" fmla="*/ 12 w 40"/>
                    <a:gd name="T37" fmla="*/ 62 h 44"/>
                    <a:gd name="T38" fmla="*/ 12 w 40"/>
                    <a:gd name="T39" fmla="*/ 62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12" y="40"/>
                      </a:moveTo>
                      <a:lnTo>
                        <a:pt x="8" y="34"/>
                      </a:lnTo>
                      <a:lnTo>
                        <a:pt x="2" y="25"/>
                      </a:lnTo>
                      <a:lnTo>
                        <a:pt x="0" y="19"/>
                      </a:lnTo>
                      <a:lnTo>
                        <a:pt x="0" y="11"/>
                      </a:lnTo>
                      <a:lnTo>
                        <a:pt x="4" y="8"/>
                      </a:lnTo>
                      <a:lnTo>
                        <a:pt x="12" y="2"/>
                      </a:lnTo>
                      <a:lnTo>
                        <a:pt x="19" y="0"/>
                      </a:lnTo>
                      <a:lnTo>
                        <a:pt x="27" y="0"/>
                      </a:lnTo>
                      <a:lnTo>
                        <a:pt x="31" y="2"/>
                      </a:lnTo>
                      <a:lnTo>
                        <a:pt x="36" y="10"/>
                      </a:lnTo>
                      <a:lnTo>
                        <a:pt x="38" y="13"/>
                      </a:lnTo>
                      <a:lnTo>
                        <a:pt x="40" y="19"/>
                      </a:lnTo>
                      <a:lnTo>
                        <a:pt x="40" y="23"/>
                      </a:lnTo>
                      <a:lnTo>
                        <a:pt x="40" y="25"/>
                      </a:lnTo>
                      <a:lnTo>
                        <a:pt x="38" y="29"/>
                      </a:lnTo>
                      <a:lnTo>
                        <a:pt x="31" y="36"/>
                      </a:lnTo>
                      <a:lnTo>
                        <a:pt x="21" y="44"/>
                      </a:lnTo>
                      <a:lnTo>
                        <a:pt x="12" y="40"/>
                      </a:lnTo>
                      <a:close/>
                    </a:path>
                  </a:pathLst>
                </a:custGeom>
                <a:solidFill>
                  <a:srgbClr val="FFFFFF"/>
                </a:solidFill>
                <a:ln w="9525">
                  <a:noFill/>
                  <a:round/>
                  <a:headEnd/>
                  <a:tailEnd/>
                </a:ln>
              </p:spPr>
              <p:txBody>
                <a:bodyPr/>
                <a:lstStyle/>
                <a:p>
                  <a:endParaRPr lang="en-US"/>
                </a:p>
              </p:txBody>
            </p:sp>
            <p:sp>
              <p:nvSpPr>
                <p:cNvPr id="59448" name="Freeform 53"/>
                <p:cNvSpPr>
                  <a:spLocks/>
                </p:cNvSpPr>
                <p:nvPr/>
              </p:nvSpPr>
              <p:spPr bwMode="auto">
                <a:xfrm>
                  <a:off x="3758" y="2708"/>
                  <a:ext cx="40" cy="39"/>
                </a:xfrm>
                <a:custGeom>
                  <a:avLst/>
                  <a:gdLst>
                    <a:gd name="T0" fmla="*/ 15 w 40"/>
                    <a:gd name="T1" fmla="*/ 46 h 38"/>
                    <a:gd name="T2" fmla="*/ 13 w 40"/>
                    <a:gd name="T3" fmla="*/ 44 h 38"/>
                    <a:gd name="T4" fmla="*/ 9 w 40"/>
                    <a:gd name="T5" fmla="*/ 40 h 38"/>
                    <a:gd name="T6" fmla="*/ 6 w 40"/>
                    <a:gd name="T7" fmla="*/ 36 h 38"/>
                    <a:gd name="T8" fmla="*/ 2 w 40"/>
                    <a:gd name="T9" fmla="*/ 33 h 38"/>
                    <a:gd name="T10" fmla="*/ 0 w 40"/>
                    <a:gd name="T11" fmla="*/ 17 h 38"/>
                    <a:gd name="T12" fmla="*/ 0 w 40"/>
                    <a:gd name="T13" fmla="*/ 11 h 38"/>
                    <a:gd name="T14" fmla="*/ 4 w 40"/>
                    <a:gd name="T15" fmla="*/ 7 h 38"/>
                    <a:gd name="T16" fmla="*/ 11 w 40"/>
                    <a:gd name="T17" fmla="*/ 3 h 38"/>
                    <a:gd name="T18" fmla="*/ 21 w 40"/>
                    <a:gd name="T19" fmla="*/ 0 h 38"/>
                    <a:gd name="T20" fmla="*/ 26 w 40"/>
                    <a:gd name="T21" fmla="*/ 0 h 38"/>
                    <a:gd name="T22" fmla="*/ 32 w 40"/>
                    <a:gd name="T23" fmla="*/ 2 h 38"/>
                    <a:gd name="T24" fmla="*/ 36 w 40"/>
                    <a:gd name="T25" fmla="*/ 7 h 38"/>
                    <a:gd name="T26" fmla="*/ 40 w 40"/>
                    <a:gd name="T27" fmla="*/ 15 h 38"/>
                    <a:gd name="T28" fmla="*/ 40 w 40"/>
                    <a:gd name="T29" fmla="*/ 31 h 38"/>
                    <a:gd name="T30" fmla="*/ 38 w 40"/>
                    <a:gd name="T31" fmla="*/ 34 h 38"/>
                    <a:gd name="T32" fmla="*/ 34 w 40"/>
                    <a:gd name="T33" fmla="*/ 44 h 38"/>
                    <a:gd name="T34" fmla="*/ 30 w 40"/>
                    <a:gd name="T35" fmla="*/ 46 h 38"/>
                    <a:gd name="T36" fmla="*/ 25 w 40"/>
                    <a:gd name="T37" fmla="*/ 48 h 38"/>
                    <a:gd name="T38" fmla="*/ 21 w 40"/>
                    <a:gd name="T39" fmla="*/ 48 h 38"/>
                    <a:gd name="T40" fmla="*/ 15 w 40"/>
                    <a:gd name="T41" fmla="*/ 46 h 38"/>
                    <a:gd name="T42" fmla="*/ 15 w 40"/>
                    <a:gd name="T43" fmla="*/ 46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38"/>
                    <a:gd name="T68" fmla="*/ 40 w 40"/>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38">
                      <a:moveTo>
                        <a:pt x="15" y="36"/>
                      </a:moveTo>
                      <a:lnTo>
                        <a:pt x="13" y="34"/>
                      </a:lnTo>
                      <a:lnTo>
                        <a:pt x="9" y="30"/>
                      </a:lnTo>
                      <a:lnTo>
                        <a:pt x="6" y="26"/>
                      </a:lnTo>
                      <a:lnTo>
                        <a:pt x="2" y="23"/>
                      </a:lnTo>
                      <a:lnTo>
                        <a:pt x="0" y="17"/>
                      </a:lnTo>
                      <a:lnTo>
                        <a:pt x="0" y="11"/>
                      </a:lnTo>
                      <a:lnTo>
                        <a:pt x="4" y="7"/>
                      </a:lnTo>
                      <a:lnTo>
                        <a:pt x="11" y="3"/>
                      </a:lnTo>
                      <a:lnTo>
                        <a:pt x="21" y="0"/>
                      </a:lnTo>
                      <a:lnTo>
                        <a:pt x="26" y="0"/>
                      </a:lnTo>
                      <a:lnTo>
                        <a:pt x="32" y="2"/>
                      </a:lnTo>
                      <a:lnTo>
                        <a:pt x="36" y="7"/>
                      </a:lnTo>
                      <a:lnTo>
                        <a:pt x="40" y="15"/>
                      </a:lnTo>
                      <a:lnTo>
                        <a:pt x="40" y="21"/>
                      </a:lnTo>
                      <a:lnTo>
                        <a:pt x="38" y="24"/>
                      </a:lnTo>
                      <a:lnTo>
                        <a:pt x="34" y="34"/>
                      </a:lnTo>
                      <a:lnTo>
                        <a:pt x="30" y="36"/>
                      </a:lnTo>
                      <a:lnTo>
                        <a:pt x="25" y="38"/>
                      </a:lnTo>
                      <a:lnTo>
                        <a:pt x="21" y="38"/>
                      </a:lnTo>
                      <a:lnTo>
                        <a:pt x="15" y="36"/>
                      </a:lnTo>
                      <a:close/>
                    </a:path>
                  </a:pathLst>
                </a:custGeom>
                <a:solidFill>
                  <a:srgbClr val="FFFFFF"/>
                </a:solidFill>
                <a:ln w="9525">
                  <a:noFill/>
                  <a:round/>
                  <a:headEnd/>
                  <a:tailEnd/>
                </a:ln>
              </p:spPr>
              <p:txBody>
                <a:bodyPr/>
                <a:lstStyle/>
                <a:p>
                  <a:endParaRPr lang="en-US"/>
                </a:p>
              </p:txBody>
            </p:sp>
            <p:sp>
              <p:nvSpPr>
                <p:cNvPr id="59449" name="Freeform 54"/>
                <p:cNvSpPr>
                  <a:spLocks/>
                </p:cNvSpPr>
                <p:nvPr/>
              </p:nvSpPr>
              <p:spPr bwMode="auto">
                <a:xfrm>
                  <a:off x="3831" y="2712"/>
                  <a:ext cx="44" cy="49"/>
                </a:xfrm>
                <a:custGeom>
                  <a:avLst/>
                  <a:gdLst>
                    <a:gd name="T0" fmla="*/ 11 w 44"/>
                    <a:gd name="T1" fmla="*/ 54 h 48"/>
                    <a:gd name="T2" fmla="*/ 9 w 44"/>
                    <a:gd name="T3" fmla="*/ 52 h 48"/>
                    <a:gd name="T4" fmla="*/ 8 w 44"/>
                    <a:gd name="T5" fmla="*/ 49 h 48"/>
                    <a:gd name="T6" fmla="*/ 6 w 44"/>
                    <a:gd name="T7" fmla="*/ 43 h 48"/>
                    <a:gd name="T8" fmla="*/ 2 w 44"/>
                    <a:gd name="T9" fmla="*/ 37 h 48"/>
                    <a:gd name="T10" fmla="*/ 0 w 44"/>
                    <a:gd name="T11" fmla="*/ 21 h 48"/>
                    <a:gd name="T12" fmla="*/ 2 w 44"/>
                    <a:gd name="T13" fmla="*/ 14 h 48"/>
                    <a:gd name="T14" fmla="*/ 6 w 44"/>
                    <a:gd name="T15" fmla="*/ 8 h 48"/>
                    <a:gd name="T16" fmla="*/ 15 w 44"/>
                    <a:gd name="T17" fmla="*/ 4 h 48"/>
                    <a:gd name="T18" fmla="*/ 23 w 44"/>
                    <a:gd name="T19" fmla="*/ 0 h 48"/>
                    <a:gd name="T20" fmla="*/ 30 w 44"/>
                    <a:gd name="T21" fmla="*/ 0 h 48"/>
                    <a:gd name="T22" fmla="*/ 34 w 44"/>
                    <a:gd name="T23" fmla="*/ 2 h 48"/>
                    <a:gd name="T24" fmla="*/ 38 w 44"/>
                    <a:gd name="T25" fmla="*/ 8 h 48"/>
                    <a:gd name="T26" fmla="*/ 44 w 44"/>
                    <a:gd name="T27" fmla="*/ 16 h 48"/>
                    <a:gd name="T28" fmla="*/ 44 w 44"/>
                    <a:gd name="T29" fmla="*/ 21 h 48"/>
                    <a:gd name="T30" fmla="*/ 44 w 44"/>
                    <a:gd name="T31" fmla="*/ 21 h 48"/>
                    <a:gd name="T32" fmla="*/ 42 w 44"/>
                    <a:gd name="T33" fmla="*/ 37 h 48"/>
                    <a:gd name="T34" fmla="*/ 36 w 44"/>
                    <a:gd name="T35" fmla="*/ 43 h 48"/>
                    <a:gd name="T36" fmla="*/ 34 w 44"/>
                    <a:gd name="T37" fmla="*/ 50 h 48"/>
                    <a:gd name="T38" fmla="*/ 28 w 44"/>
                    <a:gd name="T39" fmla="*/ 56 h 48"/>
                    <a:gd name="T40" fmla="*/ 23 w 44"/>
                    <a:gd name="T41" fmla="*/ 58 h 48"/>
                    <a:gd name="T42" fmla="*/ 17 w 44"/>
                    <a:gd name="T43" fmla="*/ 58 h 48"/>
                    <a:gd name="T44" fmla="*/ 11 w 44"/>
                    <a:gd name="T45" fmla="*/ 54 h 48"/>
                    <a:gd name="T46" fmla="*/ 11 w 44"/>
                    <a:gd name="T47" fmla="*/ 54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48"/>
                    <a:gd name="T74" fmla="*/ 44 w 4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48">
                      <a:moveTo>
                        <a:pt x="11" y="44"/>
                      </a:moveTo>
                      <a:lnTo>
                        <a:pt x="9" y="42"/>
                      </a:lnTo>
                      <a:lnTo>
                        <a:pt x="8" y="39"/>
                      </a:lnTo>
                      <a:lnTo>
                        <a:pt x="6" y="33"/>
                      </a:lnTo>
                      <a:lnTo>
                        <a:pt x="2" y="27"/>
                      </a:lnTo>
                      <a:lnTo>
                        <a:pt x="0" y="21"/>
                      </a:lnTo>
                      <a:lnTo>
                        <a:pt x="2" y="14"/>
                      </a:lnTo>
                      <a:lnTo>
                        <a:pt x="6" y="8"/>
                      </a:lnTo>
                      <a:lnTo>
                        <a:pt x="15" y="4"/>
                      </a:lnTo>
                      <a:lnTo>
                        <a:pt x="23" y="0"/>
                      </a:lnTo>
                      <a:lnTo>
                        <a:pt x="30" y="0"/>
                      </a:lnTo>
                      <a:lnTo>
                        <a:pt x="34" y="2"/>
                      </a:lnTo>
                      <a:lnTo>
                        <a:pt x="38" y="8"/>
                      </a:lnTo>
                      <a:lnTo>
                        <a:pt x="44" y="16"/>
                      </a:lnTo>
                      <a:lnTo>
                        <a:pt x="44" y="21"/>
                      </a:lnTo>
                      <a:lnTo>
                        <a:pt x="42" y="27"/>
                      </a:lnTo>
                      <a:lnTo>
                        <a:pt x="36" y="33"/>
                      </a:lnTo>
                      <a:lnTo>
                        <a:pt x="34" y="40"/>
                      </a:lnTo>
                      <a:lnTo>
                        <a:pt x="28" y="46"/>
                      </a:lnTo>
                      <a:lnTo>
                        <a:pt x="23" y="48"/>
                      </a:lnTo>
                      <a:lnTo>
                        <a:pt x="17" y="48"/>
                      </a:lnTo>
                      <a:lnTo>
                        <a:pt x="11" y="44"/>
                      </a:lnTo>
                      <a:close/>
                    </a:path>
                  </a:pathLst>
                </a:custGeom>
                <a:solidFill>
                  <a:srgbClr val="FFFFFF"/>
                </a:solidFill>
                <a:ln w="9525">
                  <a:noFill/>
                  <a:round/>
                  <a:headEnd/>
                  <a:tailEnd/>
                </a:ln>
              </p:spPr>
              <p:txBody>
                <a:bodyPr/>
                <a:lstStyle/>
                <a:p>
                  <a:endParaRPr lang="en-US"/>
                </a:p>
              </p:txBody>
            </p:sp>
            <p:sp>
              <p:nvSpPr>
                <p:cNvPr id="59450" name="Freeform 55"/>
                <p:cNvSpPr>
                  <a:spLocks/>
                </p:cNvSpPr>
                <p:nvPr/>
              </p:nvSpPr>
              <p:spPr bwMode="auto">
                <a:xfrm>
                  <a:off x="3843" y="2580"/>
                  <a:ext cx="42" cy="35"/>
                </a:xfrm>
                <a:custGeom>
                  <a:avLst/>
                  <a:gdLst>
                    <a:gd name="T0" fmla="*/ 12 w 42"/>
                    <a:gd name="T1" fmla="*/ 41 h 34"/>
                    <a:gd name="T2" fmla="*/ 8 w 42"/>
                    <a:gd name="T3" fmla="*/ 37 h 34"/>
                    <a:gd name="T4" fmla="*/ 2 w 42"/>
                    <a:gd name="T5" fmla="*/ 27 h 34"/>
                    <a:gd name="T6" fmla="*/ 0 w 42"/>
                    <a:gd name="T7" fmla="*/ 13 h 34"/>
                    <a:gd name="T8" fmla="*/ 2 w 42"/>
                    <a:gd name="T9" fmla="*/ 8 h 34"/>
                    <a:gd name="T10" fmla="*/ 6 w 42"/>
                    <a:gd name="T11" fmla="*/ 4 h 34"/>
                    <a:gd name="T12" fmla="*/ 12 w 42"/>
                    <a:gd name="T13" fmla="*/ 2 h 34"/>
                    <a:gd name="T14" fmla="*/ 19 w 42"/>
                    <a:gd name="T15" fmla="*/ 0 h 34"/>
                    <a:gd name="T16" fmla="*/ 27 w 42"/>
                    <a:gd name="T17" fmla="*/ 0 h 34"/>
                    <a:gd name="T18" fmla="*/ 33 w 42"/>
                    <a:gd name="T19" fmla="*/ 0 h 34"/>
                    <a:gd name="T20" fmla="*/ 36 w 42"/>
                    <a:gd name="T21" fmla="*/ 4 h 34"/>
                    <a:gd name="T22" fmla="*/ 42 w 42"/>
                    <a:gd name="T23" fmla="*/ 10 h 34"/>
                    <a:gd name="T24" fmla="*/ 42 w 42"/>
                    <a:gd name="T25" fmla="*/ 27 h 34"/>
                    <a:gd name="T26" fmla="*/ 36 w 42"/>
                    <a:gd name="T27" fmla="*/ 35 h 34"/>
                    <a:gd name="T28" fmla="*/ 31 w 42"/>
                    <a:gd name="T29" fmla="*/ 42 h 34"/>
                    <a:gd name="T30" fmla="*/ 21 w 42"/>
                    <a:gd name="T31" fmla="*/ 44 h 34"/>
                    <a:gd name="T32" fmla="*/ 12 w 42"/>
                    <a:gd name="T33" fmla="*/ 41 h 34"/>
                    <a:gd name="T34" fmla="*/ 12 w 42"/>
                    <a:gd name="T35" fmla="*/ 4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4"/>
                    <a:gd name="T56" fmla="*/ 42 w 42"/>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4">
                      <a:moveTo>
                        <a:pt x="12" y="31"/>
                      </a:moveTo>
                      <a:lnTo>
                        <a:pt x="8" y="27"/>
                      </a:lnTo>
                      <a:lnTo>
                        <a:pt x="2" y="17"/>
                      </a:lnTo>
                      <a:lnTo>
                        <a:pt x="0" y="13"/>
                      </a:lnTo>
                      <a:lnTo>
                        <a:pt x="2" y="8"/>
                      </a:lnTo>
                      <a:lnTo>
                        <a:pt x="6" y="4"/>
                      </a:lnTo>
                      <a:lnTo>
                        <a:pt x="12" y="2"/>
                      </a:lnTo>
                      <a:lnTo>
                        <a:pt x="19" y="0"/>
                      </a:lnTo>
                      <a:lnTo>
                        <a:pt x="27" y="0"/>
                      </a:lnTo>
                      <a:lnTo>
                        <a:pt x="33" y="0"/>
                      </a:lnTo>
                      <a:lnTo>
                        <a:pt x="36" y="4"/>
                      </a:lnTo>
                      <a:lnTo>
                        <a:pt x="42" y="10"/>
                      </a:lnTo>
                      <a:lnTo>
                        <a:pt x="42" y="17"/>
                      </a:lnTo>
                      <a:lnTo>
                        <a:pt x="36" y="25"/>
                      </a:lnTo>
                      <a:lnTo>
                        <a:pt x="31" y="32"/>
                      </a:lnTo>
                      <a:lnTo>
                        <a:pt x="21" y="34"/>
                      </a:lnTo>
                      <a:lnTo>
                        <a:pt x="12" y="31"/>
                      </a:lnTo>
                      <a:close/>
                    </a:path>
                  </a:pathLst>
                </a:custGeom>
                <a:solidFill>
                  <a:srgbClr val="FFFFFF"/>
                </a:solidFill>
                <a:ln w="9525">
                  <a:noFill/>
                  <a:round/>
                  <a:headEnd/>
                  <a:tailEnd/>
                </a:ln>
              </p:spPr>
              <p:txBody>
                <a:bodyPr/>
                <a:lstStyle/>
                <a:p>
                  <a:endParaRPr lang="en-US"/>
                </a:p>
              </p:txBody>
            </p:sp>
            <p:sp>
              <p:nvSpPr>
                <p:cNvPr id="59451" name="Freeform 56"/>
                <p:cNvSpPr>
                  <a:spLocks/>
                </p:cNvSpPr>
                <p:nvPr/>
              </p:nvSpPr>
              <p:spPr bwMode="auto">
                <a:xfrm>
                  <a:off x="3915" y="2584"/>
                  <a:ext cx="48" cy="53"/>
                </a:xfrm>
                <a:custGeom>
                  <a:avLst/>
                  <a:gdLst>
                    <a:gd name="T0" fmla="*/ 17 w 49"/>
                    <a:gd name="T1" fmla="*/ 67 h 51"/>
                    <a:gd name="T2" fmla="*/ 15 w 49"/>
                    <a:gd name="T3" fmla="*/ 62 h 51"/>
                    <a:gd name="T4" fmla="*/ 11 w 49"/>
                    <a:gd name="T5" fmla="*/ 60 h 51"/>
                    <a:gd name="T6" fmla="*/ 7 w 49"/>
                    <a:gd name="T7" fmla="*/ 49 h 51"/>
                    <a:gd name="T8" fmla="*/ 3 w 49"/>
                    <a:gd name="T9" fmla="*/ 38 h 51"/>
                    <a:gd name="T10" fmla="*/ 0 w 49"/>
                    <a:gd name="T11" fmla="*/ 33 h 51"/>
                    <a:gd name="T12" fmla="*/ 1 w 49"/>
                    <a:gd name="T13" fmla="*/ 25 h 51"/>
                    <a:gd name="T14" fmla="*/ 1 w 49"/>
                    <a:gd name="T15" fmla="*/ 11 h 51"/>
                    <a:gd name="T16" fmla="*/ 7 w 49"/>
                    <a:gd name="T17" fmla="*/ 9 h 51"/>
                    <a:gd name="T18" fmla="*/ 11 w 49"/>
                    <a:gd name="T19" fmla="*/ 6 h 51"/>
                    <a:gd name="T20" fmla="*/ 19 w 49"/>
                    <a:gd name="T21" fmla="*/ 4 h 51"/>
                    <a:gd name="T22" fmla="*/ 22 w 49"/>
                    <a:gd name="T23" fmla="*/ 2 h 51"/>
                    <a:gd name="T24" fmla="*/ 24 w 49"/>
                    <a:gd name="T25" fmla="*/ 0 h 51"/>
                    <a:gd name="T26" fmla="*/ 24 w 49"/>
                    <a:gd name="T27" fmla="*/ 0 h 51"/>
                    <a:gd name="T28" fmla="*/ 28 w 49"/>
                    <a:gd name="T29" fmla="*/ 2 h 51"/>
                    <a:gd name="T30" fmla="*/ 33 w 49"/>
                    <a:gd name="T31" fmla="*/ 6 h 51"/>
                    <a:gd name="T32" fmla="*/ 37 w 49"/>
                    <a:gd name="T33" fmla="*/ 23 h 51"/>
                    <a:gd name="T34" fmla="*/ 37 w 49"/>
                    <a:gd name="T35" fmla="*/ 29 h 51"/>
                    <a:gd name="T36" fmla="*/ 39 w 49"/>
                    <a:gd name="T37" fmla="*/ 35 h 51"/>
                    <a:gd name="T38" fmla="*/ 39 w 49"/>
                    <a:gd name="T39" fmla="*/ 38 h 51"/>
                    <a:gd name="T40" fmla="*/ 39 w 49"/>
                    <a:gd name="T41" fmla="*/ 45 h 51"/>
                    <a:gd name="T42" fmla="*/ 37 w 49"/>
                    <a:gd name="T43" fmla="*/ 45 h 51"/>
                    <a:gd name="T44" fmla="*/ 37 w 49"/>
                    <a:gd name="T45" fmla="*/ 53 h 51"/>
                    <a:gd name="T46" fmla="*/ 35 w 49"/>
                    <a:gd name="T47" fmla="*/ 60 h 51"/>
                    <a:gd name="T48" fmla="*/ 33 w 49"/>
                    <a:gd name="T49" fmla="*/ 67 h 51"/>
                    <a:gd name="T50" fmla="*/ 28 w 49"/>
                    <a:gd name="T51" fmla="*/ 68 h 51"/>
                    <a:gd name="T52" fmla="*/ 24 w 49"/>
                    <a:gd name="T53" fmla="*/ 74 h 51"/>
                    <a:gd name="T54" fmla="*/ 24 w 49"/>
                    <a:gd name="T55" fmla="*/ 71 h 51"/>
                    <a:gd name="T56" fmla="*/ 17 w 49"/>
                    <a:gd name="T57" fmla="*/ 67 h 51"/>
                    <a:gd name="T58" fmla="*/ 17 w 49"/>
                    <a:gd name="T59" fmla="*/ 67 h 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
                    <a:gd name="T91" fmla="*/ 0 h 51"/>
                    <a:gd name="T92" fmla="*/ 49 w 49"/>
                    <a:gd name="T93" fmla="*/ 51 h 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 h="51">
                      <a:moveTo>
                        <a:pt x="17" y="46"/>
                      </a:moveTo>
                      <a:lnTo>
                        <a:pt x="15" y="42"/>
                      </a:lnTo>
                      <a:lnTo>
                        <a:pt x="11" y="40"/>
                      </a:lnTo>
                      <a:lnTo>
                        <a:pt x="7" y="34"/>
                      </a:lnTo>
                      <a:lnTo>
                        <a:pt x="3" y="28"/>
                      </a:lnTo>
                      <a:lnTo>
                        <a:pt x="0" y="23"/>
                      </a:lnTo>
                      <a:lnTo>
                        <a:pt x="1" y="15"/>
                      </a:lnTo>
                      <a:lnTo>
                        <a:pt x="1" y="11"/>
                      </a:lnTo>
                      <a:lnTo>
                        <a:pt x="7" y="9"/>
                      </a:lnTo>
                      <a:lnTo>
                        <a:pt x="11" y="6"/>
                      </a:lnTo>
                      <a:lnTo>
                        <a:pt x="19" y="4"/>
                      </a:lnTo>
                      <a:lnTo>
                        <a:pt x="22" y="2"/>
                      </a:lnTo>
                      <a:lnTo>
                        <a:pt x="30" y="0"/>
                      </a:lnTo>
                      <a:lnTo>
                        <a:pt x="34" y="0"/>
                      </a:lnTo>
                      <a:lnTo>
                        <a:pt x="38" y="2"/>
                      </a:lnTo>
                      <a:lnTo>
                        <a:pt x="43" y="6"/>
                      </a:lnTo>
                      <a:lnTo>
                        <a:pt x="47" y="13"/>
                      </a:lnTo>
                      <a:lnTo>
                        <a:pt x="47" y="19"/>
                      </a:lnTo>
                      <a:lnTo>
                        <a:pt x="49" y="25"/>
                      </a:lnTo>
                      <a:lnTo>
                        <a:pt x="49" y="28"/>
                      </a:lnTo>
                      <a:lnTo>
                        <a:pt x="49" y="32"/>
                      </a:lnTo>
                      <a:lnTo>
                        <a:pt x="47" y="32"/>
                      </a:lnTo>
                      <a:lnTo>
                        <a:pt x="47" y="36"/>
                      </a:lnTo>
                      <a:lnTo>
                        <a:pt x="45" y="40"/>
                      </a:lnTo>
                      <a:lnTo>
                        <a:pt x="43" y="46"/>
                      </a:lnTo>
                      <a:lnTo>
                        <a:pt x="38" y="47"/>
                      </a:lnTo>
                      <a:lnTo>
                        <a:pt x="34" y="51"/>
                      </a:lnTo>
                      <a:lnTo>
                        <a:pt x="26" y="49"/>
                      </a:lnTo>
                      <a:lnTo>
                        <a:pt x="17" y="46"/>
                      </a:lnTo>
                      <a:close/>
                    </a:path>
                  </a:pathLst>
                </a:custGeom>
                <a:solidFill>
                  <a:srgbClr val="FFFFFF"/>
                </a:solidFill>
                <a:ln w="9525">
                  <a:noFill/>
                  <a:round/>
                  <a:headEnd/>
                  <a:tailEnd/>
                </a:ln>
              </p:spPr>
              <p:txBody>
                <a:bodyPr/>
                <a:lstStyle/>
                <a:p>
                  <a:endParaRPr lang="en-US"/>
                </a:p>
              </p:txBody>
            </p:sp>
            <p:sp>
              <p:nvSpPr>
                <p:cNvPr id="59452" name="Freeform 57"/>
                <p:cNvSpPr>
                  <a:spLocks/>
                </p:cNvSpPr>
                <p:nvPr/>
              </p:nvSpPr>
              <p:spPr bwMode="auto">
                <a:xfrm>
                  <a:off x="3925" y="2479"/>
                  <a:ext cx="44" cy="43"/>
                </a:xfrm>
                <a:custGeom>
                  <a:avLst/>
                  <a:gdLst>
                    <a:gd name="T0" fmla="*/ 13 w 44"/>
                    <a:gd name="T1" fmla="*/ 48 h 42"/>
                    <a:gd name="T2" fmla="*/ 11 w 44"/>
                    <a:gd name="T3" fmla="*/ 46 h 42"/>
                    <a:gd name="T4" fmla="*/ 8 w 44"/>
                    <a:gd name="T5" fmla="*/ 43 h 42"/>
                    <a:gd name="T6" fmla="*/ 4 w 44"/>
                    <a:gd name="T7" fmla="*/ 39 h 42"/>
                    <a:gd name="T8" fmla="*/ 2 w 44"/>
                    <a:gd name="T9" fmla="*/ 33 h 42"/>
                    <a:gd name="T10" fmla="*/ 0 w 44"/>
                    <a:gd name="T11" fmla="*/ 15 h 42"/>
                    <a:gd name="T12" fmla="*/ 2 w 44"/>
                    <a:gd name="T13" fmla="*/ 10 h 42"/>
                    <a:gd name="T14" fmla="*/ 2 w 44"/>
                    <a:gd name="T15" fmla="*/ 8 h 42"/>
                    <a:gd name="T16" fmla="*/ 8 w 44"/>
                    <a:gd name="T17" fmla="*/ 4 h 42"/>
                    <a:gd name="T18" fmla="*/ 11 w 44"/>
                    <a:gd name="T19" fmla="*/ 2 h 42"/>
                    <a:gd name="T20" fmla="*/ 19 w 44"/>
                    <a:gd name="T21" fmla="*/ 2 h 42"/>
                    <a:gd name="T22" fmla="*/ 23 w 44"/>
                    <a:gd name="T23" fmla="*/ 0 h 42"/>
                    <a:gd name="T24" fmla="*/ 28 w 44"/>
                    <a:gd name="T25" fmla="*/ 2 h 42"/>
                    <a:gd name="T26" fmla="*/ 32 w 44"/>
                    <a:gd name="T27" fmla="*/ 2 h 42"/>
                    <a:gd name="T28" fmla="*/ 36 w 44"/>
                    <a:gd name="T29" fmla="*/ 4 h 42"/>
                    <a:gd name="T30" fmla="*/ 40 w 44"/>
                    <a:gd name="T31" fmla="*/ 6 h 42"/>
                    <a:gd name="T32" fmla="*/ 44 w 44"/>
                    <a:gd name="T33" fmla="*/ 12 h 42"/>
                    <a:gd name="T34" fmla="*/ 42 w 44"/>
                    <a:gd name="T35" fmla="*/ 17 h 42"/>
                    <a:gd name="T36" fmla="*/ 42 w 44"/>
                    <a:gd name="T37" fmla="*/ 33 h 42"/>
                    <a:gd name="T38" fmla="*/ 42 w 44"/>
                    <a:gd name="T39" fmla="*/ 35 h 42"/>
                    <a:gd name="T40" fmla="*/ 42 w 44"/>
                    <a:gd name="T41" fmla="*/ 39 h 42"/>
                    <a:gd name="T42" fmla="*/ 38 w 44"/>
                    <a:gd name="T43" fmla="*/ 41 h 42"/>
                    <a:gd name="T44" fmla="*/ 34 w 44"/>
                    <a:gd name="T45" fmla="*/ 48 h 42"/>
                    <a:gd name="T46" fmla="*/ 28 w 44"/>
                    <a:gd name="T47" fmla="*/ 50 h 42"/>
                    <a:gd name="T48" fmla="*/ 25 w 44"/>
                    <a:gd name="T49" fmla="*/ 52 h 42"/>
                    <a:gd name="T50" fmla="*/ 19 w 44"/>
                    <a:gd name="T51" fmla="*/ 52 h 42"/>
                    <a:gd name="T52" fmla="*/ 13 w 44"/>
                    <a:gd name="T53" fmla="*/ 48 h 42"/>
                    <a:gd name="T54" fmla="*/ 13 w 44"/>
                    <a:gd name="T55" fmla="*/ 48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
                    <a:gd name="T85" fmla="*/ 0 h 42"/>
                    <a:gd name="T86" fmla="*/ 44 w 44"/>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 h="42">
                      <a:moveTo>
                        <a:pt x="13" y="38"/>
                      </a:moveTo>
                      <a:lnTo>
                        <a:pt x="11" y="36"/>
                      </a:lnTo>
                      <a:lnTo>
                        <a:pt x="8" y="33"/>
                      </a:lnTo>
                      <a:lnTo>
                        <a:pt x="4" y="29"/>
                      </a:lnTo>
                      <a:lnTo>
                        <a:pt x="2" y="23"/>
                      </a:lnTo>
                      <a:lnTo>
                        <a:pt x="0" y="15"/>
                      </a:lnTo>
                      <a:lnTo>
                        <a:pt x="2" y="10"/>
                      </a:lnTo>
                      <a:lnTo>
                        <a:pt x="2" y="8"/>
                      </a:lnTo>
                      <a:lnTo>
                        <a:pt x="8" y="4"/>
                      </a:lnTo>
                      <a:lnTo>
                        <a:pt x="11" y="2"/>
                      </a:lnTo>
                      <a:lnTo>
                        <a:pt x="19" y="2"/>
                      </a:lnTo>
                      <a:lnTo>
                        <a:pt x="23" y="0"/>
                      </a:lnTo>
                      <a:lnTo>
                        <a:pt x="28" y="2"/>
                      </a:lnTo>
                      <a:lnTo>
                        <a:pt x="32" y="2"/>
                      </a:lnTo>
                      <a:lnTo>
                        <a:pt x="36" y="4"/>
                      </a:lnTo>
                      <a:lnTo>
                        <a:pt x="40" y="6"/>
                      </a:lnTo>
                      <a:lnTo>
                        <a:pt x="44" y="12"/>
                      </a:lnTo>
                      <a:lnTo>
                        <a:pt x="42" y="17"/>
                      </a:lnTo>
                      <a:lnTo>
                        <a:pt x="42" y="23"/>
                      </a:lnTo>
                      <a:lnTo>
                        <a:pt x="42" y="25"/>
                      </a:lnTo>
                      <a:lnTo>
                        <a:pt x="42" y="29"/>
                      </a:lnTo>
                      <a:lnTo>
                        <a:pt x="38" y="31"/>
                      </a:lnTo>
                      <a:lnTo>
                        <a:pt x="34" y="38"/>
                      </a:lnTo>
                      <a:lnTo>
                        <a:pt x="28" y="40"/>
                      </a:lnTo>
                      <a:lnTo>
                        <a:pt x="25" y="42"/>
                      </a:lnTo>
                      <a:lnTo>
                        <a:pt x="19" y="42"/>
                      </a:lnTo>
                      <a:lnTo>
                        <a:pt x="13" y="38"/>
                      </a:lnTo>
                      <a:close/>
                    </a:path>
                  </a:pathLst>
                </a:custGeom>
                <a:solidFill>
                  <a:srgbClr val="FFFFFF"/>
                </a:solidFill>
                <a:ln w="9525">
                  <a:noFill/>
                  <a:round/>
                  <a:headEnd/>
                  <a:tailEnd/>
                </a:ln>
              </p:spPr>
              <p:txBody>
                <a:bodyPr/>
                <a:lstStyle/>
                <a:p>
                  <a:endParaRPr lang="en-US"/>
                </a:p>
              </p:txBody>
            </p:sp>
            <p:sp>
              <p:nvSpPr>
                <p:cNvPr id="59453" name="Freeform 58"/>
                <p:cNvSpPr>
                  <a:spLocks/>
                </p:cNvSpPr>
                <p:nvPr/>
              </p:nvSpPr>
              <p:spPr bwMode="auto">
                <a:xfrm>
                  <a:off x="4071" y="1347"/>
                  <a:ext cx="165" cy="2244"/>
                </a:xfrm>
                <a:custGeom>
                  <a:avLst/>
                  <a:gdLst>
                    <a:gd name="T0" fmla="*/ 0 w 168"/>
                    <a:gd name="T1" fmla="*/ 29 h 2173"/>
                    <a:gd name="T2" fmla="*/ 0 w 168"/>
                    <a:gd name="T3" fmla="*/ 46 h 2173"/>
                    <a:gd name="T4" fmla="*/ 0 w 168"/>
                    <a:gd name="T5" fmla="*/ 89 h 2173"/>
                    <a:gd name="T6" fmla="*/ 2 w 168"/>
                    <a:gd name="T7" fmla="*/ 136 h 2173"/>
                    <a:gd name="T8" fmla="*/ 4 w 168"/>
                    <a:gd name="T9" fmla="*/ 199 h 2173"/>
                    <a:gd name="T10" fmla="*/ 4 w 168"/>
                    <a:gd name="T11" fmla="*/ 264 h 2173"/>
                    <a:gd name="T12" fmla="*/ 6 w 168"/>
                    <a:gd name="T13" fmla="*/ 340 h 2173"/>
                    <a:gd name="T14" fmla="*/ 10 w 168"/>
                    <a:gd name="T15" fmla="*/ 424 h 2173"/>
                    <a:gd name="T16" fmla="*/ 12 w 168"/>
                    <a:gd name="T17" fmla="*/ 514 h 2173"/>
                    <a:gd name="T18" fmla="*/ 14 w 168"/>
                    <a:gd name="T19" fmla="*/ 605 h 2173"/>
                    <a:gd name="T20" fmla="*/ 16 w 168"/>
                    <a:gd name="T21" fmla="*/ 704 h 2173"/>
                    <a:gd name="T22" fmla="*/ 18 w 168"/>
                    <a:gd name="T23" fmla="*/ 797 h 2173"/>
                    <a:gd name="T24" fmla="*/ 21 w 168"/>
                    <a:gd name="T25" fmla="*/ 896 h 2173"/>
                    <a:gd name="T26" fmla="*/ 23 w 168"/>
                    <a:gd name="T27" fmla="*/ 997 h 2173"/>
                    <a:gd name="T28" fmla="*/ 25 w 168"/>
                    <a:gd name="T29" fmla="*/ 1095 h 2173"/>
                    <a:gd name="T30" fmla="*/ 27 w 168"/>
                    <a:gd name="T31" fmla="*/ 1187 h 2173"/>
                    <a:gd name="T32" fmla="*/ 27 w 168"/>
                    <a:gd name="T33" fmla="*/ 1275 h 2173"/>
                    <a:gd name="T34" fmla="*/ 27 w 168"/>
                    <a:gd name="T35" fmla="*/ 1360 h 2173"/>
                    <a:gd name="T36" fmla="*/ 27 w 168"/>
                    <a:gd name="T37" fmla="*/ 1442 h 2173"/>
                    <a:gd name="T38" fmla="*/ 28 w 168"/>
                    <a:gd name="T39" fmla="*/ 1516 h 2173"/>
                    <a:gd name="T40" fmla="*/ 32 w 168"/>
                    <a:gd name="T41" fmla="*/ 1581 h 2173"/>
                    <a:gd name="T42" fmla="*/ 34 w 168"/>
                    <a:gd name="T43" fmla="*/ 1639 h 2173"/>
                    <a:gd name="T44" fmla="*/ 38 w 168"/>
                    <a:gd name="T45" fmla="*/ 1711 h 2173"/>
                    <a:gd name="T46" fmla="*/ 40 w 168"/>
                    <a:gd name="T47" fmla="*/ 1787 h 2173"/>
                    <a:gd name="T48" fmla="*/ 46 w 168"/>
                    <a:gd name="T49" fmla="*/ 1865 h 2173"/>
                    <a:gd name="T50" fmla="*/ 49 w 168"/>
                    <a:gd name="T51" fmla="*/ 1950 h 2173"/>
                    <a:gd name="T52" fmla="*/ 55 w 168"/>
                    <a:gd name="T53" fmla="*/ 2032 h 2173"/>
                    <a:gd name="T54" fmla="*/ 61 w 168"/>
                    <a:gd name="T55" fmla="*/ 2121 h 2173"/>
                    <a:gd name="T56" fmla="*/ 66 w 168"/>
                    <a:gd name="T57" fmla="*/ 2213 h 2173"/>
                    <a:gd name="T58" fmla="*/ 72 w 168"/>
                    <a:gd name="T59" fmla="*/ 2299 h 2173"/>
                    <a:gd name="T60" fmla="*/ 76 w 168"/>
                    <a:gd name="T61" fmla="*/ 2385 h 2173"/>
                    <a:gd name="T62" fmla="*/ 78 w 168"/>
                    <a:gd name="T63" fmla="*/ 2475 h 2173"/>
                    <a:gd name="T64" fmla="*/ 80 w 168"/>
                    <a:gd name="T65" fmla="*/ 2559 h 2173"/>
                    <a:gd name="T66" fmla="*/ 83 w 168"/>
                    <a:gd name="T67" fmla="*/ 2632 h 2173"/>
                    <a:gd name="T68" fmla="*/ 89 w 168"/>
                    <a:gd name="T69" fmla="*/ 2706 h 2173"/>
                    <a:gd name="T70" fmla="*/ 93 w 168"/>
                    <a:gd name="T71" fmla="*/ 2775 h 2173"/>
                    <a:gd name="T72" fmla="*/ 98 w 168"/>
                    <a:gd name="T73" fmla="*/ 2834 h 2173"/>
                    <a:gd name="T74" fmla="*/ 100 w 168"/>
                    <a:gd name="T75" fmla="*/ 2885 h 2173"/>
                    <a:gd name="T76" fmla="*/ 104 w 168"/>
                    <a:gd name="T77" fmla="*/ 2929 h 2173"/>
                    <a:gd name="T78" fmla="*/ 106 w 168"/>
                    <a:gd name="T79" fmla="*/ 2964 h 2173"/>
                    <a:gd name="T80" fmla="*/ 108 w 168"/>
                    <a:gd name="T81" fmla="*/ 2988 h 2173"/>
                    <a:gd name="T82" fmla="*/ 138 w 168"/>
                    <a:gd name="T83" fmla="*/ 2994 h 2173"/>
                    <a:gd name="T84" fmla="*/ 0 w 168"/>
                    <a:gd name="T85" fmla="*/ 9 h 2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
                    <a:gd name="T130" fmla="*/ 0 h 2173"/>
                    <a:gd name="T131" fmla="*/ 168 w 168"/>
                    <a:gd name="T132" fmla="*/ 2173 h 2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 h="2173">
                      <a:moveTo>
                        <a:pt x="0" y="9"/>
                      </a:moveTo>
                      <a:lnTo>
                        <a:pt x="0" y="11"/>
                      </a:lnTo>
                      <a:lnTo>
                        <a:pt x="0" y="19"/>
                      </a:lnTo>
                      <a:lnTo>
                        <a:pt x="0" y="23"/>
                      </a:lnTo>
                      <a:lnTo>
                        <a:pt x="0" y="30"/>
                      </a:lnTo>
                      <a:lnTo>
                        <a:pt x="0" y="36"/>
                      </a:lnTo>
                      <a:lnTo>
                        <a:pt x="0" y="46"/>
                      </a:lnTo>
                      <a:lnTo>
                        <a:pt x="0" y="55"/>
                      </a:lnTo>
                      <a:lnTo>
                        <a:pt x="0" y="65"/>
                      </a:lnTo>
                      <a:lnTo>
                        <a:pt x="0" y="74"/>
                      </a:lnTo>
                      <a:lnTo>
                        <a:pt x="2" y="87"/>
                      </a:lnTo>
                      <a:lnTo>
                        <a:pt x="2" y="99"/>
                      </a:lnTo>
                      <a:lnTo>
                        <a:pt x="2" y="114"/>
                      </a:lnTo>
                      <a:lnTo>
                        <a:pt x="4" y="129"/>
                      </a:lnTo>
                      <a:lnTo>
                        <a:pt x="4" y="144"/>
                      </a:lnTo>
                      <a:lnTo>
                        <a:pt x="4" y="160"/>
                      </a:lnTo>
                      <a:lnTo>
                        <a:pt x="4" y="177"/>
                      </a:lnTo>
                      <a:lnTo>
                        <a:pt x="4" y="192"/>
                      </a:lnTo>
                      <a:lnTo>
                        <a:pt x="6" y="211"/>
                      </a:lnTo>
                      <a:lnTo>
                        <a:pt x="6" y="228"/>
                      </a:lnTo>
                      <a:lnTo>
                        <a:pt x="6" y="247"/>
                      </a:lnTo>
                      <a:lnTo>
                        <a:pt x="8" y="266"/>
                      </a:lnTo>
                      <a:lnTo>
                        <a:pt x="10" y="287"/>
                      </a:lnTo>
                      <a:lnTo>
                        <a:pt x="10" y="308"/>
                      </a:lnTo>
                      <a:lnTo>
                        <a:pt x="10" y="329"/>
                      </a:lnTo>
                      <a:lnTo>
                        <a:pt x="12" y="350"/>
                      </a:lnTo>
                      <a:lnTo>
                        <a:pt x="12" y="373"/>
                      </a:lnTo>
                      <a:lnTo>
                        <a:pt x="12" y="394"/>
                      </a:lnTo>
                      <a:lnTo>
                        <a:pt x="14" y="416"/>
                      </a:lnTo>
                      <a:lnTo>
                        <a:pt x="14" y="439"/>
                      </a:lnTo>
                      <a:lnTo>
                        <a:pt x="16" y="464"/>
                      </a:lnTo>
                      <a:lnTo>
                        <a:pt x="16" y="485"/>
                      </a:lnTo>
                      <a:lnTo>
                        <a:pt x="16" y="510"/>
                      </a:lnTo>
                      <a:lnTo>
                        <a:pt x="18" y="530"/>
                      </a:lnTo>
                      <a:lnTo>
                        <a:pt x="18" y="555"/>
                      </a:lnTo>
                      <a:lnTo>
                        <a:pt x="18" y="578"/>
                      </a:lnTo>
                      <a:lnTo>
                        <a:pt x="19" y="603"/>
                      </a:lnTo>
                      <a:lnTo>
                        <a:pt x="19" y="626"/>
                      </a:lnTo>
                      <a:lnTo>
                        <a:pt x="21" y="650"/>
                      </a:lnTo>
                      <a:lnTo>
                        <a:pt x="21" y="673"/>
                      </a:lnTo>
                      <a:lnTo>
                        <a:pt x="23" y="698"/>
                      </a:lnTo>
                      <a:lnTo>
                        <a:pt x="23" y="721"/>
                      </a:lnTo>
                      <a:lnTo>
                        <a:pt x="25" y="745"/>
                      </a:lnTo>
                      <a:lnTo>
                        <a:pt x="25" y="768"/>
                      </a:lnTo>
                      <a:lnTo>
                        <a:pt x="25" y="793"/>
                      </a:lnTo>
                      <a:lnTo>
                        <a:pt x="27" y="816"/>
                      </a:lnTo>
                      <a:lnTo>
                        <a:pt x="29" y="838"/>
                      </a:lnTo>
                      <a:lnTo>
                        <a:pt x="29" y="861"/>
                      </a:lnTo>
                      <a:lnTo>
                        <a:pt x="29" y="882"/>
                      </a:lnTo>
                      <a:lnTo>
                        <a:pt x="31" y="903"/>
                      </a:lnTo>
                      <a:lnTo>
                        <a:pt x="33" y="926"/>
                      </a:lnTo>
                      <a:lnTo>
                        <a:pt x="33" y="947"/>
                      </a:lnTo>
                      <a:lnTo>
                        <a:pt x="33" y="968"/>
                      </a:lnTo>
                      <a:lnTo>
                        <a:pt x="35" y="987"/>
                      </a:lnTo>
                      <a:lnTo>
                        <a:pt x="35" y="1008"/>
                      </a:lnTo>
                      <a:lnTo>
                        <a:pt x="35" y="1027"/>
                      </a:lnTo>
                      <a:lnTo>
                        <a:pt x="37" y="1046"/>
                      </a:lnTo>
                      <a:lnTo>
                        <a:pt x="37" y="1063"/>
                      </a:lnTo>
                      <a:lnTo>
                        <a:pt x="38" y="1082"/>
                      </a:lnTo>
                      <a:lnTo>
                        <a:pt x="38" y="1099"/>
                      </a:lnTo>
                      <a:lnTo>
                        <a:pt x="40" y="1114"/>
                      </a:lnTo>
                      <a:lnTo>
                        <a:pt x="40" y="1129"/>
                      </a:lnTo>
                      <a:lnTo>
                        <a:pt x="42" y="1147"/>
                      </a:lnTo>
                      <a:lnTo>
                        <a:pt x="42" y="1160"/>
                      </a:lnTo>
                      <a:lnTo>
                        <a:pt x="42" y="1173"/>
                      </a:lnTo>
                      <a:lnTo>
                        <a:pt x="44" y="1188"/>
                      </a:lnTo>
                      <a:lnTo>
                        <a:pt x="46" y="1205"/>
                      </a:lnTo>
                      <a:lnTo>
                        <a:pt x="46" y="1223"/>
                      </a:lnTo>
                      <a:lnTo>
                        <a:pt x="48" y="1240"/>
                      </a:lnTo>
                      <a:lnTo>
                        <a:pt x="48" y="1257"/>
                      </a:lnTo>
                      <a:lnTo>
                        <a:pt x="50" y="1276"/>
                      </a:lnTo>
                      <a:lnTo>
                        <a:pt x="50" y="1295"/>
                      </a:lnTo>
                      <a:lnTo>
                        <a:pt x="52" y="1312"/>
                      </a:lnTo>
                      <a:lnTo>
                        <a:pt x="54" y="1331"/>
                      </a:lnTo>
                      <a:lnTo>
                        <a:pt x="56" y="1352"/>
                      </a:lnTo>
                      <a:lnTo>
                        <a:pt x="56" y="1371"/>
                      </a:lnTo>
                      <a:lnTo>
                        <a:pt x="59" y="1392"/>
                      </a:lnTo>
                      <a:lnTo>
                        <a:pt x="59" y="1413"/>
                      </a:lnTo>
                      <a:lnTo>
                        <a:pt x="63" y="1434"/>
                      </a:lnTo>
                      <a:lnTo>
                        <a:pt x="63" y="1453"/>
                      </a:lnTo>
                      <a:lnTo>
                        <a:pt x="65" y="1474"/>
                      </a:lnTo>
                      <a:lnTo>
                        <a:pt x="67" y="1496"/>
                      </a:lnTo>
                      <a:lnTo>
                        <a:pt x="69" y="1517"/>
                      </a:lnTo>
                      <a:lnTo>
                        <a:pt x="71" y="1538"/>
                      </a:lnTo>
                      <a:lnTo>
                        <a:pt x="73" y="1559"/>
                      </a:lnTo>
                      <a:lnTo>
                        <a:pt x="73" y="1582"/>
                      </a:lnTo>
                      <a:lnTo>
                        <a:pt x="76" y="1603"/>
                      </a:lnTo>
                      <a:lnTo>
                        <a:pt x="76" y="1624"/>
                      </a:lnTo>
                      <a:lnTo>
                        <a:pt x="78" y="1645"/>
                      </a:lnTo>
                      <a:lnTo>
                        <a:pt x="82" y="1668"/>
                      </a:lnTo>
                      <a:lnTo>
                        <a:pt x="84" y="1688"/>
                      </a:lnTo>
                      <a:lnTo>
                        <a:pt x="84" y="1709"/>
                      </a:lnTo>
                      <a:lnTo>
                        <a:pt x="88" y="1730"/>
                      </a:lnTo>
                      <a:lnTo>
                        <a:pt x="88" y="1751"/>
                      </a:lnTo>
                      <a:lnTo>
                        <a:pt x="92" y="1774"/>
                      </a:lnTo>
                      <a:lnTo>
                        <a:pt x="92" y="1793"/>
                      </a:lnTo>
                      <a:lnTo>
                        <a:pt x="95" y="1812"/>
                      </a:lnTo>
                      <a:lnTo>
                        <a:pt x="95" y="1833"/>
                      </a:lnTo>
                      <a:lnTo>
                        <a:pt x="97" y="1854"/>
                      </a:lnTo>
                      <a:lnTo>
                        <a:pt x="99" y="1871"/>
                      </a:lnTo>
                      <a:lnTo>
                        <a:pt x="101" y="1890"/>
                      </a:lnTo>
                      <a:lnTo>
                        <a:pt x="103" y="1909"/>
                      </a:lnTo>
                      <a:lnTo>
                        <a:pt x="105" y="1928"/>
                      </a:lnTo>
                      <a:lnTo>
                        <a:pt x="105" y="1945"/>
                      </a:lnTo>
                      <a:lnTo>
                        <a:pt x="109" y="1962"/>
                      </a:lnTo>
                      <a:lnTo>
                        <a:pt x="109" y="1979"/>
                      </a:lnTo>
                      <a:lnTo>
                        <a:pt x="111" y="1995"/>
                      </a:lnTo>
                      <a:lnTo>
                        <a:pt x="113" y="2012"/>
                      </a:lnTo>
                      <a:lnTo>
                        <a:pt x="114" y="2027"/>
                      </a:lnTo>
                      <a:lnTo>
                        <a:pt x="114" y="2040"/>
                      </a:lnTo>
                      <a:lnTo>
                        <a:pt x="118" y="2055"/>
                      </a:lnTo>
                      <a:lnTo>
                        <a:pt x="118" y="2067"/>
                      </a:lnTo>
                      <a:lnTo>
                        <a:pt x="120" y="2080"/>
                      </a:lnTo>
                      <a:lnTo>
                        <a:pt x="120" y="2092"/>
                      </a:lnTo>
                      <a:lnTo>
                        <a:pt x="122" y="2103"/>
                      </a:lnTo>
                      <a:lnTo>
                        <a:pt x="122" y="2114"/>
                      </a:lnTo>
                      <a:lnTo>
                        <a:pt x="124" y="2124"/>
                      </a:lnTo>
                      <a:lnTo>
                        <a:pt x="124" y="2133"/>
                      </a:lnTo>
                      <a:lnTo>
                        <a:pt x="126" y="2143"/>
                      </a:lnTo>
                      <a:lnTo>
                        <a:pt x="126" y="2149"/>
                      </a:lnTo>
                      <a:lnTo>
                        <a:pt x="126" y="2156"/>
                      </a:lnTo>
                      <a:lnTo>
                        <a:pt x="126" y="2160"/>
                      </a:lnTo>
                      <a:lnTo>
                        <a:pt x="128" y="2166"/>
                      </a:lnTo>
                      <a:lnTo>
                        <a:pt x="128" y="2171"/>
                      </a:lnTo>
                      <a:lnTo>
                        <a:pt x="130" y="2173"/>
                      </a:lnTo>
                      <a:lnTo>
                        <a:pt x="168" y="2170"/>
                      </a:lnTo>
                      <a:lnTo>
                        <a:pt x="75" y="1112"/>
                      </a:lnTo>
                      <a:lnTo>
                        <a:pt x="38" y="0"/>
                      </a:lnTo>
                      <a:lnTo>
                        <a:pt x="0" y="9"/>
                      </a:lnTo>
                      <a:close/>
                    </a:path>
                  </a:pathLst>
                </a:custGeom>
                <a:solidFill>
                  <a:srgbClr val="FFFFFF"/>
                </a:solidFill>
                <a:ln w="9525">
                  <a:noFill/>
                  <a:round/>
                  <a:headEnd/>
                  <a:tailEnd/>
                </a:ln>
              </p:spPr>
              <p:txBody>
                <a:bodyPr/>
                <a:lstStyle/>
                <a:p>
                  <a:endParaRPr lang="en-US"/>
                </a:p>
              </p:txBody>
            </p:sp>
            <p:sp>
              <p:nvSpPr>
                <p:cNvPr id="59454" name="Freeform 59"/>
                <p:cNvSpPr>
                  <a:spLocks/>
                </p:cNvSpPr>
                <p:nvPr/>
              </p:nvSpPr>
              <p:spPr bwMode="auto">
                <a:xfrm>
                  <a:off x="4497" y="1323"/>
                  <a:ext cx="142" cy="1773"/>
                </a:xfrm>
                <a:custGeom>
                  <a:avLst/>
                  <a:gdLst>
                    <a:gd name="T0" fmla="*/ 0 w 143"/>
                    <a:gd name="T1" fmla="*/ 8 h 1719"/>
                    <a:gd name="T2" fmla="*/ 2 w 143"/>
                    <a:gd name="T3" fmla="*/ 39 h 1719"/>
                    <a:gd name="T4" fmla="*/ 4 w 143"/>
                    <a:gd name="T5" fmla="*/ 81 h 1719"/>
                    <a:gd name="T6" fmla="*/ 8 w 143"/>
                    <a:gd name="T7" fmla="*/ 145 h 1719"/>
                    <a:gd name="T8" fmla="*/ 11 w 143"/>
                    <a:gd name="T9" fmla="*/ 221 h 1719"/>
                    <a:gd name="T10" fmla="*/ 17 w 143"/>
                    <a:gd name="T11" fmla="*/ 308 h 1719"/>
                    <a:gd name="T12" fmla="*/ 21 w 143"/>
                    <a:gd name="T13" fmla="*/ 405 h 1719"/>
                    <a:gd name="T14" fmla="*/ 29 w 143"/>
                    <a:gd name="T15" fmla="*/ 514 h 1719"/>
                    <a:gd name="T16" fmla="*/ 34 w 143"/>
                    <a:gd name="T17" fmla="*/ 623 h 1719"/>
                    <a:gd name="T18" fmla="*/ 40 w 143"/>
                    <a:gd name="T19" fmla="*/ 744 h 1719"/>
                    <a:gd name="T20" fmla="*/ 48 w 143"/>
                    <a:gd name="T21" fmla="*/ 866 h 1719"/>
                    <a:gd name="T22" fmla="*/ 55 w 143"/>
                    <a:gd name="T23" fmla="*/ 991 h 1719"/>
                    <a:gd name="T24" fmla="*/ 59 w 143"/>
                    <a:gd name="T25" fmla="*/ 1115 h 1719"/>
                    <a:gd name="T26" fmla="*/ 65 w 143"/>
                    <a:gd name="T27" fmla="*/ 1233 h 1719"/>
                    <a:gd name="T28" fmla="*/ 70 w 143"/>
                    <a:gd name="T29" fmla="*/ 1352 h 1719"/>
                    <a:gd name="T30" fmla="*/ 71 w 143"/>
                    <a:gd name="T31" fmla="*/ 1469 h 1719"/>
                    <a:gd name="T32" fmla="*/ 71 w 143"/>
                    <a:gd name="T33" fmla="*/ 1572 h 1719"/>
                    <a:gd name="T34" fmla="*/ 74 w 143"/>
                    <a:gd name="T35" fmla="*/ 1672 h 1719"/>
                    <a:gd name="T36" fmla="*/ 77 w 143"/>
                    <a:gd name="T37" fmla="*/ 1760 h 1719"/>
                    <a:gd name="T38" fmla="*/ 81 w 143"/>
                    <a:gd name="T39" fmla="*/ 1833 h 1719"/>
                    <a:gd name="T40" fmla="*/ 81 w 143"/>
                    <a:gd name="T41" fmla="*/ 1900 h 1719"/>
                    <a:gd name="T42" fmla="*/ 133 w 143"/>
                    <a:gd name="T43" fmla="*/ 2337 h 1719"/>
                    <a:gd name="T44" fmla="*/ 123 w 143"/>
                    <a:gd name="T45" fmla="*/ 1940 h 1719"/>
                    <a:gd name="T46" fmla="*/ 121 w 143"/>
                    <a:gd name="T47" fmla="*/ 1909 h 1719"/>
                    <a:gd name="T48" fmla="*/ 119 w 143"/>
                    <a:gd name="T49" fmla="*/ 1863 h 1719"/>
                    <a:gd name="T50" fmla="*/ 115 w 143"/>
                    <a:gd name="T51" fmla="*/ 1795 h 1719"/>
                    <a:gd name="T52" fmla="*/ 114 w 143"/>
                    <a:gd name="T53" fmla="*/ 1713 h 1719"/>
                    <a:gd name="T54" fmla="*/ 110 w 143"/>
                    <a:gd name="T55" fmla="*/ 1617 h 1719"/>
                    <a:gd name="T56" fmla="*/ 104 w 143"/>
                    <a:gd name="T57" fmla="*/ 1509 h 1719"/>
                    <a:gd name="T58" fmla="*/ 98 w 143"/>
                    <a:gd name="T59" fmla="*/ 1388 h 1719"/>
                    <a:gd name="T60" fmla="*/ 95 w 143"/>
                    <a:gd name="T61" fmla="*/ 1263 h 1719"/>
                    <a:gd name="T62" fmla="*/ 87 w 143"/>
                    <a:gd name="T63" fmla="*/ 1132 h 1719"/>
                    <a:gd name="T64" fmla="*/ 83 w 143"/>
                    <a:gd name="T65" fmla="*/ 1004 h 1719"/>
                    <a:gd name="T66" fmla="*/ 76 w 143"/>
                    <a:gd name="T67" fmla="*/ 866 h 1719"/>
                    <a:gd name="T68" fmla="*/ 71 w 143"/>
                    <a:gd name="T69" fmla="*/ 733 h 1719"/>
                    <a:gd name="T70" fmla="*/ 71 w 143"/>
                    <a:gd name="T71" fmla="*/ 605 h 1719"/>
                    <a:gd name="T72" fmla="*/ 67 w 143"/>
                    <a:gd name="T73" fmla="*/ 485 h 1719"/>
                    <a:gd name="T74" fmla="*/ 61 w 143"/>
                    <a:gd name="T75" fmla="*/ 371 h 1719"/>
                    <a:gd name="T76" fmla="*/ 55 w 143"/>
                    <a:gd name="T77" fmla="*/ 269 h 1719"/>
                    <a:gd name="T78" fmla="*/ 49 w 143"/>
                    <a:gd name="T79" fmla="*/ 177 h 1719"/>
                    <a:gd name="T80" fmla="*/ 46 w 143"/>
                    <a:gd name="T81" fmla="*/ 107 h 1719"/>
                    <a:gd name="T82" fmla="*/ 38 w 143"/>
                    <a:gd name="T83" fmla="*/ 46 h 1719"/>
                    <a:gd name="T84" fmla="*/ 36 w 143"/>
                    <a:gd name="T85" fmla="*/ 10 h 1719"/>
                    <a:gd name="T86" fmla="*/ 0 w 143"/>
                    <a:gd name="T87" fmla="*/ 0 h 17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719"/>
                    <a:gd name="T134" fmla="*/ 143 w 143"/>
                    <a:gd name="T135" fmla="*/ 1719 h 17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719">
                      <a:moveTo>
                        <a:pt x="0" y="0"/>
                      </a:moveTo>
                      <a:lnTo>
                        <a:pt x="0" y="4"/>
                      </a:lnTo>
                      <a:lnTo>
                        <a:pt x="0" y="8"/>
                      </a:lnTo>
                      <a:lnTo>
                        <a:pt x="0" y="13"/>
                      </a:lnTo>
                      <a:lnTo>
                        <a:pt x="0" y="19"/>
                      </a:lnTo>
                      <a:lnTo>
                        <a:pt x="2" y="29"/>
                      </a:lnTo>
                      <a:lnTo>
                        <a:pt x="2" y="38"/>
                      </a:lnTo>
                      <a:lnTo>
                        <a:pt x="4" y="50"/>
                      </a:lnTo>
                      <a:lnTo>
                        <a:pt x="4" y="61"/>
                      </a:lnTo>
                      <a:lnTo>
                        <a:pt x="6" y="74"/>
                      </a:lnTo>
                      <a:lnTo>
                        <a:pt x="6" y="91"/>
                      </a:lnTo>
                      <a:lnTo>
                        <a:pt x="8" y="107"/>
                      </a:lnTo>
                      <a:lnTo>
                        <a:pt x="10" y="124"/>
                      </a:lnTo>
                      <a:lnTo>
                        <a:pt x="11" y="143"/>
                      </a:lnTo>
                      <a:lnTo>
                        <a:pt x="11" y="162"/>
                      </a:lnTo>
                      <a:lnTo>
                        <a:pt x="13" y="183"/>
                      </a:lnTo>
                      <a:lnTo>
                        <a:pt x="15" y="204"/>
                      </a:lnTo>
                      <a:lnTo>
                        <a:pt x="17" y="226"/>
                      </a:lnTo>
                      <a:lnTo>
                        <a:pt x="19" y="249"/>
                      </a:lnTo>
                      <a:lnTo>
                        <a:pt x="21" y="274"/>
                      </a:lnTo>
                      <a:lnTo>
                        <a:pt x="21" y="297"/>
                      </a:lnTo>
                      <a:lnTo>
                        <a:pt x="25" y="323"/>
                      </a:lnTo>
                      <a:lnTo>
                        <a:pt x="25" y="348"/>
                      </a:lnTo>
                      <a:lnTo>
                        <a:pt x="29" y="377"/>
                      </a:lnTo>
                      <a:lnTo>
                        <a:pt x="29" y="403"/>
                      </a:lnTo>
                      <a:lnTo>
                        <a:pt x="32" y="432"/>
                      </a:lnTo>
                      <a:lnTo>
                        <a:pt x="34" y="458"/>
                      </a:lnTo>
                      <a:lnTo>
                        <a:pt x="36" y="489"/>
                      </a:lnTo>
                      <a:lnTo>
                        <a:pt x="38" y="515"/>
                      </a:lnTo>
                      <a:lnTo>
                        <a:pt x="40" y="546"/>
                      </a:lnTo>
                      <a:lnTo>
                        <a:pt x="44" y="576"/>
                      </a:lnTo>
                      <a:lnTo>
                        <a:pt x="46" y="607"/>
                      </a:lnTo>
                      <a:lnTo>
                        <a:pt x="48" y="635"/>
                      </a:lnTo>
                      <a:lnTo>
                        <a:pt x="49" y="666"/>
                      </a:lnTo>
                      <a:lnTo>
                        <a:pt x="51" y="696"/>
                      </a:lnTo>
                      <a:lnTo>
                        <a:pt x="55" y="727"/>
                      </a:lnTo>
                      <a:lnTo>
                        <a:pt x="55" y="757"/>
                      </a:lnTo>
                      <a:lnTo>
                        <a:pt x="57" y="787"/>
                      </a:lnTo>
                      <a:lnTo>
                        <a:pt x="59" y="818"/>
                      </a:lnTo>
                      <a:lnTo>
                        <a:pt x="63" y="848"/>
                      </a:lnTo>
                      <a:lnTo>
                        <a:pt x="63" y="877"/>
                      </a:lnTo>
                      <a:lnTo>
                        <a:pt x="65" y="907"/>
                      </a:lnTo>
                      <a:lnTo>
                        <a:pt x="68" y="936"/>
                      </a:lnTo>
                      <a:lnTo>
                        <a:pt x="70" y="964"/>
                      </a:lnTo>
                      <a:lnTo>
                        <a:pt x="70" y="993"/>
                      </a:lnTo>
                      <a:lnTo>
                        <a:pt x="72" y="1021"/>
                      </a:lnTo>
                      <a:lnTo>
                        <a:pt x="74" y="1050"/>
                      </a:lnTo>
                      <a:lnTo>
                        <a:pt x="76" y="1078"/>
                      </a:lnTo>
                      <a:lnTo>
                        <a:pt x="78" y="1103"/>
                      </a:lnTo>
                      <a:lnTo>
                        <a:pt x="78" y="1130"/>
                      </a:lnTo>
                      <a:lnTo>
                        <a:pt x="80" y="1154"/>
                      </a:lnTo>
                      <a:lnTo>
                        <a:pt x="82" y="1181"/>
                      </a:lnTo>
                      <a:lnTo>
                        <a:pt x="84" y="1204"/>
                      </a:lnTo>
                      <a:lnTo>
                        <a:pt x="84" y="1227"/>
                      </a:lnTo>
                      <a:lnTo>
                        <a:pt x="86" y="1250"/>
                      </a:lnTo>
                      <a:lnTo>
                        <a:pt x="87" y="1272"/>
                      </a:lnTo>
                      <a:lnTo>
                        <a:pt x="87" y="1291"/>
                      </a:lnTo>
                      <a:lnTo>
                        <a:pt x="87" y="1310"/>
                      </a:lnTo>
                      <a:lnTo>
                        <a:pt x="89" y="1329"/>
                      </a:lnTo>
                      <a:lnTo>
                        <a:pt x="91" y="1346"/>
                      </a:lnTo>
                      <a:lnTo>
                        <a:pt x="91" y="1364"/>
                      </a:lnTo>
                      <a:lnTo>
                        <a:pt x="91" y="1379"/>
                      </a:lnTo>
                      <a:lnTo>
                        <a:pt x="91" y="1394"/>
                      </a:lnTo>
                      <a:lnTo>
                        <a:pt x="93" y="1407"/>
                      </a:lnTo>
                      <a:lnTo>
                        <a:pt x="99" y="1719"/>
                      </a:lnTo>
                      <a:lnTo>
                        <a:pt x="143" y="1715"/>
                      </a:lnTo>
                      <a:lnTo>
                        <a:pt x="133" y="1428"/>
                      </a:lnTo>
                      <a:lnTo>
                        <a:pt x="133" y="1426"/>
                      </a:lnTo>
                      <a:lnTo>
                        <a:pt x="133" y="1423"/>
                      </a:lnTo>
                      <a:lnTo>
                        <a:pt x="131" y="1417"/>
                      </a:lnTo>
                      <a:lnTo>
                        <a:pt x="131" y="1411"/>
                      </a:lnTo>
                      <a:lnTo>
                        <a:pt x="131" y="1402"/>
                      </a:lnTo>
                      <a:lnTo>
                        <a:pt x="131" y="1392"/>
                      </a:lnTo>
                      <a:lnTo>
                        <a:pt x="129" y="1381"/>
                      </a:lnTo>
                      <a:lnTo>
                        <a:pt x="129" y="1367"/>
                      </a:lnTo>
                      <a:lnTo>
                        <a:pt x="127" y="1352"/>
                      </a:lnTo>
                      <a:lnTo>
                        <a:pt x="127" y="1337"/>
                      </a:lnTo>
                      <a:lnTo>
                        <a:pt x="125" y="1318"/>
                      </a:lnTo>
                      <a:lnTo>
                        <a:pt x="125" y="1299"/>
                      </a:lnTo>
                      <a:lnTo>
                        <a:pt x="124" y="1280"/>
                      </a:lnTo>
                      <a:lnTo>
                        <a:pt x="124" y="1257"/>
                      </a:lnTo>
                      <a:lnTo>
                        <a:pt x="122" y="1234"/>
                      </a:lnTo>
                      <a:lnTo>
                        <a:pt x="122" y="1211"/>
                      </a:lnTo>
                      <a:lnTo>
                        <a:pt x="120" y="1187"/>
                      </a:lnTo>
                      <a:lnTo>
                        <a:pt x="118" y="1160"/>
                      </a:lnTo>
                      <a:lnTo>
                        <a:pt x="114" y="1134"/>
                      </a:lnTo>
                      <a:lnTo>
                        <a:pt x="114" y="1107"/>
                      </a:lnTo>
                      <a:lnTo>
                        <a:pt x="112" y="1078"/>
                      </a:lnTo>
                      <a:lnTo>
                        <a:pt x="110" y="1050"/>
                      </a:lnTo>
                      <a:lnTo>
                        <a:pt x="108" y="1019"/>
                      </a:lnTo>
                      <a:lnTo>
                        <a:pt x="108" y="991"/>
                      </a:lnTo>
                      <a:lnTo>
                        <a:pt x="105" y="959"/>
                      </a:lnTo>
                      <a:lnTo>
                        <a:pt x="105" y="928"/>
                      </a:lnTo>
                      <a:lnTo>
                        <a:pt x="101" y="896"/>
                      </a:lnTo>
                      <a:lnTo>
                        <a:pt x="99" y="865"/>
                      </a:lnTo>
                      <a:lnTo>
                        <a:pt x="97" y="831"/>
                      </a:lnTo>
                      <a:lnTo>
                        <a:pt x="95" y="801"/>
                      </a:lnTo>
                      <a:lnTo>
                        <a:pt x="93" y="768"/>
                      </a:lnTo>
                      <a:lnTo>
                        <a:pt x="93" y="736"/>
                      </a:lnTo>
                      <a:lnTo>
                        <a:pt x="89" y="702"/>
                      </a:lnTo>
                      <a:lnTo>
                        <a:pt x="87" y="670"/>
                      </a:lnTo>
                      <a:lnTo>
                        <a:pt x="86" y="635"/>
                      </a:lnTo>
                      <a:lnTo>
                        <a:pt x="84" y="603"/>
                      </a:lnTo>
                      <a:lnTo>
                        <a:pt x="80" y="571"/>
                      </a:lnTo>
                      <a:lnTo>
                        <a:pt x="78" y="538"/>
                      </a:lnTo>
                      <a:lnTo>
                        <a:pt x="76" y="508"/>
                      </a:lnTo>
                      <a:lnTo>
                        <a:pt x="74" y="477"/>
                      </a:lnTo>
                      <a:lnTo>
                        <a:pt x="72" y="445"/>
                      </a:lnTo>
                      <a:lnTo>
                        <a:pt x="70" y="415"/>
                      </a:lnTo>
                      <a:lnTo>
                        <a:pt x="68" y="384"/>
                      </a:lnTo>
                      <a:lnTo>
                        <a:pt x="67" y="356"/>
                      </a:lnTo>
                      <a:lnTo>
                        <a:pt x="65" y="327"/>
                      </a:lnTo>
                      <a:lnTo>
                        <a:pt x="63" y="301"/>
                      </a:lnTo>
                      <a:lnTo>
                        <a:pt x="61" y="272"/>
                      </a:lnTo>
                      <a:lnTo>
                        <a:pt x="59" y="247"/>
                      </a:lnTo>
                      <a:lnTo>
                        <a:pt x="57" y="221"/>
                      </a:lnTo>
                      <a:lnTo>
                        <a:pt x="55" y="198"/>
                      </a:lnTo>
                      <a:lnTo>
                        <a:pt x="51" y="175"/>
                      </a:lnTo>
                      <a:lnTo>
                        <a:pt x="51" y="152"/>
                      </a:lnTo>
                      <a:lnTo>
                        <a:pt x="49" y="131"/>
                      </a:lnTo>
                      <a:lnTo>
                        <a:pt x="48" y="112"/>
                      </a:lnTo>
                      <a:lnTo>
                        <a:pt x="46" y="93"/>
                      </a:lnTo>
                      <a:lnTo>
                        <a:pt x="46" y="78"/>
                      </a:lnTo>
                      <a:lnTo>
                        <a:pt x="42" y="61"/>
                      </a:lnTo>
                      <a:lnTo>
                        <a:pt x="40" y="48"/>
                      </a:lnTo>
                      <a:lnTo>
                        <a:pt x="38" y="36"/>
                      </a:lnTo>
                      <a:lnTo>
                        <a:pt x="38" y="25"/>
                      </a:lnTo>
                      <a:lnTo>
                        <a:pt x="36" y="15"/>
                      </a:lnTo>
                      <a:lnTo>
                        <a:pt x="36" y="10"/>
                      </a:lnTo>
                      <a:lnTo>
                        <a:pt x="34" y="2"/>
                      </a:lnTo>
                      <a:lnTo>
                        <a:pt x="34" y="0"/>
                      </a:lnTo>
                      <a:lnTo>
                        <a:pt x="0" y="0"/>
                      </a:lnTo>
                      <a:close/>
                    </a:path>
                  </a:pathLst>
                </a:custGeom>
                <a:solidFill>
                  <a:srgbClr val="FFFFFF"/>
                </a:solidFill>
                <a:ln w="9525">
                  <a:noFill/>
                  <a:round/>
                  <a:headEnd/>
                  <a:tailEnd/>
                </a:ln>
              </p:spPr>
              <p:txBody>
                <a:bodyPr/>
                <a:lstStyle/>
                <a:p>
                  <a:endParaRPr lang="en-US"/>
                </a:p>
              </p:txBody>
            </p:sp>
            <p:sp>
              <p:nvSpPr>
                <p:cNvPr id="59455" name="Freeform 60"/>
                <p:cNvSpPr>
                  <a:spLocks/>
                </p:cNvSpPr>
                <p:nvPr/>
              </p:nvSpPr>
              <p:spPr bwMode="auto">
                <a:xfrm>
                  <a:off x="4609" y="1314"/>
                  <a:ext cx="138" cy="1792"/>
                </a:xfrm>
                <a:custGeom>
                  <a:avLst/>
                  <a:gdLst>
                    <a:gd name="T0" fmla="*/ 0 w 139"/>
                    <a:gd name="T1" fmla="*/ 5 h 1736"/>
                    <a:gd name="T2" fmla="*/ 0 w 139"/>
                    <a:gd name="T3" fmla="*/ 38 h 1736"/>
                    <a:gd name="T4" fmla="*/ 0 w 139"/>
                    <a:gd name="T5" fmla="*/ 81 h 1736"/>
                    <a:gd name="T6" fmla="*/ 0 w 139"/>
                    <a:gd name="T7" fmla="*/ 146 h 1736"/>
                    <a:gd name="T8" fmla="*/ 2 w 139"/>
                    <a:gd name="T9" fmla="*/ 221 h 1736"/>
                    <a:gd name="T10" fmla="*/ 2 w 139"/>
                    <a:gd name="T11" fmla="*/ 311 h 1736"/>
                    <a:gd name="T12" fmla="*/ 4 w 139"/>
                    <a:gd name="T13" fmla="*/ 410 h 1736"/>
                    <a:gd name="T14" fmla="*/ 8 w 139"/>
                    <a:gd name="T15" fmla="*/ 519 h 1736"/>
                    <a:gd name="T16" fmla="*/ 10 w 139"/>
                    <a:gd name="T17" fmla="*/ 634 h 1736"/>
                    <a:gd name="T18" fmla="*/ 12 w 139"/>
                    <a:gd name="T19" fmla="*/ 758 h 1736"/>
                    <a:gd name="T20" fmla="*/ 15 w 139"/>
                    <a:gd name="T21" fmla="*/ 885 h 1736"/>
                    <a:gd name="T22" fmla="*/ 17 w 139"/>
                    <a:gd name="T23" fmla="*/ 1014 h 1736"/>
                    <a:gd name="T24" fmla="*/ 21 w 139"/>
                    <a:gd name="T25" fmla="*/ 1147 h 1736"/>
                    <a:gd name="T26" fmla="*/ 25 w 139"/>
                    <a:gd name="T27" fmla="*/ 1273 h 1736"/>
                    <a:gd name="T28" fmla="*/ 29 w 139"/>
                    <a:gd name="T29" fmla="*/ 1397 h 1736"/>
                    <a:gd name="T30" fmla="*/ 34 w 139"/>
                    <a:gd name="T31" fmla="*/ 1523 h 1736"/>
                    <a:gd name="T32" fmla="*/ 38 w 139"/>
                    <a:gd name="T33" fmla="*/ 1638 h 1736"/>
                    <a:gd name="T34" fmla="*/ 46 w 139"/>
                    <a:gd name="T35" fmla="*/ 1748 h 1736"/>
                    <a:gd name="T36" fmla="*/ 53 w 139"/>
                    <a:gd name="T37" fmla="*/ 1846 h 1736"/>
                    <a:gd name="T38" fmla="*/ 59 w 139"/>
                    <a:gd name="T39" fmla="*/ 1935 h 1736"/>
                    <a:gd name="T40" fmla="*/ 69 w 139"/>
                    <a:gd name="T41" fmla="*/ 2011 h 1736"/>
                    <a:gd name="T42" fmla="*/ 129 w 139"/>
                    <a:gd name="T43" fmla="*/ 2387 h 1736"/>
                    <a:gd name="T44" fmla="*/ 99 w 139"/>
                    <a:gd name="T45" fmla="*/ 2073 h 1736"/>
                    <a:gd name="T46" fmla="*/ 97 w 139"/>
                    <a:gd name="T47" fmla="*/ 2049 h 1736"/>
                    <a:gd name="T48" fmla="*/ 97 w 139"/>
                    <a:gd name="T49" fmla="*/ 2011 h 1736"/>
                    <a:gd name="T50" fmla="*/ 93 w 139"/>
                    <a:gd name="T51" fmla="*/ 1958 h 1736"/>
                    <a:gd name="T52" fmla="*/ 87 w 139"/>
                    <a:gd name="T53" fmla="*/ 1891 h 1736"/>
                    <a:gd name="T54" fmla="*/ 83 w 139"/>
                    <a:gd name="T55" fmla="*/ 1815 h 1736"/>
                    <a:gd name="T56" fmla="*/ 78 w 139"/>
                    <a:gd name="T57" fmla="*/ 1724 h 1736"/>
                    <a:gd name="T58" fmla="*/ 72 w 139"/>
                    <a:gd name="T59" fmla="*/ 1624 h 1736"/>
                    <a:gd name="T60" fmla="*/ 69 w 139"/>
                    <a:gd name="T61" fmla="*/ 1516 h 1736"/>
                    <a:gd name="T62" fmla="*/ 69 w 139"/>
                    <a:gd name="T63" fmla="*/ 1402 h 1736"/>
                    <a:gd name="T64" fmla="*/ 69 w 139"/>
                    <a:gd name="T65" fmla="*/ 1281 h 1736"/>
                    <a:gd name="T66" fmla="*/ 61 w 139"/>
                    <a:gd name="T67" fmla="*/ 1157 h 1736"/>
                    <a:gd name="T68" fmla="*/ 57 w 139"/>
                    <a:gd name="T69" fmla="*/ 1028 h 1736"/>
                    <a:gd name="T70" fmla="*/ 51 w 139"/>
                    <a:gd name="T71" fmla="*/ 901 h 1736"/>
                    <a:gd name="T72" fmla="*/ 48 w 139"/>
                    <a:gd name="T73" fmla="*/ 771 h 1736"/>
                    <a:gd name="T74" fmla="*/ 44 w 139"/>
                    <a:gd name="T75" fmla="*/ 645 h 1736"/>
                    <a:gd name="T76" fmla="*/ 42 w 139"/>
                    <a:gd name="T77" fmla="*/ 519 h 1736"/>
                    <a:gd name="T78" fmla="*/ 42 w 139"/>
                    <a:gd name="T79" fmla="*/ 397 h 1736"/>
                    <a:gd name="T80" fmla="*/ 42 w 139"/>
                    <a:gd name="T81" fmla="*/ 285 h 1736"/>
                    <a:gd name="T82" fmla="*/ 42 w 139"/>
                    <a:gd name="T83" fmla="*/ 171 h 1736"/>
                    <a:gd name="T84" fmla="*/ 44 w 139"/>
                    <a:gd name="T85" fmla="*/ 73 h 1736"/>
                    <a:gd name="T86" fmla="*/ 0 w 139"/>
                    <a:gd name="T87" fmla="*/ 0 h 17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
                    <a:gd name="T133" fmla="*/ 0 h 1736"/>
                    <a:gd name="T134" fmla="*/ 139 w 139"/>
                    <a:gd name="T135" fmla="*/ 1736 h 17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 h="1736">
                      <a:moveTo>
                        <a:pt x="0" y="0"/>
                      </a:moveTo>
                      <a:lnTo>
                        <a:pt x="0" y="3"/>
                      </a:lnTo>
                      <a:lnTo>
                        <a:pt x="0" y="5"/>
                      </a:lnTo>
                      <a:lnTo>
                        <a:pt x="0" y="11"/>
                      </a:lnTo>
                      <a:lnTo>
                        <a:pt x="0" y="19"/>
                      </a:lnTo>
                      <a:lnTo>
                        <a:pt x="0" y="28"/>
                      </a:lnTo>
                      <a:lnTo>
                        <a:pt x="0" y="36"/>
                      </a:lnTo>
                      <a:lnTo>
                        <a:pt x="0" y="49"/>
                      </a:lnTo>
                      <a:lnTo>
                        <a:pt x="0" y="60"/>
                      </a:lnTo>
                      <a:lnTo>
                        <a:pt x="0" y="76"/>
                      </a:lnTo>
                      <a:lnTo>
                        <a:pt x="0" y="89"/>
                      </a:lnTo>
                      <a:lnTo>
                        <a:pt x="0" y="106"/>
                      </a:lnTo>
                      <a:lnTo>
                        <a:pt x="0" y="123"/>
                      </a:lnTo>
                      <a:lnTo>
                        <a:pt x="2" y="142"/>
                      </a:lnTo>
                      <a:lnTo>
                        <a:pt x="2" y="161"/>
                      </a:lnTo>
                      <a:lnTo>
                        <a:pt x="2" y="184"/>
                      </a:lnTo>
                      <a:lnTo>
                        <a:pt x="2" y="203"/>
                      </a:lnTo>
                      <a:lnTo>
                        <a:pt x="2" y="226"/>
                      </a:lnTo>
                      <a:lnTo>
                        <a:pt x="2" y="249"/>
                      </a:lnTo>
                      <a:lnTo>
                        <a:pt x="4" y="273"/>
                      </a:lnTo>
                      <a:lnTo>
                        <a:pt x="4" y="298"/>
                      </a:lnTo>
                      <a:lnTo>
                        <a:pt x="6" y="325"/>
                      </a:lnTo>
                      <a:lnTo>
                        <a:pt x="6" y="351"/>
                      </a:lnTo>
                      <a:lnTo>
                        <a:pt x="8" y="378"/>
                      </a:lnTo>
                      <a:lnTo>
                        <a:pt x="8" y="405"/>
                      </a:lnTo>
                      <a:lnTo>
                        <a:pt x="8" y="433"/>
                      </a:lnTo>
                      <a:lnTo>
                        <a:pt x="10" y="462"/>
                      </a:lnTo>
                      <a:lnTo>
                        <a:pt x="10" y="492"/>
                      </a:lnTo>
                      <a:lnTo>
                        <a:pt x="10" y="521"/>
                      </a:lnTo>
                      <a:lnTo>
                        <a:pt x="12" y="551"/>
                      </a:lnTo>
                      <a:lnTo>
                        <a:pt x="12" y="583"/>
                      </a:lnTo>
                      <a:lnTo>
                        <a:pt x="15" y="614"/>
                      </a:lnTo>
                      <a:lnTo>
                        <a:pt x="15" y="644"/>
                      </a:lnTo>
                      <a:lnTo>
                        <a:pt x="15" y="675"/>
                      </a:lnTo>
                      <a:lnTo>
                        <a:pt x="17" y="705"/>
                      </a:lnTo>
                      <a:lnTo>
                        <a:pt x="17" y="737"/>
                      </a:lnTo>
                      <a:lnTo>
                        <a:pt x="19" y="770"/>
                      </a:lnTo>
                      <a:lnTo>
                        <a:pt x="19" y="800"/>
                      </a:lnTo>
                      <a:lnTo>
                        <a:pt x="21" y="832"/>
                      </a:lnTo>
                      <a:lnTo>
                        <a:pt x="23" y="865"/>
                      </a:lnTo>
                      <a:lnTo>
                        <a:pt x="23" y="895"/>
                      </a:lnTo>
                      <a:lnTo>
                        <a:pt x="25" y="926"/>
                      </a:lnTo>
                      <a:lnTo>
                        <a:pt x="25" y="956"/>
                      </a:lnTo>
                      <a:lnTo>
                        <a:pt x="29" y="988"/>
                      </a:lnTo>
                      <a:lnTo>
                        <a:pt x="29" y="1017"/>
                      </a:lnTo>
                      <a:lnTo>
                        <a:pt x="31" y="1047"/>
                      </a:lnTo>
                      <a:lnTo>
                        <a:pt x="32" y="1078"/>
                      </a:lnTo>
                      <a:lnTo>
                        <a:pt x="34" y="1108"/>
                      </a:lnTo>
                      <a:lnTo>
                        <a:pt x="36" y="1135"/>
                      </a:lnTo>
                      <a:lnTo>
                        <a:pt x="38" y="1163"/>
                      </a:lnTo>
                      <a:lnTo>
                        <a:pt x="38" y="1192"/>
                      </a:lnTo>
                      <a:lnTo>
                        <a:pt x="42" y="1218"/>
                      </a:lnTo>
                      <a:lnTo>
                        <a:pt x="44" y="1245"/>
                      </a:lnTo>
                      <a:lnTo>
                        <a:pt x="46" y="1272"/>
                      </a:lnTo>
                      <a:lnTo>
                        <a:pt x="48" y="1296"/>
                      </a:lnTo>
                      <a:lnTo>
                        <a:pt x="50" y="1321"/>
                      </a:lnTo>
                      <a:lnTo>
                        <a:pt x="53" y="1344"/>
                      </a:lnTo>
                      <a:lnTo>
                        <a:pt x="55" y="1367"/>
                      </a:lnTo>
                      <a:lnTo>
                        <a:pt x="57" y="1388"/>
                      </a:lnTo>
                      <a:lnTo>
                        <a:pt x="59" y="1409"/>
                      </a:lnTo>
                      <a:lnTo>
                        <a:pt x="61" y="1428"/>
                      </a:lnTo>
                      <a:lnTo>
                        <a:pt x="65" y="1447"/>
                      </a:lnTo>
                      <a:lnTo>
                        <a:pt x="69" y="1464"/>
                      </a:lnTo>
                      <a:lnTo>
                        <a:pt x="71" y="1483"/>
                      </a:lnTo>
                      <a:lnTo>
                        <a:pt x="93" y="1736"/>
                      </a:lnTo>
                      <a:lnTo>
                        <a:pt x="139" y="1736"/>
                      </a:lnTo>
                      <a:lnTo>
                        <a:pt x="110" y="1511"/>
                      </a:lnTo>
                      <a:lnTo>
                        <a:pt x="109" y="1509"/>
                      </a:lnTo>
                      <a:lnTo>
                        <a:pt x="109" y="1508"/>
                      </a:lnTo>
                      <a:lnTo>
                        <a:pt x="109" y="1504"/>
                      </a:lnTo>
                      <a:lnTo>
                        <a:pt x="109" y="1498"/>
                      </a:lnTo>
                      <a:lnTo>
                        <a:pt x="107" y="1492"/>
                      </a:lnTo>
                      <a:lnTo>
                        <a:pt x="107" y="1483"/>
                      </a:lnTo>
                      <a:lnTo>
                        <a:pt x="107" y="1473"/>
                      </a:lnTo>
                      <a:lnTo>
                        <a:pt x="107" y="1464"/>
                      </a:lnTo>
                      <a:lnTo>
                        <a:pt x="105" y="1452"/>
                      </a:lnTo>
                      <a:lnTo>
                        <a:pt x="103" y="1439"/>
                      </a:lnTo>
                      <a:lnTo>
                        <a:pt x="103" y="1426"/>
                      </a:lnTo>
                      <a:lnTo>
                        <a:pt x="101" y="1411"/>
                      </a:lnTo>
                      <a:lnTo>
                        <a:pt x="99" y="1395"/>
                      </a:lnTo>
                      <a:lnTo>
                        <a:pt x="97" y="1378"/>
                      </a:lnTo>
                      <a:lnTo>
                        <a:pt x="97" y="1359"/>
                      </a:lnTo>
                      <a:lnTo>
                        <a:pt x="95" y="1342"/>
                      </a:lnTo>
                      <a:lnTo>
                        <a:pt x="93" y="1321"/>
                      </a:lnTo>
                      <a:lnTo>
                        <a:pt x="91" y="1300"/>
                      </a:lnTo>
                      <a:lnTo>
                        <a:pt x="90" y="1277"/>
                      </a:lnTo>
                      <a:lnTo>
                        <a:pt x="88" y="1255"/>
                      </a:lnTo>
                      <a:lnTo>
                        <a:pt x="86" y="1232"/>
                      </a:lnTo>
                      <a:lnTo>
                        <a:pt x="84" y="1207"/>
                      </a:lnTo>
                      <a:lnTo>
                        <a:pt x="82" y="1182"/>
                      </a:lnTo>
                      <a:lnTo>
                        <a:pt x="82" y="1158"/>
                      </a:lnTo>
                      <a:lnTo>
                        <a:pt x="80" y="1131"/>
                      </a:lnTo>
                      <a:lnTo>
                        <a:pt x="78" y="1104"/>
                      </a:lnTo>
                      <a:lnTo>
                        <a:pt x="74" y="1076"/>
                      </a:lnTo>
                      <a:lnTo>
                        <a:pt x="74" y="1049"/>
                      </a:lnTo>
                      <a:lnTo>
                        <a:pt x="72" y="1021"/>
                      </a:lnTo>
                      <a:lnTo>
                        <a:pt x="71" y="992"/>
                      </a:lnTo>
                      <a:lnTo>
                        <a:pt x="69" y="964"/>
                      </a:lnTo>
                      <a:lnTo>
                        <a:pt x="69" y="933"/>
                      </a:lnTo>
                      <a:lnTo>
                        <a:pt x="65" y="903"/>
                      </a:lnTo>
                      <a:lnTo>
                        <a:pt x="65" y="872"/>
                      </a:lnTo>
                      <a:lnTo>
                        <a:pt x="61" y="842"/>
                      </a:lnTo>
                      <a:lnTo>
                        <a:pt x="59" y="812"/>
                      </a:lnTo>
                      <a:lnTo>
                        <a:pt x="57" y="779"/>
                      </a:lnTo>
                      <a:lnTo>
                        <a:pt x="57" y="749"/>
                      </a:lnTo>
                      <a:lnTo>
                        <a:pt x="55" y="718"/>
                      </a:lnTo>
                      <a:lnTo>
                        <a:pt x="53" y="688"/>
                      </a:lnTo>
                      <a:lnTo>
                        <a:pt x="51" y="656"/>
                      </a:lnTo>
                      <a:lnTo>
                        <a:pt x="50" y="623"/>
                      </a:lnTo>
                      <a:lnTo>
                        <a:pt x="48" y="593"/>
                      </a:lnTo>
                      <a:lnTo>
                        <a:pt x="48" y="561"/>
                      </a:lnTo>
                      <a:lnTo>
                        <a:pt x="46" y="530"/>
                      </a:lnTo>
                      <a:lnTo>
                        <a:pt x="46" y="500"/>
                      </a:lnTo>
                      <a:lnTo>
                        <a:pt x="44" y="469"/>
                      </a:lnTo>
                      <a:lnTo>
                        <a:pt x="44" y="439"/>
                      </a:lnTo>
                      <a:lnTo>
                        <a:pt x="44" y="408"/>
                      </a:lnTo>
                      <a:lnTo>
                        <a:pt x="42" y="378"/>
                      </a:lnTo>
                      <a:lnTo>
                        <a:pt x="42" y="348"/>
                      </a:lnTo>
                      <a:lnTo>
                        <a:pt x="42" y="319"/>
                      </a:lnTo>
                      <a:lnTo>
                        <a:pt x="42" y="289"/>
                      </a:lnTo>
                      <a:lnTo>
                        <a:pt x="42" y="260"/>
                      </a:lnTo>
                      <a:lnTo>
                        <a:pt x="42" y="233"/>
                      </a:lnTo>
                      <a:lnTo>
                        <a:pt x="42" y="207"/>
                      </a:lnTo>
                      <a:lnTo>
                        <a:pt x="42" y="178"/>
                      </a:lnTo>
                      <a:lnTo>
                        <a:pt x="42" y="152"/>
                      </a:lnTo>
                      <a:lnTo>
                        <a:pt x="42" y="125"/>
                      </a:lnTo>
                      <a:lnTo>
                        <a:pt x="42" y="100"/>
                      </a:lnTo>
                      <a:lnTo>
                        <a:pt x="42" y="76"/>
                      </a:lnTo>
                      <a:lnTo>
                        <a:pt x="44" y="53"/>
                      </a:lnTo>
                      <a:lnTo>
                        <a:pt x="46" y="30"/>
                      </a:lnTo>
                      <a:lnTo>
                        <a:pt x="48" y="7"/>
                      </a:lnTo>
                      <a:lnTo>
                        <a:pt x="0" y="0"/>
                      </a:lnTo>
                      <a:close/>
                    </a:path>
                  </a:pathLst>
                </a:custGeom>
                <a:solidFill>
                  <a:srgbClr val="FFFFFF"/>
                </a:solidFill>
                <a:ln w="9525">
                  <a:noFill/>
                  <a:round/>
                  <a:headEnd/>
                  <a:tailEnd/>
                </a:ln>
              </p:spPr>
              <p:txBody>
                <a:bodyPr/>
                <a:lstStyle/>
                <a:p>
                  <a:endParaRPr lang="en-US"/>
                </a:p>
              </p:txBody>
            </p:sp>
            <p:sp>
              <p:nvSpPr>
                <p:cNvPr id="59456" name="Freeform 61"/>
                <p:cNvSpPr>
                  <a:spLocks/>
                </p:cNvSpPr>
                <p:nvPr/>
              </p:nvSpPr>
              <p:spPr bwMode="auto">
                <a:xfrm>
                  <a:off x="2896" y="1407"/>
                  <a:ext cx="269" cy="2271"/>
                </a:xfrm>
                <a:custGeom>
                  <a:avLst/>
                  <a:gdLst>
                    <a:gd name="T0" fmla="*/ 42 w 270"/>
                    <a:gd name="T1" fmla="*/ 4 h 2198"/>
                    <a:gd name="T2" fmla="*/ 42 w 270"/>
                    <a:gd name="T3" fmla="*/ 27 h 2198"/>
                    <a:gd name="T4" fmla="*/ 44 w 270"/>
                    <a:gd name="T5" fmla="*/ 54 h 2198"/>
                    <a:gd name="T6" fmla="*/ 47 w 270"/>
                    <a:gd name="T7" fmla="*/ 97 h 2198"/>
                    <a:gd name="T8" fmla="*/ 51 w 270"/>
                    <a:gd name="T9" fmla="*/ 148 h 2198"/>
                    <a:gd name="T10" fmla="*/ 57 w 270"/>
                    <a:gd name="T11" fmla="*/ 211 h 2198"/>
                    <a:gd name="T12" fmla="*/ 61 w 270"/>
                    <a:gd name="T13" fmla="*/ 279 h 2198"/>
                    <a:gd name="T14" fmla="*/ 68 w 270"/>
                    <a:gd name="T15" fmla="*/ 356 h 2198"/>
                    <a:gd name="T16" fmla="*/ 74 w 270"/>
                    <a:gd name="T17" fmla="*/ 438 h 2198"/>
                    <a:gd name="T18" fmla="*/ 80 w 270"/>
                    <a:gd name="T19" fmla="*/ 526 h 2198"/>
                    <a:gd name="T20" fmla="*/ 87 w 270"/>
                    <a:gd name="T21" fmla="*/ 619 h 2198"/>
                    <a:gd name="T22" fmla="*/ 95 w 270"/>
                    <a:gd name="T23" fmla="*/ 719 h 2198"/>
                    <a:gd name="T24" fmla="*/ 105 w 270"/>
                    <a:gd name="T25" fmla="*/ 822 h 2198"/>
                    <a:gd name="T26" fmla="*/ 112 w 270"/>
                    <a:gd name="T27" fmla="*/ 928 h 2198"/>
                    <a:gd name="T28" fmla="*/ 122 w 270"/>
                    <a:gd name="T29" fmla="*/ 1032 h 2198"/>
                    <a:gd name="T30" fmla="*/ 131 w 270"/>
                    <a:gd name="T31" fmla="*/ 1142 h 2198"/>
                    <a:gd name="T32" fmla="*/ 135 w 270"/>
                    <a:gd name="T33" fmla="*/ 1249 h 2198"/>
                    <a:gd name="T34" fmla="*/ 136 w 270"/>
                    <a:gd name="T35" fmla="*/ 1359 h 2198"/>
                    <a:gd name="T36" fmla="*/ 146 w 270"/>
                    <a:gd name="T37" fmla="*/ 1463 h 2198"/>
                    <a:gd name="T38" fmla="*/ 155 w 270"/>
                    <a:gd name="T39" fmla="*/ 1565 h 2198"/>
                    <a:gd name="T40" fmla="*/ 161 w 270"/>
                    <a:gd name="T41" fmla="*/ 1668 h 2198"/>
                    <a:gd name="T42" fmla="*/ 171 w 270"/>
                    <a:gd name="T43" fmla="*/ 1764 h 2198"/>
                    <a:gd name="T44" fmla="*/ 178 w 270"/>
                    <a:gd name="T45" fmla="*/ 1859 h 2198"/>
                    <a:gd name="T46" fmla="*/ 186 w 270"/>
                    <a:gd name="T47" fmla="*/ 1947 h 2198"/>
                    <a:gd name="T48" fmla="*/ 193 w 270"/>
                    <a:gd name="T49" fmla="*/ 2023 h 2198"/>
                    <a:gd name="T50" fmla="*/ 201 w 270"/>
                    <a:gd name="T51" fmla="*/ 2096 h 2198"/>
                    <a:gd name="T52" fmla="*/ 205 w 270"/>
                    <a:gd name="T53" fmla="*/ 2161 h 2198"/>
                    <a:gd name="T54" fmla="*/ 210 w 270"/>
                    <a:gd name="T55" fmla="*/ 2221 h 2198"/>
                    <a:gd name="T56" fmla="*/ 216 w 270"/>
                    <a:gd name="T57" fmla="*/ 2264 h 2198"/>
                    <a:gd name="T58" fmla="*/ 220 w 270"/>
                    <a:gd name="T59" fmla="*/ 2304 h 2198"/>
                    <a:gd name="T60" fmla="*/ 224 w 270"/>
                    <a:gd name="T61" fmla="*/ 2333 h 2198"/>
                    <a:gd name="T62" fmla="*/ 228 w 270"/>
                    <a:gd name="T63" fmla="*/ 2343 h 2198"/>
                    <a:gd name="T64" fmla="*/ 222 w 270"/>
                    <a:gd name="T65" fmla="*/ 3048 h 2198"/>
                    <a:gd name="T66" fmla="*/ 0 w 270"/>
                    <a:gd name="T67" fmla="*/ 4 h 2198"/>
                    <a:gd name="T68" fmla="*/ 42 w 270"/>
                    <a:gd name="T69" fmla="*/ 0 h 2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2198"/>
                    <a:gd name="T107" fmla="*/ 270 w 270"/>
                    <a:gd name="T108" fmla="*/ 2198 h 2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2198">
                      <a:moveTo>
                        <a:pt x="42" y="0"/>
                      </a:moveTo>
                      <a:lnTo>
                        <a:pt x="42" y="4"/>
                      </a:lnTo>
                      <a:lnTo>
                        <a:pt x="42" y="9"/>
                      </a:lnTo>
                      <a:lnTo>
                        <a:pt x="42" y="17"/>
                      </a:lnTo>
                      <a:lnTo>
                        <a:pt x="42" y="26"/>
                      </a:lnTo>
                      <a:lnTo>
                        <a:pt x="44" y="40"/>
                      </a:lnTo>
                      <a:lnTo>
                        <a:pt x="46" y="55"/>
                      </a:lnTo>
                      <a:lnTo>
                        <a:pt x="47" y="70"/>
                      </a:lnTo>
                      <a:lnTo>
                        <a:pt x="49" y="87"/>
                      </a:lnTo>
                      <a:lnTo>
                        <a:pt x="51" y="106"/>
                      </a:lnTo>
                      <a:lnTo>
                        <a:pt x="53" y="127"/>
                      </a:lnTo>
                      <a:lnTo>
                        <a:pt x="57" y="152"/>
                      </a:lnTo>
                      <a:lnTo>
                        <a:pt x="59" y="175"/>
                      </a:lnTo>
                      <a:lnTo>
                        <a:pt x="61" y="201"/>
                      </a:lnTo>
                      <a:lnTo>
                        <a:pt x="65" y="228"/>
                      </a:lnTo>
                      <a:lnTo>
                        <a:pt x="68" y="257"/>
                      </a:lnTo>
                      <a:lnTo>
                        <a:pt x="70" y="285"/>
                      </a:lnTo>
                      <a:lnTo>
                        <a:pt x="74" y="316"/>
                      </a:lnTo>
                      <a:lnTo>
                        <a:pt x="76" y="346"/>
                      </a:lnTo>
                      <a:lnTo>
                        <a:pt x="80" y="380"/>
                      </a:lnTo>
                      <a:lnTo>
                        <a:pt x="84" y="414"/>
                      </a:lnTo>
                      <a:lnTo>
                        <a:pt x="87" y="447"/>
                      </a:lnTo>
                      <a:lnTo>
                        <a:pt x="91" y="483"/>
                      </a:lnTo>
                      <a:lnTo>
                        <a:pt x="95" y="519"/>
                      </a:lnTo>
                      <a:lnTo>
                        <a:pt x="99" y="555"/>
                      </a:lnTo>
                      <a:lnTo>
                        <a:pt x="105" y="593"/>
                      </a:lnTo>
                      <a:lnTo>
                        <a:pt x="106" y="629"/>
                      </a:lnTo>
                      <a:lnTo>
                        <a:pt x="112" y="669"/>
                      </a:lnTo>
                      <a:lnTo>
                        <a:pt x="116" y="707"/>
                      </a:lnTo>
                      <a:lnTo>
                        <a:pt x="122" y="745"/>
                      </a:lnTo>
                      <a:lnTo>
                        <a:pt x="125" y="783"/>
                      </a:lnTo>
                      <a:lnTo>
                        <a:pt x="131" y="825"/>
                      </a:lnTo>
                      <a:lnTo>
                        <a:pt x="133" y="863"/>
                      </a:lnTo>
                      <a:lnTo>
                        <a:pt x="139" y="901"/>
                      </a:lnTo>
                      <a:lnTo>
                        <a:pt x="143" y="939"/>
                      </a:lnTo>
                      <a:lnTo>
                        <a:pt x="146" y="979"/>
                      </a:lnTo>
                      <a:lnTo>
                        <a:pt x="152" y="1017"/>
                      </a:lnTo>
                      <a:lnTo>
                        <a:pt x="156" y="1055"/>
                      </a:lnTo>
                      <a:lnTo>
                        <a:pt x="160" y="1091"/>
                      </a:lnTo>
                      <a:lnTo>
                        <a:pt x="165" y="1129"/>
                      </a:lnTo>
                      <a:lnTo>
                        <a:pt x="167" y="1166"/>
                      </a:lnTo>
                      <a:lnTo>
                        <a:pt x="171" y="1202"/>
                      </a:lnTo>
                      <a:lnTo>
                        <a:pt x="177" y="1238"/>
                      </a:lnTo>
                      <a:lnTo>
                        <a:pt x="181" y="1272"/>
                      </a:lnTo>
                      <a:lnTo>
                        <a:pt x="184" y="1306"/>
                      </a:lnTo>
                      <a:lnTo>
                        <a:pt x="188" y="1340"/>
                      </a:lnTo>
                      <a:lnTo>
                        <a:pt x="192" y="1371"/>
                      </a:lnTo>
                      <a:lnTo>
                        <a:pt x="196" y="1403"/>
                      </a:lnTo>
                      <a:lnTo>
                        <a:pt x="200" y="1432"/>
                      </a:lnTo>
                      <a:lnTo>
                        <a:pt x="203" y="1460"/>
                      </a:lnTo>
                      <a:lnTo>
                        <a:pt x="205" y="1487"/>
                      </a:lnTo>
                      <a:lnTo>
                        <a:pt x="211" y="1513"/>
                      </a:lnTo>
                      <a:lnTo>
                        <a:pt x="213" y="1536"/>
                      </a:lnTo>
                      <a:lnTo>
                        <a:pt x="215" y="1559"/>
                      </a:lnTo>
                      <a:lnTo>
                        <a:pt x="219" y="1580"/>
                      </a:lnTo>
                      <a:lnTo>
                        <a:pt x="220" y="1601"/>
                      </a:lnTo>
                      <a:lnTo>
                        <a:pt x="224" y="1618"/>
                      </a:lnTo>
                      <a:lnTo>
                        <a:pt x="226" y="1633"/>
                      </a:lnTo>
                      <a:lnTo>
                        <a:pt x="228" y="1649"/>
                      </a:lnTo>
                      <a:lnTo>
                        <a:pt x="230" y="1662"/>
                      </a:lnTo>
                      <a:lnTo>
                        <a:pt x="232" y="1671"/>
                      </a:lnTo>
                      <a:lnTo>
                        <a:pt x="234" y="1681"/>
                      </a:lnTo>
                      <a:lnTo>
                        <a:pt x="234" y="1687"/>
                      </a:lnTo>
                      <a:lnTo>
                        <a:pt x="238" y="1690"/>
                      </a:lnTo>
                      <a:lnTo>
                        <a:pt x="270" y="2194"/>
                      </a:lnTo>
                      <a:lnTo>
                        <a:pt x="232" y="2198"/>
                      </a:lnTo>
                      <a:lnTo>
                        <a:pt x="196" y="1725"/>
                      </a:lnTo>
                      <a:lnTo>
                        <a:pt x="0" y="4"/>
                      </a:lnTo>
                      <a:lnTo>
                        <a:pt x="42" y="0"/>
                      </a:lnTo>
                      <a:close/>
                    </a:path>
                  </a:pathLst>
                </a:custGeom>
                <a:solidFill>
                  <a:srgbClr val="FFFFFF"/>
                </a:solidFill>
                <a:ln w="9525">
                  <a:noFill/>
                  <a:round/>
                  <a:headEnd/>
                  <a:tailEnd/>
                </a:ln>
              </p:spPr>
              <p:txBody>
                <a:bodyPr/>
                <a:lstStyle/>
                <a:p>
                  <a:endParaRPr lang="en-US"/>
                </a:p>
              </p:txBody>
            </p:sp>
            <p:sp>
              <p:nvSpPr>
                <p:cNvPr id="59457" name="Freeform 62"/>
                <p:cNvSpPr>
                  <a:spLocks/>
                </p:cNvSpPr>
                <p:nvPr/>
              </p:nvSpPr>
              <p:spPr bwMode="auto">
                <a:xfrm>
                  <a:off x="2815" y="1420"/>
                  <a:ext cx="229" cy="1787"/>
                </a:xfrm>
                <a:custGeom>
                  <a:avLst/>
                  <a:gdLst>
                    <a:gd name="T0" fmla="*/ 44 w 230"/>
                    <a:gd name="T1" fmla="*/ 10 h 1733"/>
                    <a:gd name="T2" fmla="*/ 46 w 230"/>
                    <a:gd name="T3" fmla="*/ 44 h 1733"/>
                    <a:gd name="T4" fmla="*/ 50 w 230"/>
                    <a:gd name="T5" fmla="*/ 103 h 1733"/>
                    <a:gd name="T6" fmla="*/ 55 w 230"/>
                    <a:gd name="T7" fmla="*/ 180 h 1733"/>
                    <a:gd name="T8" fmla="*/ 63 w 230"/>
                    <a:gd name="T9" fmla="*/ 274 h 1733"/>
                    <a:gd name="T10" fmla="*/ 71 w 230"/>
                    <a:gd name="T11" fmla="*/ 382 h 1733"/>
                    <a:gd name="T12" fmla="*/ 80 w 230"/>
                    <a:gd name="T13" fmla="*/ 501 h 1733"/>
                    <a:gd name="T14" fmla="*/ 92 w 230"/>
                    <a:gd name="T15" fmla="*/ 633 h 1733"/>
                    <a:gd name="T16" fmla="*/ 101 w 230"/>
                    <a:gd name="T17" fmla="*/ 771 h 1733"/>
                    <a:gd name="T18" fmla="*/ 112 w 230"/>
                    <a:gd name="T19" fmla="*/ 918 h 1733"/>
                    <a:gd name="T20" fmla="*/ 115 w 230"/>
                    <a:gd name="T21" fmla="*/ 1067 h 1733"/>
                    <a:gd name="T22" fmla="*/ 127 w 230"/>
                    <a:gd name="T23" fmla="*/ 1223 h 1733"/>
                    <a:gd name="T24" fmla="*/ 137 w 230"/>
                    <a:gd name="T25" fmla="*/ 1371 h 1733"/>
                    <a:gd name="T26" fmla="*/ 148 w 230"/>
                    <a:gd name="T27" fmla="*/ 1522 h 1733"/>
                    <a:gd name="T28" fmla="*/ 159 w 230"/>
                    <a:gd name="T29" fmla="*/ 1667 h 1733"/>
                    <a:gd name="T30" fmla="*/ 173 w 230"/>
                    <a:gd name="T31" fmla="*/ 1808 h 1733"/>
                    <a:gd name="T32" fmla="*/ 182 w 230"/>
                    <a:gd name="T33" fmla="*/ 1938 h 1733"/>
                    <a:gd name="T34" fmla="*/ 192 w 230"/>
                    <a:gd name="T35" fmla="*/ 2057 h 1733"/>
                    <a:gd name="T36" fmla="*/ 201 w 230"/>
                    <a:gd name="T37" fmla="*/ 2164 h 1733"/>
                    <a:gd name="T38" fmla="*/ 209 w 230"/>
                    <a:gd name="T39" fmla="*/ 2255 h 1733"/>
                    <a:gd name="T40" fmla="*/ 217 w 230"/>
                    <a:gd name="T41" fmla="*/ 2334 h 1733"/>
                    <a:gd name="T42" fmla="*/ 182 w 230"/>
                    <a:gd name="T43" fmla="*/ 2346 h 1733"/>
                    <a:gd name="T44" fmla="*/ 180 w 230"/>
                    <a:gd name="T45" fmla="*/ 2321 h 1733"/>
                    <a:gd name="T46" fmla="*/ 175 w 230"/>
                    <a:gd name="T47" fmla="*/ 2274 h 1733"/>
                    <a:gd name="T48" fmla="*/ 169 w 230"/>
                    <a:gd name="T49" fmla="*/ 2203 h 1733"/>
                    <a:gd name="T50" fmla="*/ 161 w 230"/>
                    <a:gd name="T51" fmla="*/ 2109 h 1733"/>
                    <a:gd name="T52" fmla="*/ 154 w 230"/>
                    <a:gd name="T53" fmla="*/ 2004 h 1733"/>
                    <a:gd name="T54" fmla="*/ 142 w 230"/>
                    <a:gd name="T55" fmla="*/ 1877 h 1733"/>
                    <a:gd name="T56" fmla="*/ 131 w 230"/>
                    <a:gd name="T57" fmla="*/ 1743 h 1733"/>
                    <a:gd name="T58" fmla="*/ 118 w 230"/>
                    <a:gd name="T59" fmla="*/ 1597 h 1733"/>
                    <a:gd name="T60" fmla="*/ 115 w 230"/>
                    <a:gd name="T61" fmla="*/ 1446 h 1733"/>
                    <a:gd name="T62" fmla="*/ 103 w 230"/>
                    <a:gd name="T63" fmla="*/ 1290 h 1733"/>
                    <a:gd name="T64" fmla="*/ 92 w 230"/>
                    <a:gd name="T65" fmla="*/ 1129 h 1733"/>
                    <a:gd name="T66" fmla="*/ 76 w 230"/>
                    <a:gd name="T67" fmla="*/ 971 h 1733"/>
                    <a:gd name="T68" fmla="*/ 65 w 230"/>
                    <a:gd name="T69" fmla="*/ 818 h 1733"/>
                    <a:gd name="T70" fmla="*/ 52 w 230"/>
                    <a:gd name="T71" fmla="*/ 667 h 1733"/>
                    <a:gd name="T72" fmla="*/ 40 w 230"/>
                    <a:gd name="T73" fmla="*/ 527 h 1733"/>
                    <a:gd name="T74" fmla="*/ 31 w 230"/>
                    <a:gd name="T75" fmla="*/ 398 h 1733"/>
                    <a:gd name="T76" fmla="*/ 21 w 230"/>
                    <a:gd name="T77" fmla="*/ 283 h 1733"/>
                    <a:gd name="T78" fmla="*/ 12 w 230"/>
                    <a:gd name="T79" fmla="*/ 180 h 1733"/>
                    <a:gd name="T80" fmla="*/ 6 w 230"/>
                    <a:gd name="T81" fmla="*/ 100 h 1733"/>
                    <a:gd name="T82" fmla="*/ 2 w 230"/>
                    <a:gd name="T83" fmla="*/ 41 h 1733"/>
                    <a:gd name="T84" fmla="*/ 0 w 230"/>
                    <a:gd name="T85" fmla="*/ 6 h 1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1733"/>
                    <a:gd name="T131" fmla="*/ 230 w 230"/>
                    <a:gd name="T132" fmla="*/ 1733 h 1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1733">
                      <a:moveTo>
                        <a:pt x="44" y="0"/>
                      </a:moveTo>
                      <a:lnTo>
                        <a:pt x="44" y="4"/>
                      </a:lnTo>
                      <a:lnTo>
                        <a:pt x="44" y="10"/>
                      </a:lnTo>
                      <a:lnTo>
                        <a:pt x="44" y="15"/>
                      </a:lnTo>
                      <a:lnTo>
                        <a:pt x="44" y="25"/>
                      </a:lnTo>
                      <a:lnTo>
                        <a:pt x="46" y="34"/>
                      </a:lnTo>
                      <a:lnTo>
                        <a:pt x="46" y="48"/>
                      </a:lnTo>
                      <a:lnTo>
                        <a:pt x="48" y="61"/>
                      </a:lnTo>
                      <a:lnTo>
                        <a:pt x="50" y="76"/>
                      </a:lnTo>
                      <a:lnTo>
                        <a:pt x="52" y="93"/>
                      </a:lnTo>
                      <a:lnTo>
                        <a:pt x="54" y="112"/>
                      </a:lnTo>
                      <a:lnTo>
                        <a:pt x="55" y="133"/>
                      </a:lnTo>
                      <a:lnTo>
                        <a:pt x="57" y="154"/>
                      </a:lnTo>
                      <a:lnTo>
                        <a:pt x="59" y="177"/>
                      </a:lnTo>
                      <a:lnTo>
                        <a:pt x="63" y="202"/>
                      </a:lnTo>
                      <a:lnTo>
                        <a:pt x="67" y="227"/>
                      </a:lnTo>
                      <a:lnTo>
                        <a:pt x="69" y="251"/>
                      </a:lnTo>
                      <a:lnTo>
                        <a:pt x="71" y="280"/>
                      </a:lnTo>
                      <a:lnTo>
                        <a:pt x="74" y="308"/>
                      </a:lnTo>
                      <a:lnTo>
                        <a:pt x="78" y="339"/>
                      </a:lnTo>
                      <a:lnTo>
                        <a:pt x="80" y="369"/>
                      </a:lnTo>
                      <a:lnTo>
                        <a:pt x="84" y="400"/>
                      </a:lnTo>
                      <a:lnTo>
                        <a:pt x="86" y="432"/>
                      </a:lnTo>
                      <a:lnTo>
                        <a:pt x="92" y="466"/>
                      </a:lnTo>
                      <a:lnTo>
                        <a:pt x="93" y="498"/>
                      </a:lnTo>
                      <a:lnTo>
                        <a:pt x="97" y="533"/>
                      </a:lnTo>
                      <a:lnTo>
                        <a:pt x="101" y="567"/>
                      </a:lnTo>
                      <a:lnTo>
                        <a:pt x="105" y="603"/>
                      </a:lnTo>
                      <a:lnTo>
                        <a:pt x="109" y="637"/>
                      </a:lnTo>
                      <a:lnTo>
                        <a:pt x="112" y="675"/>
                      </a:lnTo>
                      <a:lnTo>
                        <a:pt x="116" y="711"/>
                      </a:lnTo>
                      <a:lnTo>
                        <a:pt x="120" y="749"/>
                      </a:lnTo>
                      <a:lnTo>
                        <a:pt x="124" y="786"/>
                      </a:lnTo>
                      <a:lnTo>
                        <a:pt x="128" y="822"/>
                      </a:lnTo>
                      <a:lnTo>
                        <a:pt x="131" y="860"/>
                      </a:lnTo>
                      <a:lnTo>
                        <a:pt x="137" y="898"/>
                      </a:lnTo>
                      <a:lnTo>
                        <a:pt x="139" y="936"/>
                      </a:lnTo>
                      <a:lnTo>
                        <a:pt x="143" y="972"/>
                      </a:lnTo>
                      <a:lnTo>
                        <a:pt x="147" y="1010"/>
                      </a:lnTo>
                      <a:lnTo>
                        <a:pt x="152" y="1046"/>
                      </a:lnTo>
                      <a:lnTo>
                        <a:pt x="154" y="1082"/>
                      </a:lnTo>
                      <a:lnTo>
                        <a:pt x="158" y="1120"/>
                      </a:lnTo>
                      <a:lnTo>
                        <a:pt x="164" y="1156"/>
                      </a:lnTo>
                      <a:lnTo>
                        <a:pt x="168" y="1193"/>
                      </a:lnTo>
                      <a:lnTo>
                        <a:pt x="169" y="1227"/>
                      </a:lnTo>
                      <a:lnTo>
                        <a:pt x="175" y="1263"/>
                      </a:lnTo>
                      <a:lnTo>
                        <a:pt x="179" y="1297"/>
                      </a:lnTo>
                      <a:lnTo>
                        <a:pt x="183" y="1331"/>
                      </a:lnTo>
                      <a:lnTo>
                        <a:pt x="187" y="1362"/>
                      </a:lnTo>
                      <a:lnTo>
                        <a:pt x="189" y="1394"/>
                      </a:lnTo>
                      <a:lnTo>
                        <a:pt x="192" y="1426"/>
                      </a:lnTo>
                      <a:lnTo>
                        <a:pt x="196" y="1457"/>
                      </a:lnTo>
                      <a:lnTo>
                        <a:pt x="200" y="1485"/>
                      </a:lnTo>
                      <a:lnTo>
                        <a:pt x="202" y="1514"/>
                      </a:lnTo>
                      <a:lnTo>
                        <a:pt x="206" y="1541"/>
                      </a:lnTo>
                      <a:lnTo>
                        <a:pt x="209" y="1569"/>
                      </a:lnTo>
                      <a:lnTo>
                        <a:pt x="211" y="1592"/>
                      </a:lnTo>
                      <a:lnTo>
                        <a:pt x="215" y="1617"/>
                      </a:lnTo>
                      <a:lnTo>
                        <a:pt x="217" y="1639"/>
                      </a:lnTo>
                      <a:lnTo>
                        <a:pt x="219" y="1660"/>
                      </a:lnTo>
                      <a:lnTo>
                        <a:pt x="223" y="1681"/>
                      </a:lnTo>
                      <a:lnTo>
                        <a:pt x="225" y="1700"/>
                      </a:lnTo>
                      <a:lnTo>
                        <a:pt x="227" y="1717"/>
                      </a:lnTo>
                      <a:lnTo>
                        <a:pt x="230" y="1733"/>
                      </a:lnTo>
                      <a:lnTo>
                        <a:pt x="192" y="1727"/>
                      </a:lnTo>
                      <a:lnTo>
                        <a:pt x="192" y="1725"/>
                      </a:lnTo>
                      <a:lnTo>
                        <a:pt x="192" y="1721"/>
                      </a:lnTo>
                      <a:lnTo>
                        <a:pt x="190" y="1715"/>
                      </a:lnTo>
                      <a:lnTo>
                        <a:pt x="190" y="1708"/>
                      </a:lnTo>
                      <a:lnTo>
                        <a:pt x="189" y="1696"/>
                      </a:lnTo>
                      <a:lnTo>
                        <a:pt x="187" y="1685"/>
                      </a:lnTo>
                      <a:lnTo>
                        <a:pt x="185" y="1672"/>
                      </a:lnTo>
                      <a:lnTo>
                        <a:pt x="183" y="1657"/>
                      </a:lnTo>
                      <a:lnTo>
                        <a:pt x="181" y="1638"/>
                      </a:lnTo>
                      <a:lnTo>
                        <a:pt x="179" y="1620"/>
                      </a:lnTo>
                      <a:lnTo>
                        <a:pt x="177" y="1598"/>
                      </a:lnTo>
                      <a:lnTo>
                        <a:pt x="175" y="1577"/>
                      </a:lnTo>
                      <a:lnTo>
                        <a:pt x="171" y="1552"/>
                      </a:lnTo>
                      <a:lnTo>
                        <a:pt x="168" y="1527"/>
                      </a:lnTo>
                      <a:lnTo>
                        <a:pt x="166" y="1501"/>
                      </a:lnTo>
                      <a:lnTo>
                        <a:pt x="164" y="1474"/>
                      </a:lnTo>
                      <a:lnTo>
                        <a:pt x="158" y="1444"/>
                      </a:lnTo>
                      <a:lnTo>
                        <a:pt x="156" y="1413"/>
                      </a:lnTo>
                      <a:lnTo>
                        <a:pt x="152" y="1381"/>
                      </a:lnTo>
                      <a:lnTo>
                        <a:pt x="149" y="1348"/>
                      </a:lnTo>
                      <a:lnTo>
                        <a:pt x="145" y="1316"/>
                      </a:lnTo>
                      <a:lnTo>
                        <a:pt x="141" y="1282"/>
                      </a:lnTo>
                      <a:lnTo>
                        <a:pt x="137" y="1248"/>
                      </a:lnTo>
                      <a:lnTo>
                        <a:pt x="133" y="1212"/>
                      </a:lnTo>
                      <a:lnTo>
                        <a:pt x="128" y="1175"/>
                      </a:lnTo>
                      <a:lnTo>
                        <a:pt x="126" y="1139"/>
                      </a:lnTo>
                      <a:lnTo>
                        <a:pt x="120" y="1101"/>
                      </a:lnTo>
                      <a:lnTo>
                        <a:pt x="116" y="1065"/>
                      </a:lnTo>
                      <a:lnTo>
                        <a:pt x="111" y="1025"/>
                      </a:lnTo>
                      <a:lnTo>
                        <a:pt x="109" y="987"/>
                      </a:lnTo>
                      <a:lnTo>
                        <a:pt x="103" y="949"/>
                      </a:lnTo>
                      <a:lnTo>
                        <a:pt x="101" y="911"/>
                      </a:lnTo>
                      <a:lnTo>
                        <a:pt x="95" y="869"/>
                      </a:lnTo>
                      <a:lnTo>
                        <a:pt x="92" y="831"/>
                      </a:lnTo>
                      <a:lnTo>
                        <a:pt x="86" y="793"/>
                      </a:lnTo>
                      <a:lnTo>
                        <a:pt x="82" y="755"/>
                      </a:lnTo>
                      <a:lnTo>
                        <a:pt x="76" y="715"/>
                      </a:lnTo>
                      <a:lnTo>
                        <a:pt x="73" y="677"/>
                      </a:lnTo>
                      <a:lnTo>
                        <a:pt x="69" y="639"/>
                      </a:lnTo>
                      <a:lnTo>
                        <a:pt x="65" y="601"/>
                      </a:lnTo>
                      <a:lnTo>
                        <a:pt x="59" y="565"/>
                      </a:lnTo>
                      <a:lnTo>
                        <a:pt x="55" y="527"/>
                      </a:lnTo>
                      <a:lnTo>
                        <a:pt x="52" y="491"/>
                      </a:lnTo>
                      <a:lnTo>
                        <a:pt x="48" y="457"/>
                      </a:lnTo>
                      <a:lnTo>
                        <a:pt x="44" y="422"/>
                      </a:lnTo>
                      <a:lnTo>
                        <a:pt x="40" y="388"/>
                      </a:lnTo>
                      <a:lnTo>
                        <a:pt x="36" y="356"/>
                      </a:lnTo>
                      <a:lnTo>
                        <a:pt x="35" y="325"/>
                      </a:lnTo>
                      <a:lnTo>
                        <a:pt x="31" y="293"/>
                      </a:lnTo>
                      <a:lnTo>
                        <a:pt x="27" y="263"/>
                      </a:lnTo>
                      <a:lnTo>
                        <a:pt x="23" y="234"/>
                      </a:lnTo>
                      <a:lnTo>
                        <a:pt x="21" y="208"/>
                      </a:lnTo>
                      <a:lnTo>
                        <a:pt x="17" y="181"/>
                      </a:lnTo>
                      <a:lnTo>
                        <a:pt x="16" y="158"/>
                      </a:lnTo>
                      <a:lnTo>
                        <a:pt x="12" y="133"/>
                      </a:lnTo>
                      <a:lnTo>
                        <a:pt x="12" y="112"/>
                      </a:lnTo>
                      <a:lnTo>
                        <a:pt x="8" y="93"/>
                      </a:lnTo>
                      <a:lnTo>
                        <a:pt x="6" y="74"/>
                      </a:lnTo>
                      <a:lnTo>
                        <a:pt x="4" y="59"/>
                      </a:lnTo>
                      <a:lnTo>
                        <a:pt x="4" y="44"/>
                      </a:lnTo>
                      <a:lnTo>
                        <a:pt x="2" y="31"/>
                      </a:lnTo>
                      <a:lnTo>
                        <a:pt x="0" y="21"/>
                      </a:lnTo>
                      <a:lnTo>
                        <a:pt x="0" y="12"/>
                      </a:lnTo>
                      <a:lnTo>
                        <a:pt x="0" y="6"/>
                      </a:lnTo>
                      <a:lnTo>
                        <a:pt x="44" y="0"/>
                      </a:lnTo>
                      <a:close/>
                    </a:path>
                  </a:pathLst>
                </a:custGeom>
                <a:solidFill>
                  <a:srgbClr val="FFFFFF"/>
                </a:solidFill>
                <a:ln w="9525">
                  <a:noFill/>
                  <a:round/>
                  <a:headEnd/>
                  <a:tailEnd/>
                </a:ln>
              </p:spPr>
              <p:txBody>
                <a:bodyPr/>
                <a:lstStyle/>
                <a:p>
                  <a:endParaRPr lang="en-US"/>
                </a:p>
              </p:txBody>
            </p:sp>
            <p:sp>
              <p:nvSpPr>
                <p:cNvPr id="59458" name="Freeform 63"/>
                <p:cNvSpPr>
                  <a:spLocks/>
                </p:cNvSpPr>
                <p:nvPr/>
              </p:nvSpPr>
              <p:spPr bwMode="auto">
                <a:xfrm>
                  <a:off x="4928" y="1308"/>
                  <a:ext cx="154" cy="2271"/>
                </a:xfrm>
                <a:custGeom>
                  <a:avLst/>
                  <a:gdLst>
                    <a:gd name="T0" fmla="*/ 0 w 154"/>
                    <a:gd name="T1" fmla="*/ 15 h 2200"/>
                    <a:gd name="T2" fmla="*/ 0 w 154"/>
                    <a:gd name="T3" fmla="*/ 61 h 2200"/>
                    <a:gd name="T4" fmla="*/ 4 w 154"/>
                    <a:gd name="T5" fmla="*/ 125 h 2200"/>
                    <a:gd name="T6" fmla="*/ 8 w 154"/>
                    <a:gd name="T7" fmla="*/ 211 h 2200"/>
                    <a:gd name="T8" fmla="*/ 14 w 154"/>
                    <a:gd name="T9" fmla="*/ 316 h 2200"/>
                    <a:gd name="T10" fmla="*/ 19 w 154"/>
                    <a:gd name="T11" fmla="*/ 438 h 2200"/>
                    <a:gd name="T12" fmla="*/ 25 w 154"/>
                    <a:gd name="T13" fmla="*/ 573 h 2200"/>
                    <a:gd name="T14" fmla="*/ 31 w 154"/>
                    <a:gd name="T15" fmla="*/ 725 h 2200"/>
                    <a:gd name="T16" fmla="*/ 38 w 154"/>
                    <a:gd name="T17" fmla="*/ 878 h 2200"/>
                    <a:gd name="T18" fmla="*/ 46 w 154"/>
                    <a:gd name="T19" fmla="*/ 1044 h 2200"/>
                    <a:gd name="T20" fmla="*/ 52 w 154"/>
                    <a:gd name="T21" fmla="*/ 1209 h 2200"/>
                    <a:gd name="T22" fmla="*/ 59 w 154"/>
                    <a:gd name="T23" fmla="*/ 1382 h 2200"/>
                    <a:gd name="T24" fmla="*/ 65 w 154"/>
                    <a:gd name="T25" fmla="*/ 1548 h 2200"/>
                    <a:gd name="T26" fmla="*/ 71 w 154"/>
                    <a:gd name="T27" fmla="*/ 1716 h 2200"/>
                    <a:gd name="T28" fmla="*/ 76 w 154"/>
                    <a:gd name="T29" fmla="*/ 1873 h 2200"/>
                    <a:gd name="T30" fmla="*/ 82 w 154"/>
                    <a:gd name="T31" fmla="*/ 2026 h 2200"/>
                    <a:gd name="T32" fmla="*/ 86 w 154"/>
                    <a:gd name="T33" fmla="*/ 2168 h 2200"/>
                    <a:gd name="T34" fmla="*/ 88 w 154"/>
                    <a:gd name="T35" fmla="*/ 2292 h 2200"/>
                    <a:gd name="T36" fmla="*/ 90 w 154"/>
                    <a:gd name="T37" fmla="*/ 2405 h 2200"/>
                    <a:gd name="T38" fmla="*/ 90 w 154"/>
                    <a:gd name="T39" fmla="*/ 2502 h 2200"/>
                    <a:gd name="T40" fmla="*/ 88 w 154"/>
                    <a:gd name="T41" fmla="*/ 2569 h 2200"/>
                    <a:gd name="T42" fmla="*/ 154 w 154"/>
                    <a:gd name="T43" fmla="*/ 3024 h 2200"/>
                    <a:gd name="T44" fmla="*/ 132 w 154"/>
                    <a:gd name="T45" fmla="*/ 2655 h 2200"/>
                    <a:gd name="T46" fmla="*/ 132 w 154"/>
                    <a:gd name="T47" fmla="*/ 2634 h 2200"/>
                    <a:gd name="T48" fmla="*/ 132 w 154"/>
                    <a:gd name="T49" fmla="*/ 2596 h 2200"/>
                    <a:gd name="T50" fmla="*/ 130 w 154"/>
                    <a:gd name="T51" fmla="*/ 2544 h 2200"/>
                    <a:gd name="T52" fmla="*/ 128 w 154"/>
                    <a:gd name="T53" fmla="*/ 2474 h 2200"/>
                    <a:gd name="T54" fmla="*/ 128 w 154"/>
                    <a:gd name="T55" fmla="*/ 2391 h 2200"/>
                    <a:gd name="T56" fmla="*/ 126 w 154"/>
                    <a:gd name="T57" fmla="*/ 2294 h 2200"/>
                    <a:gd name="T58" fmla="*/ 122 w 154"/>
                    <a:gd name="T59" fmla="*/ 2187 h 2200"/>
                    <a:gd name="T60" fmla="*/ 120 w 154"/>
                    <a:gd name="T61" fmla="*/ 2073 h 2200"/>
                    <a:gd name="T62" fmla="*/ 116 w 154"/>
                    <a:gd name="T63" fmla="*/ 1945 h 2200"/>
                    <a:gd name="T64" fmla="*/ 114 w 154"/>
                    <a:gd name="T65" fmla="*/ 1805 h 2200"/>
                    <a:gd name="T66" fmla="*/ 107 w 154"/>
                    <a:gd name="T67" fmla="*/ 1659 h 2200"/>
                    <a:gd name="T68" fmla="*/ 103 w 154"/>
                    <a:gd name="T69" fmla="*/ 1504 h 2200"/>
                    <a:gd name="T70" fmla="*/ 97 w 154"/>
                    <a:gd name="T71" fmla="*/ 1344 h 2200"/>
                    <a:gd name="T72" fmla="*/ 92 w 154"/>
                    <a:gd name="T73" fmla="*/ 1176 h 2200"/>
                    <a:gd name="T74" fmla="*/ 86 w 154"/>
                    <a:gd name="T75" fmla="*/ 1010 h 2200"/>
                    <a:gd name="T76" fmla="*/ 78 w 154"/>
                    <a:gd name="T77" fmla="*/ 836 h 2200"/>
                    <a:gd name="T78" fmla="*/ 69 w 154"/>
                    <a:gd name="T79" fmla="*/ 658 h 2200"/>
                    <a:gd name="T80" fmla="*/ 61 w 154"/>
                    <a:gd name="T81" fmla="*/ 478 h 2200"/>
                    <a:gd name="T82" fmla="*/ 52 w 154"/>
                    <a:gd name="T83" fmla="*/ 297 h 2200"/>
                    <a:gd name="T84" fmla="*/ 40 w 154"/>
                    <a:gd name="T85" fmla="*/ 119 h 2200"/>
                    <a:gd name="T86" fmla="*/ 0 w 154"/>
                    <a:gd name="T87" fmla="*/ 6 h 2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2200"/>
                    <a:gd name="T134" fmla="*/ 154 w 154"/>
                    <a:gd name="T135" fmla="*/ 2200 h 2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2200">
                      <a:moveTo>
                        <a:pt x="0" y="6"/>
                      </a:moveTo>
                      <a:lnTo>
                        <a:pt x="0" y="9"/>
                      </a:lnTo>
                      <a:lnTo>
                        <a:pt x="0" y="15"/>
                      </a:lnTo>
                      <a:lnTo>
                        <a:pt x="0" y="23"/>
                      </a:lnTo>
                      <a:lnTo>
                        <a:pt x="0" y="32"/>
                      </a:lnTo>
                      <a:lnTo>
                        <a:pt x="0" y="44"/>
                      </a:lnTo>
                      <a:lnTo>
                        <a:pt x="2" y="59"/>
                      </a:lnTo>
                      <a:lnTo>
                        <a:pt x="4" y="74"/>
                      </a:lnTo>
                      <a:lnTo>
                        <a:pt x="4" y="91"/>
                      </a:lnTo>
                      <a:lnTo>
                        <a:pt x="6" y="110"/>
                      </a:lnTo>
                      <a:lnTo>
                        <a:pt x="6" y="131"/>
                      </a:lnTo>
                      <a:lnTo>
                        <a:pt x="8" y="154"/>
                      </a:lnTo>
                      <a:lnTo>
                        <a:pt x="10" y="179"/>
                      </a:lnTo>
                      <a:lnTo>
                        <a:pt x="12" y="203"/>
                      </a:lnTo>
                      <a:lnTo>
                        <a:pt x="14" y="230"/>
                      </a:lnTo>
                      <a:lnTo>
                        <a:pt x="16" y="260"/>
                      </a:lnTo>
                      <a:lnTo>
                        <a:pt x="17" y="289"/>
                      </a:lnTo>
                      <a:lnTo>
                        <a:pt x="19" y="319"/>
                      </a:lnTo>
                      <a:lnTo>
                        <a:pt x="19" y="350"/>
                      </a:lnTo>
                      <a:lnTo>
                        <a:pt x="23" y="384"/>
                      </a:lnTo>
                      <a:lnTo>
                        <a:pt x="25" y="418"/>
                      </a:lnTo>
                      <a:lnTo>
                        <a:pt x="27" y="454"/>
                      </a:lnTo>
                      <a:lnTo>
                        <a:pt x="29" y="490"/>
                      </a:lnTo>
                      <a:lnTo>
                        <a:pt x="31" y="527"/>
                      </a:lnTo>
                      <a:lnTo>
                        <a:pt x="33" y="565"/>
                      </a:lnTo>
                      <a:lnTo>
                        <a:pt x="36" y="601"/>
                      </a:lnTo>
                      <a:lnTo>
                        <a:pt x="38" y="639"/>
                      </a:lnTo>
                      <a:lnTo>
                        <a:pt x="40" y="681"/>
                      </a:lnTo>
                      <a:lnTo>
                        <a:pt x="42" y="719"/>
                      </a:lnTo>
                      <a:lnTo>
                        <a:pt x="46" y="759"/>
                      </a:lnTo>
                      <a:lnTo>
                        <a:pt x="48" y="800"/>
                      </a:lnTo>
                      <a:lnTo>
                        <a:pt x="52" y="842"/>
                      </a:lnTo>
                      <a:lnTo>
                        <a:pt x="52" y="882"/>
                      </a:lnTo>
                      <a:lnTo>
                        <a:pt x="55" y="922"/>
                      </a:lnTo>
                      <a:lnTo>
                        <a:pt x="55" y="964"/>
                      </a:lnTo>
                      <a:lnTo>
                        <a:pt x="59" y="1006"/>
                      </a:lnTo>
                      <a:lnTo>
                        <a:pt x="61" y="1046"/>
                      </a:lnTo>
                      <a:lnTo>
                        <a:pt x="63" y="1088"/>
                      </a:lnTo>
                      <a:lnTo>
                        <a:pt x="65" y="1127"/>
                      </a:lnTo>
                      <a:lnTo>
                        <a:pt x="67" y="1169"/>
                      </a:lnTo>
                      <a:lnTo>
                        <a:pt x="69" y="1209"/>
                      </a:lnTo>
                      <a:lnTo>
                        <a:pt x="71" y="1249"/>
                      </a:lnTo>
                      <a:lnTo>
                        <a:pt x="73" y="1287"/>
                      </a:lnTo>
                      <a:lnTo>
                        <a:pt x="74" y="1327"/>
                      </a:lnTo>
                      <a:lnTo>
                        <a:pt x="76" y="1363"/>
                      </a:lnTo>
                      <a:lnTo>
                        <a:pt x="78" y="1401"/>
                      </a:lnTo>
                      <a:lnTo>
                        <a:pt x="80" y="1437"/>
                      </a:lnTo>
                      <a:lnTo>
                        <a:pt x="82" y="1475"/>
                      </a:lnTo>
                      <a:lnTo>
                        <a:pt x="82" y="1510"/>
                      </a:lnTo>
                      <a:lnTo>
                        <a:pt x="84" y="1542"/>
                      </a:lnTo>
                      <a:lnTo>
                        <a:pt x="86" y="1576"/>
                      </a:lnTo>
                      <a:lnTo>
                        <a:pt x="86" y="1609"/>
                      </a:lnTo>
                      <a:lnTo>
                        <a:pt x="86" y="1639"/>
                      </a:lnTo>
                      <a:lnTo>
                        <a:pt x="88" y="1669"/>
                      </a:lnTo>
                      <a:lnTo>
                        <a:pt x="88" y="1696"/>
                      </a:lnTo>
                      <a:lnTo>
                        <a:pt x="90" y="1726"/>
                      </a:lnTo>
                      <a:lnTo>
                        <a:pt x="90" y="1751"/>
                      </a:lnTo>
                      <a:lnTo>
                        <a:pt x="90" y="1776"/>
                      </a:lnTo>
                      <a:lnTo>
                        <a:pt x="90" y="1797"/>
                      </a:lnTo>
                      <a:lnTo>
                        <a:pt x="90" y="1820"/>
                      </a:lnTo>
                      <a:lnTo>
                        <a:pt x="90" y="1837"/>
                      </a:lnTo>
                      <a:lnTo>
                        <a:pt x="90" y="1856"/>
                      </a:lnTo>
                      <a:lnTo>
                        <a:pt x="88" y="1871"/>
                      </a:lnTo>
                      <a:lnTo>
                        <a:pt x="88" y="1886"/>
                      </a:lnTo>
                      <a:lnTo>
                        <a:pt x="109" y="2196"/>
                      </a:lnTo>
                      <a:lnTo>
                        <a:pt x="154" y="2200"/>
                      </a:lnTo>
                      <a:lnTo>
                        <a:pt x="133" y="1936"/>
                      </a:lnTo>
                      <a:lnTo>
                        <a:pt x="132" y="1936"/>
                      </a:lnTo>
                      <a:lnTo>
                        <a:pt x="132" y="1934"/>
                      </a:lnTo>
                      <a:lnTo>
                        <a:pt x="132" y="1930"/>
                      </a:lnTo>
                      <a:lnTo>
                        <a:pt x="132" y="1924"/>
                      </a:lnTo>
                      <a:lnTo>
                        <a:pt x="132" y="1917"/>
                      </a:lnTo>
                      <a:lnTo>
                        <a:pt x="132" y="1909"/>
                      </a:lnTo>
                      <a:lnTo>
                        <a:pt x="132" y="1900"/>
                      </a:lnTo>
                      <a:lnTo>
                        <a:pt x="132" y="1890"/>
                      </a:lnTo>
                      <a:lnTo>
                        <a:pt x="130" y="1877"/>
                      </a:lnTo>
                      <a:lnTo>
                        <a:pt x="130" y="1865"/>
                      </a:lnTo>
                      <a:lnTo>
                        <a:pt x="130" y="1850"/>
                      </a:lnTo>
                      <a:lnTo>
                        <a:pt x="130" y="1835"/>
                      </a:lnTo>
                      <a:lnTo>
                        <a:pt x="128" y="1820"/>
                      </a:lnTo>
                      <a:lnTo>
                        <a:pt x="128" y="1801"/>
                      </a:lnTo>
                      <a:lnTo>
                        <a:pt x="128" y="1782"/>
                      </a:lnTo>
                      <a:lnTo>
                        <a:pt x="128" y="1763"/>
                      </a:lnTo>
                      <a:lnTo>
                        <a:pt x="128" y="1740"/>
                      </a:lnTo>
                      <a:lnTo>
                        <a:pt x="126" y="1719"/>
                      </a:lnTo>
                      <a:lnTo>
                        <a:pt x="126" y="1696"/>
                      </a:lnTo>
                      <a:lnTo>
                        <a:pt x="126" y="1671"/>
                      </a:lnTo>
                      <a:lnTo>
                        <a:pt x="124" y="1647"/>
                      </a:lnTo>
                      <a:lnTo>
                        <a:pt x="124" y="1620"/>
                      </a:lnTo>
                      <a:lnTo>
                        <a:pt x="122" y="1593"/>
                      </a:lnTo>
                      <a:lnTo>
                        <a:pt x="122" y="1567"/>
                      </a:lnTo>
                      <a:lnTo>
                        <a:pt x="120" y="1536"/>
                      </a:lnTo>
                      <a:lnTo>
                        <a:pt x="120" y="1508"/>
                      </a:lnTo>
                      <a:lnTo>
                        <a:pt x="118" y="1477"/>
                      </a:lnTo>
                      <a:lnTo>
                        <a:pt x="118" y="1447"/>
                      </a:lnTo>
                      <a:lnTo>
                        <a:pt x="116" y="1415"/>
                      </a:lnTo>
                      <a:lnTo>
                        <a:pt x="116" y="1382"/>
                      </a:lnTo>
                      <a:lnTo>
                        <a:pt x="114" y="1348"/>
                      </a:lnTo>
                      <a:lnTo>
                        <a:pt x="114" y="1314"/>
                      </a:lnTo>
                      <a:lnTo>
                        <a:pt x="113" y="1278"/>
                      </a:lnTo>
                      <a:lnTo>
                        <a:pt x="111" y="1243"/>
                      </a:lnTo>
                      <a:lnTo>
                        <a:pt x="107" y="1207"/>
                      </a:lnTo>
                      <a:lnTo>
                        <a:pt x="107" y="1171"/>
                      </a:lnTo>
                      <a:lnTo>
                        <a:pt x="105" y="1133"/>
                      </a:lnTo>
                      <a:lnTo>
                        <a:pt x="103" y="1095"/>
                      </a:lnTo>
                      <a:lnTo>
                        <a:pt x="101" y="1057"/>
                      </a:lnTo>
                      <a:lnTo>
                        <a:pt x="101" y="1019"/>
                      </a:lnTo>
                      <a:lnTo>
                        <a:pt x="97" y="977"/>
                      </a:lnTo>
                      <a:lnTo>
                        <a:pt x="95" y="937"/>
                      </a:lnTo>
                      <a:lnTo>
                        <a:pt x="94" y="897"/>
                      </a:lnTo>
                      <a:lnTo>
                        <a:pt x="92" y="857"/>
                      </a:lnTo>
                      <a:lnTo>
                        <a:pt x="90" y="818"/>
                      </a:lnTo>
                      <a:lnTo>
                        <a:pt x="88" y="776"/>
                      </a:lnTo>
                      <a:lnTo>
                        <a:pt x="86" y="734"/>
                      </a:lnTo>
                      <a:lnTo>
                        <a:pt x="82" y="694"/>
                      </a:lnTo>
                      <a:lnTo>
                        <a:pt x="80" y="650"/>
                      </a:lnTo>
                      <a:lnTo>
                        <a:pt x="78" y="608"/>
                      </a:lnTo>
                      <a:lnTo>
                        <a:pt x="74" y="565"/>
                      </a:lnTo>
                      <a:lnTo>
                        <a:pt x="73" y="521"/>
                      </a:lnTo>
                      <a:lnTo>
                        <a:pt x="69" y="479"/>
                      </a:lnTo>
                      <a:lnTo>
                        <a:pt x="67" y="435"/>
                      </a:lnTo>
                      <a:lnTo>
                        <a:pt x="63" y="392"/>
                      </a:lnTo>
                      <a:lnTo>
                        <a:pt x="61" y="348"/>
                      </a:lnTo>
                      <a:lnTo>
                        <a:pt x="57" y="304"/>
                      </a:lnTo>
                      <a:lnTo>
                        <a:pt x="54" y="260"/>
                      </a:lnTo>
                      <a:lnTo>
                        <a:pt x="52" y="217"/>
                      </a:lnTo>
                      <a:lnTo>
                        <a:pt x="48" y="173"/>
                      </a:lnTo>
                      <a:lnTo>
                        <a:pt x="44" y="131"/>
                      </a:lnTo>
                      <a:lnTo>
                        <a:pt x="40" y="87"/>
                      </a:lnTo>
                      <a:lnTo>
                        <a:pt x="36" y="44"/>
                      </a:lnTo>
                      <a:lnTo>
                        <a:pt x="33" y="0"/>
                      </a:lnTo>
                      <a:lnTo>
                        <a:pt x="0" y="6"/>
                      </a:lnTo>
                      <a:close/>
                    </a:path>
                  </a:pathLst>
                </a:custGeom>
                <a:solidFill>
                  <a:srgbClr val="FFFFFF"/>
                </a:solidFill>
                <a:ln w="9525">
                  <a:noFill/>
                  <a:round/>
                  <a:headEnd/>
                  <a:tailEnd/>
                </a:ln>
              </p:spPr>
              <p:txBody>
                <a:bodyPr/>
                <a:lstStyle/>
                <a:p>
                  <a:endParaRPr lang="en-US"/>
                </a:p>
              </p:txBody>
            </p:sp>
            <p:sp>
              <p:nvSpPr>
                <p:cNvPr id="59459" name="Freeform 64"/>
                <p:cNvSpPr>
                  <a:spLocks/>
                </p:cNvSpPr>
                <p:nvPr/>
              </p:nvSpPr>
              <p:spPr bwMode="auto">
                <a:xfrm>
                  <a:off x="5046" y="1306"/>
                  <a:ext cx="135" cy="2277"/>
                </a:xfrm>
                <a:custGeom>
                  <a:avLst/>
                  <a:gdLst>
                    <a:gd name="T0" fmla="*/ 0 w 135"/>
                    <a:gd name="T1" fmla="*/ 2 h 2206"/>
                    <a:gd name="T2" fmla="*/ 72 w 135"/>
                    <a:gd name="T3" fmla="*/ 2736 h 2206"/>
                    <a:gd name="T4" fmla="*/ 91 w 135"/>
                    <a:gd name="T5" fmla="*/ 3022 h 2206"/>
                    <a:gd name="T6" fmla="*/ 135 w 135"/>
                    <a:gd name="T7" fmla="*/ 3029 h 2206"/>
                    <a:gd name="T8" fmla="*/ 120 w 135"/>
                    <a:gd name="T9" fmla="*/ 2740 h 2206"/>
                    <a:gd name="T10" fmla="*/ 36 w 135"/>
                    <a:gd name="T11" fmla="*/ 0 h 2206"/>
                    <a:gd name="T12" fmla="*/ 0 w 135"/>
                    <a:gd name="T13" fmla="*/ 2 h 2206"/>
                    <a:gd name="T14" fmla="*/ 0 w 135"/>
                    <a:gd name="T15" fmla="*/ 2 h 2206"/>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2206"/>
                    <a:gd name="T26" fmla="*/ 135 w 135"/>
                    <a:gd name="T27" fmla="*/ 2206 h 2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2206">
                      <a:moveTo>
                        <a:pt x="0" y="2"/>
                      </a:moveTo>
                      <a:lnTo>
                        <a:pt x="72" y="1993"/>
                      </a:lnTo>
                      <a:lnTo>
                        <a:pt x="91" y="2202"/>
                      </a:lnTo>
                      <a:lnTo>
                        <a:pt x="135" y="2206"/>
                      </a:lnTo>
                      <a:lnTo>
                        <a:pt x="120" y="1997"/>
                      </a:lnTo>
                      <a:lnTo>
                        <a:pt x="36" y="0"/>
                      </a:lnTo>
                      <a:lnTo>
                        <a:pt x="0" y="2"/>
                      </a:lnTo>
                      <a:close/>
                    </a:path>
                  </a:pathLst>
                </a:custGeom>
                <a:solidFill>
                  <a:srgbClr val="FFFFFF"/>
                </a:solidFill>
                <a:ln w="9525">
                  <a:noFill/>
                  <a:round/>
                  <a:headEnd/>
                  <a:tailEnd/>
                </a:ln>
              </p:spPr>
              <p:txBody>
                <a:bodyPr/>
                <a:lstStyle/>
                <a:p>
                  <a:endParaRPr lang="en-US"/>
                </a:p>
              </p:txBody>
            </p:sp>
            <p:sp>
              <p:nvSpPr>
                <p:cNvPr id="59460" name="Freeform 65"/>
                <p:cNvSpPr>
                  <a:spLocks/>
                </p:cNvSpPr>
                <p:nvPr/>
              </p:nvSpPr>
              <p:spPr bwMode="auto">
                <a:xfrm>
                  <a:off x="2707" y="3548"/>
                  <a:ext cx="2458" cy="248"/>
                </a:xfrm>
                <a:custGeom>
                  <a:avLst/>
                  <a:gdLst>
                    <a:gd name="T0" fmla="*/ 11 w 2467"/>
                    <a:gd name="T1" fmla="*/ 295 h 239"/>
                    <a:gd name="T2" fmla="*/ 40 w 2467"/>
                    <a:gd name="T3" fmla="*/ 275 h 239"/>
                    <a:gd name="T4" fmla="*/ 65 w 2467"/>
                    <a:gd name="T5" fmla="*/ 260 h 239"/>
                    <a:gd name="T6" fmla="*/ 97 w 2467"/>
                    <a:gd name="T7" fmla="*/ 242 h 239"/>
                    <a:gd name="T8" fmla="*/ 137 w 2467"/>
                    <a:gd name="T9" fmla="*/ 225 h 239"/>
                    <a:gd name="T10" fmla="*/ 182 w 2467"/>
                    <a:gd name="T11" fmla="*/ 205 h 239"/>
                    <a:gd name="T12" fmla="*/ 245 w 2467"/>
                    <a:gd name="T13" fmla="*/ 181 h 239"/>
                    <a:gd name="T14" fmla="*/ 321 w 2467"/>
                    <a:gd name="T15" fmla="*/ 159 h 239"/>
                    <a:gd name="T16" fmla="*/ 404 w 2467"/>
                    <a:gd name="T17" fmla="*/ 138 h 239"/>
                    <a:gd name="T18" fmla="*/ 497 w 2467"/>
                    <a:gd name="T19" fmla="*/ 113 h 239"/>
                    <a:gd name="T20" fmla="*/ 611 w 2467"/>
                    <a:gd name="T21" fmla="*/ 89 h 239"/>
                    <a:gd name="T22" fmla="*/ 732 w 2467"/>
                    <a:gd name="T23" fmla="*/ 67 h 239"/>
                    <a:gd name="T24" fmla="*/ 877 w 2467"/>
                    <a:gd name="T25" fmla="*/ 40 h 239"/>
                    <a:gd name="T26" fmla="*/ 988 w 2467"/>
                    <a:gd name="T27" fmla="*/ 30 h 239"/>
                    <a:gd name="T28" fmla="*/ 1009 w 2467"/>
                    <a:gd name="T29" fmla="*/ 29 h 239"/>
                    <a:gd name="T30" fmla="*/ 1053 w 2467"/>
                    <a:gd name="T31" fmla="*/ 29 h 239"/>
                    <a:gd name="T32" fmla="*/ 1121 w 2467"/>
                    <a:gd name="T33" fmla="*/ 27 h 239"/>
                    <a:gd name="T34" fmla="*/ 1204 w 2467"/>
                    <a:gd name="T35" fmla="*/ 27 h 239"/>
                    <a:gd name="T36" fmla="*/ 1296 w 2467"/>
                    <a:gd name="T37" fmla="*/ 25 h 239"/>
                    <a:gd name="T38" fmla="*/ 1406 w 2467"/>
                    <a:gd name="T39" fmla="*/ 13 h 239"/>
                    <a:gd name="T40" fmla="*/ 1517 w 2467"/>
                    <a:gd name="T41" fmla="*/ 11 h 239"/>
                    <a:gd name="T42" fmla="*/ 1641 w 2467"/>
                    <a:gd name="T43" fmla="*/ 9 h 239"/>
                    <a:gd name="T44" fmla="*/ 1759 w 2467"/>
                    <a:gd name="T45" fmla="*/ 5 h 239"/>
                    <a:gd name="T46" fmla="*/ 1880 w 2467"/>
                    <a:gd name="T47" fmla="*/ 5 h 239"/>
                    <a:gd name="T48" fmla="*/ 1996 w 2467"/>
                    <a:gd name="T49" fmla="*/ 3 h 239"/>
                    <a:gd name="T50" fmla="*/ 2100 w 2467"/>
                    <a:gd name="T51" fmla="*/ 1 h 239"/>
                    <a:gd name="T52" fmla="*/ 2195 w 2467"/>
                    <a:gd name="T53" fmla="*/ 0 h 239"/>
                    <a:gd name="T54" fmla="*/ 2275 w 2467"/>
                    <a:gd name="T55" fmla="*/ 0 h 239"/>
                    <a:gd name="T56" fmla="*/ 2333 w 2467"/>
                    <a:gd name="T57" fmla="*/ 0 h 239"/>
                    <a:gd name="T58" fmla="*/ 2377 w 2467"/>
                    <a:gd name="T59" fmla="*/ 61 h 239"/>
                    <a:gd name="T60" fmla="*/ 2362 w 2467"/>
                    <a:gd name="T61" fmla="*/ 61 h 239"/>
                    <a:gd name="T62" fmla="*/ 2321 w 2467"/>
                    <a:gd name="T63" fmla="*/ 61 h 239"/>
                    <a:gd name="T64" fmla="*/ 2261 w 2467"/>
                    <a:gd name="T65" fmla="*/ 61 h 239"/>
                    <a:gd name="T66" fmla="*/ 2180 w 2467"/>
                    <a:gd name="T67" fmla="*/ 63 h 239"/>
                    <a:gd name="T68" fmla="*/ 2079 w 2467"/>
                    <a:gd name="T69" fmla="*/ 63 h 239"/>
                    <a:gd name="T70" fmla="*/ 1977 w 2467"/>
                    <a:gd name="T71" fmla="*/ 67 h 239"/>
                    <a:gd name="T72" fmla="*/ 1855 w 2467"/>
                    <a:gd name="T73" fmla="*/ 67 h 239"/>
                    <a:gd name="T74" fmla="*/ 1735 w 2467"/>
                    <a:gd name="T75" fmla="*/ 70 h 239"/>
                    <a:gd name="T76" fmla="*/ 1607 w 2467"/>
                    <a:gd name="T77" fmla="*/ 73 h 239"/>
                    <a:gd name="T78" fmla="*/ 1485 w 2467"/>
                    <a:gd name="T79" fmla="*/ 73 h 239"/>
                    <a:gd name="T80" fmla="*/ 1370 w 2467"/>
                    <a:gd name="T81" fmla="*/ 76 h 239"/>
                    <a:gd name="T82" fmla="*/ 1258 w 2467"/>
                    <a:gd name="T83" fmla="*/ 79 h 239"/>
                    <a:gd name="T84" fmla="*/ 1169 w 2467"/>
                    <a:gd name="T85" fmla="*/ 79 h 239"/>
                    <a:gd name="T86" fmla="*/ 1085 w 2467"/>
                    <a:gd name="T87" fmla="*/ 82 h 239"/>
                    <a:gd name="T88" fmla="*/ 1022 w 2467"/>
                    <a:gd name="T89" fmla="*/ 82 h 239"/>
                    <a:gd name="T90" fmla="*/ 984 w 2467"/>
                    <a:gd name="T91" fmla="*/ 85 h 239"/>
                    <a:gd name="T92" fmla="*/ 962 w 2467"/>
                    <a:gd name="T93" fmla="*/ 86 h 239"/>
                    <a:gd name="T94" fmla="*/ 935 w 2467"/>
                    <a:gd name="T95" fmla="*/ 89 h 239"/>
                    <a:gd name="T96" fmla="*/ 888 w 2467"/>
                    <a:gd name="T97" fmla="*/ 99 h 239"/>
                    <a:gd name="T98" fmla="*/ 829 w 2467"/>
                    <a:gd name="T99" fmla="*/ 107 h 239"/>
                    <a:gd name="T100" fmla="*/ 759 w 2467"/>
                    <a:gd name="T101" fmla="*/ 117 h 239"/>
                    <a:gd name="T102" fmla="*/ 682 w 2467"/>
                    <a:gd name="T103" fmla="*/ 132 h 239"/>
                    <a:gd name="T104" fmla="*/ 609 w 2467"/>
                    <a:gd name="T105" fmla="*/ 147 h 239"/>
                    <a:gd name="T106" fmla="*/ 524 w 2467"/>
                    <a:gd name="T107" fmla="*/ 165 h 239"/>
                    <a:gd name="T108" fmla="*/ 436 w 2467"/>
                    <a:gd name="T109" fmla="*/ 184 h 239"/>
                    <a:gd name="T110" fmla="*/ 361 w 2467"/>
                    <a:gd name="T111" fmla="*/ 205 h 239"/>
                    <a:gd name="T112" fmla="*/ 279 w 2467"/>
                    <a:gd name="T113" fmla="*/ 227 h 239"/>
                    <a:gd name="T114" fmla="*/ 203 w 2467"/>
                    <a:gd name="T115" fmla="*/ 251 h 239"/>
                    <a:gd name="T116" fmla="*/ 137 w 2467"/>
                    <a:gd name="T117" fmla="*/ 277 h 239"/>
                    <a:gd name="T118" fmla="*/ 86 w 2467"/>
                    <a:gd name="T119" fmla="*/ 302 h 239"/>
                    <a:gd name="T120" fmla="*/ 40 w 2467"/>
                    <a:gd name="T121" fmla="*/ 331 h 239"/>
                    <a:gd name="T122" fmla="*/ 0 w 2467"/>
                    <a:gd name="T123" fmla="*/ 308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7"/>
                    <a:gd name="T187" fmla="*/ 0 h 239"/>
                    <a:gd name="T188" fmla="*/ 2467 w 2467"/>
                    <a:gd name="T189" fmla="*/ 239 h 2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7" h="239">
                      <a:moveTo>
                        <a:pt x="0" y="213"/>
                      </a:moveTo>
                      <a:lnTo>
                        <a:pt x="2" y="211"/>
                      </a:lnTo>
                      <a:lnTo>
                        <a:pt x="8" y="207"/>
                      </a:lnTo>
                      <a:lnTo>
                        <a:pt x="11" y="203"/>
                      </a:lnTo>
                      <a:lnTo>
                        <a:pt x="17" y="201"/>
                      </a:lnTo>
                      <a:lnTo>
                        <a:pt x="25" y="195"/>
                      </a:lnTo>
                      <a:lnTo>
                        <a:pt x="34" y="194"/>
                      </a:lnTo>
                      <a:lnTo>
                        <a:pt x="40" y="190"/>
                      </a:lnTo>
                      <a:lnTo>
                        <a:pt x="46" y="188"/>
                      </a:lnTo>
                      <a:lnTo>
                        <a:pt x="51" y="184"/>
                      </a:lnTo>
                      <a:lnTo>
                        <a:pt x="57" y="182"/>
                      </a:lnTo>
                      <a:lnTo>
                        <a:pt x="65" y="180"/>
                      </a:lnTo>
                      <a:lnTo>
                        <a:pt x="72" y="176"/>
                      </a:lnTo>
                      <a:lnTo>
                        <a:pt x="80" y="173"/>
                      </a:lnTo>
                      <a:lnTo>
                        <a:pt x="89" y="171"/>
                      </a:lnTo>
                      <a:lnTo>
                        <a:pt x="97" y="167"/>
                      </a:lnTo>
                      <a:lnTo>
                        <a:pt x="108" y="163"/>
                      </a:lnTo>
                      <a:lnTo>
                        <a:pt x="118" y="161"/>
                      </a:lnTo>
                      <a:lnTo>
                        <a:pt x="129" y="157"/>
                      </a:lnTo>
                      <a:lnTo>
                        <a:pt x="141" y="155"/>
                      </a:lnTo>
                      <a:lnTo>
                        <a:pt x="154" y="152"/>
                      </a:lnTo>
                      <a:lnTo>
                        <a:pt x="165" y="148"/>
                      </a:lnTo>
                      <a:lnTo>
                        <a:pt x="181" y="146"/>
                      </a:lnTo>
                      <a:lnTo>
                        <a:pt x="192" y="142"/>
                      </a:lnTo>
                      <a:lnTo>
                        <a:pt x="209" y="136"/>
                      </a:lnTo>
                      <a:lnTo>
                        <a:pt x="222" y="133"/>
                      </a:lnTo>
                      <a:lnTo>
                        <a:pt x="239" y="131"/>
                      </a:lnTo>
                      <a:lnTo>
                        <a:pt x="255" y="125"/>
                      </a:lnTo>
                      <a:lnTo>
                        <a:pt x="274" y="121"/>
                      </a:lnTo>
                      <a:lnTo>
                        <a:pt x="291" y="117"/>
                      </a:lnTo>
                      <a:lnTo>
                        <a:pt x="312" y="114"/>
                      </a:lnTo>
                      <a:lnTo>
                        <a:pt x="331" y="110"/>
                      </a:lnTo>
                      <a:lnTo>
                        <a:pt x="352" y="106"/>
                      </a:lnTo>
                      <a:lnTo>
                        <a:pt x="373" y="102"/>
                      </a:lnTo>
                      <a:lnTo>
                        <a:pt x="395" y="98"/>
                      </a:lnTo>
                      <a:lnTo>
                        <a:pt x="418" y="95"/>
                      </a:lnTo>
                      <a:lnTo>
                        <a:pt x="443" y="91"/>
                      </a:lnTo>
                      <a:lnTo>
                        <a:pt x="466" y="87"/>
                      </a:lnTo>
                      <a:lnTo>
                        <a:pt x="492" y="83"/>
                      </a:lnTo>
                      <a:lnTo>
                        <a:pt x="517" y="78"/>
                      </a:lnTo>
                      <a:lnTo>
                        <a:pt x="545" y="74"/>
                      </a:lnTo>
                      <a:lnTo>
                        <a:pt x="574" y="70"/>
                      </a:lnTo>
                      <a:lnTo>
                        <a:pt x="602" y="66"/>
                      </a:lnTo>
                      <a:lnTo>
                        <a:pt x="631" y="62"/>
                      </a:lnTo>
                      <a:lnTo>
                        <a:pt x="663" y="57"/>
                      </a:lnTo>
                      <a:lnTo>
                        <a:pt x="696" y="53"/>
                      </a:lnTo>
                      <a:lnTo>
                        <a:pt x="728" y="51"/>
                      </a:lnTo>
                      <a:lnTo>
                        <a:pt x="762" y="47"/>
                      </a:lnTo>
                      <a:lnTo>
                        <a:pt x="796" y="41"/>
                      </a:lnTo>
                      <a:lnTo>
                        <a:pt x="832" y="38"/>
                      </a:lnTo>
                      <a:lnTo>
                        <a:pt x="870" y="36"/>
                      </a:lnTo>
                      <a:lnTo>
                        <a:pt x="907" y="30"/>
                      </a:lnTo>
                      <a:lnTo>
                        <a:pt x="946" y="28"/>
                      </a:lnTo>
                      <a:lnTo>
                        <a:pt x="986" y="24"/>
                      </a:lnTo>
                      <a:lnTo>
                        <a:pt x="1028" y="22"/>
                      </a:lnTo>
                      <a:lnTo>
                        <a:pt x="1028" y="20"/>
                      </a:lnTo>
                      <a:lnTo>
                        <a:pt x="1032" y="20"/>
                      </a:lnTo>
                      <a:lnTo>
                        <a:pt x="1034" y="20"/>
                      </a:lnTo>
                      <a:lnTo>
                        <a:pt x="1042" y="20"/>
                      </a:lnTo>
                      <a:lnTo>
                        <a:pt x="1049" y="19"/>
                      </a:lnTo>
                      <a:lnTo>
                        <a:pt x="1057" y="19"/>
                      </a:lnTo>
                      <a:lnTo>
                        <a:pt x="1068" y="19"/>
                      </a:lnTo>
                      <a:lnTo>
                        <a:pt x="1081" y="19"/>
                      </a:lnTo>
                      <a:lnTo>
                        <a:pt x="1093" y="19"/>
                      </a:lnTo>
                      <a:lnTo>
                        <a:pt x="1110" y="19"/>
                      </a:lnTo>
                      <a:lnTo>
                        <a:pt x="1125" y="19"/>
                      </a:lnTo>
                      <a:lnTo>
                        <a:pt x="1142" y="19"/>
                      </a:lnTo>
                      <a:lnTo>
                        <a:pt x="1161" y="17"/>
                      </a:lnTo>
                      <a:lnTo>
                        <a:pt x="1182" y="17"/>
                      </a:lnTo>
                      <a:lnTo>
                        <a:pt x="1201" y="17"/>
                      </a:lnTo>
                      <a:lnTo>
                        <a:pt x="1224" y="17"/>
                      </a:lnTo>
                      <a:lnTo>
                        <a:pt x="1247" y="17"/>
                      </a:lnTo>
                      <a:lnTo>
                        <a:pt x="1270" y="15"/>
                      </a:lnTo>
                      <a:lnTo>
                        <a:pt x="1294" y="15"/>
                      </a:lnTo>
                      <a:lnTo>
                        <a:pt x="1321" y="15"/>
                      </a:lnTo>
                      <a:lnTo>
                        <a:pt x="1346" y="15"/>
                      </a:lnTo>
                      <a:lnTo>
                        <a:pt x="1372" y="13"/>
                      </a:lnTo>
                      <a:lnTo>
                        <a:pt x="1401" y="13"/>
                      </a:lnTo>
                      <a:lnTo>
                        <a:pt x="1429" y="13"/>
                      </a:lnTo>
                      <a:lnTo>
                        <a:pt x="1456" y="13"/>
                      </a:lnTo>
                      <a:lnTo>
                        <a:pt x="1486" y="13"/>
                      </a:lnTo>
                      <a:lnTo>
                        <a:pt x="1515" y="11"/>
                      </a:lnTo>
                      <a:lnTo>
                        <a:pt x="1545" y="11"/>
                      </a:lnTo>
                      <a:lnTo>
                        <a:pt x="1577" y="11"/>
                      </a:lnTo>
                      <a:lnTo>
                        <a:pt x="1608" y="11"/>
                      </a:lnTo>
                      <a:lnTo>
                        <a:pt x="1638" y="11"/>
                      </a:lnTo>
                      <a:lnTo>
                        <a:pt x="1671" y="11"/>
                      </a:lnTo>
                      <a:lnTo>
                        <a:pt x="1701" y="9"/>
                      </a:lnTo>
                      <a:lnTo>
                        <a:pt x="1733" y="7"/>
                      </a:lnTo>
                      <a:lnTo>
                        <a:pt x="1764" y="7"/>
                      </a:lnTo>
                      <a:lnTo>
                        <a:pt x="1796" y="7"/>
                      </a:lnTo>
                      <a:lnTo>
                        <a:pt x="1826" y="5"/>
                      </a:lnTo>
                      <a:lnTo>
                        <a:pt x="1857" y="5"/>
                      </a:lnTo>
                      <a:lnTo>
                        <a:pt x="1889" y="5"/>
                      </a:lnTo>
                      <a:lnTo>
                        <a:pt x="1920" y="5"/>
                      </a:lnTo>
                      <a:lnTo>
                        <a:pt x="1950" y="5"/>
                      </a:lnTo>
                      <a:lnTo>
                        <a:pt x="1980" y="5"/>
                      </a:lnTo>
                      <a:lnTo>
                        <a:pt x="2011" y="3"/>
                      </a:lnTo>
                      <a:lnTo>
                        <a:pt x="2039" y="3"/>
                      </a:lnTo>
                      <a:lnTo>
                        <a:pt x="2068" y="3"/>
                      </a:lnTo>
                      <a:lnTo>
                        <a:pt x="2098" y="3"/>
                      </a:lnTo>
                      <a:lnTo>
                        <a:pt x="2125" y="3"/>
                      </a:lnTo>
                      <a:lnTo>
                        <a:pt x="2153" y="3"/>
                      </a:lnTo>
                      <a:lnTo>
                        <a:pt x="2180" y="1"/>
                      </a:lnTo>
                      <a:lnTo>
                        <a:pt x="2205" y="1"/>
                      </a:lnTo>
                      <a:lnTo>
                        <a:pt x="2229" y="1"/>
                      </a:lnTo>
                      <a:lnTo>
                        <a:pt x="2254" y="1"/>
                      </a:lnTo>
                      <a:lnTo>
                        <a:pt x="2275" y="0"/>
                      </a:lnTo>
                      <a:lnTo>
                        <a:pt x="2298" y="0"/>
                      </a:lnTo>
                      <a:lnTo>
                        <a:pt x="2319" y="0"/>
                      </a:lnTo>
                      <a:lnTo>
                        <a:pt x="2342" y="0"/>
                      </a:lnTo>
                      <a:lnTo>
                        <a:pt x="2359" y="0"/>
                      </a:lnTo>
                      <a:lnTo>
                        <a:pt x="2378" y="0"/>
                      </a:lnTo>
                      <a:lnTo>
                        <a:pt x="2393" y="0"/>
                      </a:lnTo>
                      <a:lnTo>
                        <a:pt x="2410" y="0"/>
                      </a:lnTo>
                      <a:lnTo>
                        <a:pt x="2423" y="0"/>
                      </a:lnTo>
                      <a:lnTo>
                        <a:pt x="2437" y="0"/>
                      </a:lnTo>
                      <a:lnTo>
                        <a:pt x="2448" y="0"/>
                      </a:lnTo>
                      <a:lnTo>
                        <a:pt x="2457" y="0"/>
                      </a:lnTo>
                      <a:lnTo>
                        <a:pt x="2467" y="41"/>
                      </a:lnTo>
                      <a:lnTo>
                        <a:pt x="2465" y="41"/>
                      </a:lnTo>
                      <a:lnTo>
                        <a:pt x="2463" y="41"/>
                      </a:lnTo>
                      <a:lnTo>
                        <a:pt x="2457" y="41"/>
                      </a:lnTo>
                      <a:lnTo>
                        <a:pt x="2452" y="41"/>
                      </a:lnTo>
                      <a:lnTo>
                        <a:pt x="2442" y="41"/>
                      </a:lnTo>
                      <a:lnTo>
                        <a:pt x="2433" y="41"/>
                      </a:lnTo>
                      <a:lnTo>
                        <a:pt x="2421" y="41"/>
                      </a:lnTo>
                      <a:lnTo>
                        <a:pt x="2410" y="41"/>
                      </a:lnTo>
                      <a:lnTo>
                        <a:pt x="2395" y="41"/>
                      </a:lnTo>
                      <a:lnTo>
                        <a:pt x="2380" y="41"/>
                      </a:lnTo>
                      <a:lnTo>
                        <a:pt x="2362" y="41"/>
                      </a:lnTo>
                      <a:lnTo>
                        <a:pt x="2343" y="41"/>
                      </a:lnTo>
                      <a:lnTo>
                        <a:pt x="2324" y="41"/>
                      </a:lnTo>
                      <a:lnTo>
                        <a:pt x="2303" y="43"/>
                      </a:lnTo>
                      <a:lnTo>
                        <a:pt x="2283" y="43"/>
                      </a:lnTo>
                      <a:lnTo>
                        <a:pt x="2260" y="43"/>
                      </a:lnTo>
                      <a:lnTo>
                        <a:pt x="2235" y="43"/>
                      </a:lnTo>
                      <a:lnTo>
                        <a:pt x="2210" y="43"/>
                      </a:lnTo>
                      <a:lnTo>
                        <a:pt x="2184" y="43"/>
                      </a:lnTo>
                      <a:lnTo>
                        <a:pt x="2159" y="43"/>
                      </a:lnTo>
                      <a:lnTo>
                        <a:pt x="2131" y="43"/>
                      </a:lnTo>
                      <a:lnTo>
                        <a:pt x="2102" y="45"/>
                      </a:lnTo>
                      <a:lnTo>
                        <a:pt x="2074" y="45"/>
                      </a:lnTo>
                      <a:lnTo>
                        <a:pt x="2047" y="47"/>
                      </a:lnTo>
                      <a:lnTo>
                        <a:pt x="2015" y="47"/>
                      </a:lnTo>
                      <a:lnTo>
                        <a:pt x="1986" y="47"/>
                      </a:lnTo>
                      <a:lnTo>
                        <a:pt x="1954" y="47"/>
                      </a:lnTo>
                      <a:lnTo>
                        <a:pt x="1925" y="47"/>
                      </a:lnTo>
                      <a:lnTo>
                        <a:pt x="1893" y="47"/>
                      </a:lnTo>
                      <a:lnTo>
                        <a:pt x="1861" y="49"/>
                      </a:lnTo>
                      <a:lnTo>
                        <a:pt x="1828" y="49"/>
                      </a:lnTo>
                      <a:lnTo>
                        <a:pt x="1798" y="49"/>
                      </a:lnTo>
                      <a:lnTo>
                        <a:pt x="1766" y="49"/>
                      </a:lnTo>
                      <a:lnTo>
                        <a:pt x="1733" y="49"/>
                      </a:lnTo>
                      <a:lnTo>
                        <a:pt x="1699" y="49"/>
                      </a:lnTo>
                      <a:lnTo>
                        <a:pt x="1667" y="51"/>
                      </a:lnTo>
                      <a:lnTo>
                        <a:pt x="1634" y="51"/>
                      </a:lnTo>
                      <a:lnTo>
                        <a:pt x="1602" y="51"/>
                      </a:lnTo>
                      <a:lnTo>
                        <a:pt x="1572" y="51"/>
                      </a:lnTo>
                      <a:lnTo>
                        <a:pt x="1541" y="51"/>
                      </a:lnTo>
                      <a:lnTo>
                        <a:pt x="1509" y="51"/>
                      </a:lnTo>
                      <a:lnTo>
                        <a:pt x="1479" y="51"/>
                      </a:lnTo>
                      <a:lnTo>
                        <a:pt x="1448" y="51"/>
                      </a:lnTo>
                      <a:lnTo>
                        <a:pt x="1420" y="53"/>
                      </a:lnTo>
                      <a:lnTo>
                        <a:pt x="1389" y="53"/>
                      </a:lnTo>
                      <a:lnTo>
                        <a:pt x="1361" y="53"/>
                      </a:lnTo>
                      <a:lnTo>
                        <a:pt x="1334" y="53"/>
                      </a:lnTo>
                      <a:lnTo>
                        <a:pt x="1308" y="55"/>
                      </a:lnTo>
                      <a:lnTo>
                        <a:pt x="1281" y="55"/>
                      </a:lnTo>
                      <a:lnTo>
                        <a:pt x="1256" y="55"/>
                      </a:lnTo>
                      <a:lnTo>
                        <a:pt x="1232" y="55"/>
                      </a:lnTo>
                      <a:lnTo>
                        <a:pt x="1209" y="55"/>
                      </a:lnTo>
                      <a:lnTo>
                        <a:pt x="1184" y="55"/>
                      </a:lnTo>
                      <a:lnTo>
                        <a:pt x="1163" y="55"/>
                      </a:lnTo>
                      <a:lnTo>
                        <a:pt x="1142" y="55"/>
                      </a:lnTo>
                      <a:lnTo>
                        <a:pt x="1125" y="57"/>
                      </a:lnTo>
                      <a:lnTo>
                        <a:pt x="1106" y="57"/>
                      </a:lnTo>
                      <a:lnTo>
                        <a:pt x="1091" y="57"/>
                      </a:lnTo>
                      <a:lnTo>
                        <a:pt x="1076" y="57"/>
                      </a:lnTo>
                      <a:lnTo>
                        <a:pt x="1062" y="57"/>
                      </a:lnTo>
                      <a:lnTo>
                        <a:pt x="1049" y="57"/>
                      </a:lnTo>
                      <a:lnTo>
                        <a:pt x="1040" y="57"/>
                      </a:lnTo>
                      <a:lnTo>
                        <a:pt x="1030" y="57"/>
                      </a:lnTo>
                      <a:lnTo>
                        <a:pt x="1024" y="59"/>
                      </a:lnTo>
                      <a:lnTo>
                        <a:pt x="1021" y="59"/>
                      </a:lnTo>
                      <a:lnTo>
                        <a:pt x="1013" y="59"/>
                      </a:lnTo>
                      <a:lnTo>
                        <a:pt x="1007" y="59"/>
                      </a:lnTo>
                      <a:lnTo>
                        <a:pt x="1002" y="60"/>
                      </a:lnTo>
                      <a:lnTo>
                        <a:pt x="994" y="60"/>
                      </a:lnTo>
                      <a:lnTo>
                        <a:pt x="986" y="62"/>
                      </a:lnTo>
                      <a:lnTo>
                        <a:pt x="977" y="62"/>
                      </a:lnTo>
                      <a:lnTo>
                        <a:pt x="967" y="62"/>
                      </a:lnTo>
                      <a:lnTo>
                        <a:pt x="956" y="64"/>
                      </a:lnTo>
                      <a:lnTo>
                        <a:pt x="945" y="64"/>
                      </a:lnTo>
                      <a:lnTo>
                        <a:pt x="931" y="66"/>
                      </a:lnTo>
                      <a:lnTo>
                        <a:pt x="918" y="68"/>
                      </a:lnTo>
                      <a:lnTo>
                        <a:pt x="905" y="70"/>
                      </a:lnTo>
                      <a:lnTo>
                        <a:pt x="891" y="72"/>
                      </a:lnTo>
                      <a:lnTo>
                        <a:pt x="874" y="72"/>
                      </a:lnTo>
                      <a:lnTo>
                        <a:pt x="859" y="74"/>
                      </a:lnTo>
                      <a:lnTo>
                        <a:pt x="842" y="76"/>
                      </a:lnTo>
                      <a:lnTo>
                        <a:pt x="825" y="78"/>
                      </a:lnTo>
                      <a:lnTo>
                        <a:pt x="806" y="79"/>
                      </a:lnTo>
                      <a:lnTo>
                        <a:pt x="789" y="81"/>
                      </a:lnTo>
                      <a:lnTo>
                        <a:pt x="770" y="83"/>
                      </a:lnTo>
                      <a:lnTo>
                        <a:pt x="751" y="87"/>
                      </a:lnTo>
                      <a:lnTo>
                        <a:pt x="732" y="89"/>
                      </a:lnTo>
                      <a:lnTo>
                        <a:pt x="711" y="91"/>
                      </a:lnTo>
                      <a:lnTo>
                        <a:pt x="690" y="93"/>
                      </a:lnTo>
                      <a:lnTo>
                        <a:pt x="671" y="97"/>
                      </a:lnTo>
                      <a:lnTo>
                        <a:pt x="650" y="100"/>
                      </a:lnTo>
                      <a:lnTo>
                        <a:pt x="629" y="102"/>
                      </a:lnTo>
                      <a:lnTo>
                        <a:pt x="608" y="106"/>
                      </a:lnTo>
                      <a:lnTo>
                        <a:pt x="587" y="110"/>
                      </a:lnTo>
                      <a:lnTo>
                        <a:pt x="564" y="112"/>
                      </a:lnTo>
                      <a:lnTo>
                        <a:pt x="544" y="114"/>
                      </a:lnTo>
                      <a:lnTo>
                        <a:pt x="521" y="117"/>
                      </a:lnTo>
                      <a:lnTo>
                        <a:pt x="500" y="121"/>
                      </a:lnTo>
                      <a:lnTo>
                        <a:pt x="479" y="123"/>
                      </a:lnTo>
                      <a:lnTo>
                        <a:pt x="456" y="127"/>
                      </a:lnTo>
                      <a:lnTo>
                        <a:pt x="435" y="131"/>
                      </a:lnTo>
                      <a:lnTo>
                        <a:pt x="414" y="135"/>
                      </a:lnTo>
                      <a:lnTo>
                        <a:pt x="393" y="138"/>
                      </a:lnTo>
                      <a:lnTo>
                        <a:pt x="371" y="142"/>
                      </a:lnTo>
                      <a:lnTo>
                        <a:pt x="350" y="146"/>
                      </a:lnTo>
                      <a:lnTo>
                        <a:pt x="329" y="150"/>
                      </a:lnTo>
                      <a:lnTo>
                        <a:pt x="308" y="152"/>
                      </a:lnTo>
                      <a:lnTo>
                        <a:pt x="289" y="157"/>
                      </a:lnTo>
                      <a:lnTo>
                        <a:pt x="268" y="161"/>
                      </a:lnTo>
                      <a:lnTo>
                        <a:pt x="251" y="167"/>
                      </a:lnTo>
                      <a:lnTo>
                        <a:pt x="230" y="169"/>
                      </a:lnTo>
                      <a:lnTo>
                        <a:pt x="213" y="173"/>
                      </a:lnTo>
                      <a:lnTo>
                        <a:pt x="194" y="178"/>
                      </a:lnTo>
                      <a:lnTo>
                        <a:pt x="177" y="182"/>
                      </a:lnTo>
                      <a:lnTo>
                        <a:pt x="160" y="186"/>
                      </a:lnTo>
                      <a:lnTo>
                        <a:pt x="143" y="192"/>
                      </a:lnTo>
                      <a:lnTo>
                        <a:pt x="127" y="195"/>
                      </a:lnTo>
                      <a:lnTo>
                        <a:pt x="114" y="201"/>
                      </a:lnTo>
                      <a:lnTo>
                        <a:pt x="97" y="203"/>
                      </a:lnTo>
                      <a:lnTo>
                        <a:pt x="86" y="209"/>
                      </a:lnTo>
                      <a:lnTo>
                        <a:pt x="72" y="213"/>
                      </a:lnTo>
                      <a:lnTo>
                        <a:pt x="61" y="218"/>
                      </a:lnTo>
                      <a:lnTo>
                        <a:pt x="48" y="222"/>
                      </a:lnTo>
                      <a:lnTo>
                        <a:pt x="40" y="228"/>
                      </a:lnTo>
                      <a:lnTo>
                        <a:pt x="29" y="232"/>
                      </a:lnTo>
                      <a:lnTo>
                        <a:pt x="21" y="239"/>
                      </a:lnTo>
                      <a:lnTo>
                        <a:pt x="0" y="213"/>
                      </a:lnTo>
                      <a:close/>
                    </a:path>
                  </a:pathLst>
                </a:custGeom>
                <a:solidFill>
                  <a:srgbClr val="FFFFFF"/>
                </a:solidFill>
                <a:ln w="9525">
                  <a:noFill/>
                  <a:round/>
                  <a:headEnd/>
                  <a:tailEnd/>
                </a:ln>
              </p:spPr>
              <p:txBody>
                <a:bodyPr/>
                <a:lstStyle/>
                <a:p>
                  <a:endParaRPr lang="en-US"/>
                </a:p>
              </p:txBody>
            </p:sp>
            <p:sp>
              <p:nvSpPr>
                <p:cNvPr id="59461" name="Freeform 66"/>
                <p:cNvSpPr>
                  <a:spLocks/>
                </p:cNvSpPr>
                <p:nvPr/>
              </p:nvSpPr>
              <p:spPr bwMode="auto">
                <a:xfrm>
                  <a:off x="3971" y="1358"/>
                  <a:ext cx="152" cy="2239"/>
                </a:xfrm>
                <a:custGeom>
                  <a:avLst/>
                  <a:gdLst>
                    <a:gd name="T0" fmla="*/ 0 w 152"/>
                    <a:gd name="T1" fmla="*/ 0 h 2170"/>
                    <a:gd name="T2" fmla="*/ 59 w 152"/>
                    <a:gd name="T3" fmla="*/ 1749 h 2170"/>
                    <a:gd name="T4" fmla="*/ 112 w 152"/>
                    <a:gd name="T5" fmla="*/ 2967 h 2170"/>
                    <a:gd name="T6" fmla="*/ 152 w 152"/>
                    <a:gd name="T7" fmla="*/ 2955 h 2170"/>
                    <a:gd name="T8" fmla="*/ 91 w 152"/>
                    <a:gd name="T9" fmla="*/ 1683 h 2170"/>
                    <a:gd name="T10" fmla="*/ 36 w 152"/>
                    <a:gd name="T11" fmla="*/ 4 h 2170"/>
                    <a:gd name="T12" fmla="*/ 0 w 152"/>
                    <a:gd name="T13" fmla="*/ 0 h 2170"/>
                    <a:gd name="T14" fmla="*/ 0 w 152"/>
                    <a:gd name="T15" fmla="*/ 0 h 2170"/>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2170"/>
                    <a:gd name="T26" fmla="*/ 152 w 152"/>
                    <a:gd name="T27" fmla="*/ 2170 h 2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2170">
                      <a:moveTo>
                        <a:pt x="0" y="0"/>
                      </a:moveTo>
                      <a:lnTo>
                        <a:pt x="59" y="1278"/>
                      </a:lnTo>
                      <a:lnTo>
                        <a:pt x="112" y="2170"/>
                      </a:lnTo>
                      <a:lnTo>
                        <a:pt x="152" y="2161"/>
                      </a:lnTo>
                      <a:lnTo>
                        <a:pt x="91" y="1231"/>
                      </a:lnTo>
                      <a:lnTo>
                        <a:pt x="36" y="4"/>
                      </a:lnTo>
                      <a:lnTo>
                        <a:pt x="0" y="0"/>
                      </a:lnTo>
                      <a:close/>
                    </a:path>
                  </a:pathLst>
                </a:custGeom>
                <a:solidFill>
                  <a:srgbClr val="FFFFFF"/>
                </a:solidFill>
                <a:ln w="9525">
                  <a:noFill/>
                  <a:round/>
                  <a:headEnd/>
                  <a:tailEnd/>
                </a:ln>
              </p:spPr>
              <p:txBody>
                <a:bodyPr/>
                <a:lstStyle/>
                <a:p>
                  <a:endParaRPr lang="en-US"/>
                </a:p>
              </p:txBody>
            </p:sp>
            <p:sp>
              <p:nvSpPr>
                <p:cNvPr id="59462" name="Freeform 67"/>
                <p:cNvSpPr>
                  <a:spLocks/>
                </p:cNvSpPr>
                <p:nvPr/>
              </p:nvSpPr>
              <p:spPr bwMode="auto">
                <a:xfrm>
                  <a:off x="2515" y="1477"/>
                  <a:ext cx="260" cy="2296"/>
                </a:xfrm>
                <a:custGeom>
                  <a:avLst/>
                  <a:gdLst>
                    <a:gd name="T0" fmla="*/ 0 w 258"/>
                    <a:gd name="T1" fmla="*/ 0 h 2225"/>
                    <a:gd name="T2" fmla="*/ 237 w 258"/>
                    <a:gd name="T3" fmla="*/ 3046 h 2225"/>
                    <a:gd name="T4" fmla="*/ 278 w 258"/>
                    <a:gd name="T5" fmla="*/ 3046 h 2225"/>
                    <a:gd name="T6" fmla="*/ 40 w 258"/>
                    <a:gd name="T7" fmla="*/ 0 h 2225"/>
                    <a:gd name="T8" fmla="*/ 0 w 258"/>
                    <a:gd name="T9" fmla="*/ 0 h 2225"/>
                    <a:gd name="T10" fmla="*/ 0 w 258"/>
                    <a:gd name="T11" fmla="*/ 0 h 2225"/>
                    <a:gd name="T12" fmla="*/ 0 60000 65536"/>
                    <a:gd name="T13" fmla="*/ 0 60000 65536"/>
                    <a:gd name="T14" fmla="*/ 0 60000 65536"/>
                    <a:gd name="T15" fmla="*/ 0 60000 65536"/>
                    <a:gd name="T16" fmla="*/ 0 60000 65536"/>
                    <a:gd name="T17" fmla="*/ 0 60000 65536"/>
                    <a:gd name="T18" fmla="*/ 0 w 258"/>
                    <a:gd name="T19" fmla="*/ 0 h 2225"/>
                    <a:gd name="T20" fmla="*/ 258 w 258"/>
                    <a:gd name="T21" fmla="*/ 2225 h 2225"/>
                  </a:gdLst>
                  <a:ahLst/>
                  <a:cxnLst>
                    <a:cxn ang="T12">
                      <a:pos x="T0" y="T1"/>
                    </a:cxn>
                    <a:cxn ang="T13">
                      <a:pos x="T2" y="T3"/>
                    </a:cxn>
                    <a:cxn ang="T14">
                      <a:pos x="T4" y="T5"/>
                    </a:cxn>
                    <a:cxn ang="T15">
                      <a:pos x="T6" y="T7"/>
                    </a:cxn>
                    <a:cxn ang="T16">
                      <a:pos x="T8" y="T9"/>
                    </a:cxn>
                    <a:cxn ang="T17">
                      <a:pos x="T10" y="T11"/>
                    </a:cxn>
                  </a:cxnLst>
                  <a:rect l="T18" t="T19" r="T20" b="T21"/>
                  <a:pathLst>
                    <a:path w="258" h="2225">
                      <a:moveTo>
                        <a:pt x="0" y="0"/>
                      </a:moveTo>
                      <a:lnTo>
                        <a:pt x="217" y="2225"/>
                      </a:lnTo>
                      <a:lnTo>
                        <a:pt x="258" y="2225"/>
                      </a:lnTo>
                      <a:lnTo>
                        <a:pt x="40" y="0"/>
                      </a:lnTo>
                      <a:lnTo>
                        <a:pt x="0" y="0"/>
                      </a:lnTo>
                      <a:close/>
                    </a:path>
                  </a:pathLst>
                </a:custGeom>
                <a:solidFill>
                  <a:srgbClr val="FFFFFF"/>
                </a:solidFill>
                <a:ln w="9525">
                  <a:noFill/>
                  <a:round/>
                  <a:headEnd/>
                  <a:tailEnd/>
                </a:ln>
              </p:spPr>
              <p:txBody>
                <a:bodyPr/>
                <a:lstStyle/>
                <a:p>
                  <a:endParaRPr lang="en-US"/>
                </a:p>
              </p:txBody>
            </p:sp>
            <p:sp>
              <p:nvSpPr>
                <p:cNvPr id="59463" name="Freeform 68"/>
                <p:cNvSpPr>
                  <a:spLocks/>
                </p:cNvSpPr>
                <p:nvPr/>
              </p:nvSpPr>
              <p:spPr bwMode="auto">
                <a:xfrm>
                  <a:off x="2485" y="1285"/>
                  <a:ext cx="2597" cy="186"/>
                </a:xfrm>
                <a:custGeom>
                  <a:avLst/>
                  <a:gdLst>
                    <a:gd name="T0" fmla="*/ 9 w 2603"/>
                    <a:gd name="T1" fmla="*/ 196 h 181"/>
                    <a:gd name="T2" fmla="*/ 53 w 2603"/>
                    <a:gd name="T3" fmla="*/ 191 h 181"/>
                    <a:gd name="T4" fmla="*/ 127 w 2603"/>
                    <a:gd name="T5" fmla="*/ 180 h 181"/>
                    <a:gd name="T6" fmla="*/ 220 w 2603"/>
                    <a:gd name="T7" fmla="*/ 170 h 181"/>
                    <a:gd name="T8" fmla="*/ 347 w 2603"/>
                    <a:gd name="T9" fmla="*/ 152 h 181"/>
                    <a:gd name="T10" fmla="*/ 497 w 2603"/>
                    <a:gd name="T11" fmla="*/ 137 h 181"/>
                    <a:gd name="T12" fmla="*/ 656 w 2603"/>
                    <a:gd name="T13" fmla="*/ 118 h 181"/>
                    <a:gd name="T14" fmla="*/ 842 w 2603"/>
                    <a:gd name="T15" fmla="*/ 98 h 181"/>
                    <a:gd name="T16" fmla="*/ 1040 w 2603"/>
                    <a:gd name="T17" fmla="*/ 81 h 181"/>
                    <a:gd name="T18" fmla="*/ 1239 w 2603"/>
                    <a:gd name="T19" fmla="*/ 61 h 181"/>
                    <a:gd name="T20" fmla="*/ 1452 w 2603"/>
                    <a:gd name="T21" fmla="*/ 44 h 181"/>
                    <a:gd name="T22" fmla="*/ 1661 w 2603"/>
                    <a:gd name="T23" fmla="*/ 33 h 181"/>
                    <a:gd name="T24" fmla="*/ 1881 w 2603"/>
                    <a:gd name="T25" fmla="*/ 11 h 181"/>
                    <a:gd name="T26" fmla="*/ 2088 w 2603"/>
                    <a:gd name="T27" fmla="*/ 4 h 181"/>
                    <a:gd name="T28" fmla="*/ 2299 w 2603"/>
                    <a:gd name="T29" fmla="*/ 2 h 181"/>
                    <a:gd name="T30" fmla="*/ 2492 w 2603"/>
                    <a:gd name="T31" fmla="*/ 2 h 181"/>
                    <a:gd name="T32" fmla="*/ 2522 w 2603"/>
                    <a:gd name="T33" fmla="*/ 46 h 181"/>
                    <a:gd name="T34" fmla="*/ 2500 w 2603"/>
                    <a:gd name="T35" fmla="*/ 46 h 181"/>
                    <a:gd name="T36" fmla="*/ 2463 w 2603"/>
                    <a:gd name="T37" fmla="*/ 46 h 181"/>
                    <a:gd name="T38" fmla="*/ 2416 w 2603"/>
                    <a:gd name="T39" fmla="*/ 46 h 181"/>
                    <a:gd name="T40" fmla="*/ 2360 w 2603"/>
                    <a:gd name="T41" fmla="*/ 46 h 181"/>
                    <a:gd name="T42" fmla="*/ 2293 w 2603"/>
                    <a:gd name="T43" fmla="*/ 46 h 181"/>
                    <a:gd name="T44" fmla="*/ 2211 w 2603"/>
                    <a:gd name="T45" fmla="*/ 46 h 181"/>
                    <a:gd name="T46" fmla="*/ 2120 w 2603"/>
                    <a:gd name="T47" fmla="*/ 50 h 181"/>
                    <a:gd name="T48" fmla="*/ 2017 w 2603"/>
                    <a:gd name="T49" fmla="*/ 50 h 181"/>
                    <a:gd name="T50" fmla="*/ 1916 w 2603"/>
                    <a:gd name="T51" fmla="*/ 57 h 181"/>
                    <a:gd name="T52" fmla="*/ 1797 w 2603"/>
                    <a:gd name="T53" fmla="*/ 61 h 181"/>
                    <a:gd name="T54" fmla="*/ 1674 w 2603"/>
                    <a:gd name="T55" fmla="*/ 75 h 181"/>
                    <a:gd name="T56" fmla="*/ 1541 w 2603"/>
                    <a:gd name="T57" fmla="*/ 81 h 181"/>
                    <a:gd name="T58" fmla="*/ 1416 w 2603"/>
                    <a:gd name="T59" fmla="*/ 88 h 181"/>
                    <a:gd name="T60" fmla="*/ 1275 w 2603"/>
                    <a:gd name="T61" fmla="*/ 101 h 181"/>
                    <a:gd name="T62" fmla="*/ 1131 w 2603"/>
                    <a:gd name="T63" fmla="*/ 118 h 181"/>
                    <a:gd name="T64" fmla="*/ 1106 w 2603"/>
                    <a:gd name="T65" fmla="*/ 118 h 181"/>
                    <a:gd name="T66" fmla="*/ 1070 w 2603"/>
                    <a:gd name="T67" fmla="*/ 121 h 181"/>
                    <a:gd name="T68" fmla="*/ 1019 w 2603"/>
                    <a:gd name="T69" fmla="*/ 125 h 181"/>
                    <a:gd name="T70" fmla="*/ 949 w 2603"/>
                    <a:gd name="T71" fmla="*/ 132 h 181"/>
                    <a:gd name="T72" fmla="*/ 865 w 2603"/>
                    <a:gd name="T73" fmla="*/ 140 h 181"/>
                    <a:gd name="T74" fmla="*/ 776 w 2603"/>
                    <a:gd name="T75" fmla="*/ 147 h 181"/>
                    <a:gd name="T76" fmla="*/ 681 w 2603"/>
                    <a:gd name="T77" fmla="*/ 155 h 181"/>
                    <a:gd name="T78" fmla="*/ 592 w 2603"/>
                    <a:gd name="T79" fmla="*/ 165 h 181"/>
                    <a:gd name="T80" fmla="*/ 493 w 2603"/>
                    <a:gd name="T81" fmla="*/ 175 h 181"/>
                    <a:gd name="T82" fmla="*/ 396 w 2603"/>
                    <a:gd name="T83" fmla="*/ 185 h 181"/>
                    <a:gd name="T84" fmla="*/ 303 w 2603"/>
                    <a:gd name="T85" fmla="*/ 194 h 181"/>
                    <a:gd name="T86" fmla="*/ 218 w 2603"/>
                    <a:gd name="T87" fmla="*/ 204 h 181"/>
                    <a:gd name="T88" fmla="*/ 153 w 2603"/>
                    <a:gd name="T89" fmla="*/ 216 h 181"/>
                    <a:gd name="T90" fmla="*/ 91 w 2603"/>
                    <a:gd name="T91" fmla="*/ 222 h 181"/>
                    <a:gd name="T92" fmla="*/ 43 w 2603"/>
                    <a:gd name="T93" fmla="*/ 232 h 181"/>
                    <a:gd name="T94" fmla="*/ 0 w 2603"/>
                    <a:gd name="T95" fmla="*/ 199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3"/>
                    <a:gd name="T145" fmla="*/ 0 h 181"/>
                    <a:gd name="T146" fmla="*/ 2603 w 2603"/>
                    <a:gd name="T147" fmla="*/ 181 h 1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3" h="181">
                      <a:moveTo>
                        <a:pt x="0" y="152"/>
                      </a:moveTo>
                      <a:lnTo>
                        <a:pt x="0" y="152"/>
                      </a:lnTo>
                      <a:lnTo>
                        <a:pt x="3" y="152"/>
                      </a:lnTo>
                      <a:lnTo>
                        <a:pt x="9" y="150"/>
                      </a:lnTo>
                      <a:lnTo>
                        <a:pt x="17" y="150"/>
                      </a:lnTo>
                      <a:lnTo>
                        <a:pt x="26" y="148"/>
                      </a:lnTo>
                      <a:lnTo>
                        <a:pt x="39" y="146"/>
                      </a:lnTo>
                      <a:lnTo>
                        <a:pt x="53" y="146"/>
                      </a:lnTo>
                      <a:lnTo>
                        <a:pt x="68" y="145"/>
                      </a:lnTo>
                      <a:lnTo>
                        <a:pt x="85" y="143"/>
                      </a:lnTo>
                      <a:lnTo>
                        <a:pt x="106" y="141"/>
                      </a:lnTo>
                      <a:lnTo>
                        <a:pt x="127" y="137"/>
                      </a:lnTo>
                      <a:lnTo>
                        <a:pt x="150" y="135"/>
                      </a:lnTo>
                      <a:lnTo>
                        <a:pt x="174" y="133"/>
                      </a:lnTo>
                      <a:lnTo>
                        <a:pt x="201" y="131"/>
                      </a:lnTo>
                      <a:lnTo>
                        <a:pt x="230" y="129"/>
                      </a:lnTo>
                      <a:lnTo>
                        <a:pt x="260" y="127"/>
                      </a:lnTo>
                      <a:lnTo>
                        <a:pt x="290" y="122"/>
                      </a:lnTo>
                      <a:lnTo>
                        <a:pt x="323" y="120"/>
                      </a:lnTo>
                      <a:lnTo>
                        <a:pt x="357" y="116"/>
                      </a:lnTo>
                      <a:lnTo>
                        <a:pt x="393" y="114"/>
                      </a:lnTo>
                      <a:lnTo>
                        <a:pt x="429" y="110"/>
                      </a:lnTo>
                      <a:lnTo>
                        <a:pt x="467" y="107"/>
                      </a:lnTo>
                      <a:lnTo>
                        <a:pt x="507" y="105"/>
                      </a:lnTo>
                      <a:lnTo>
                        <a:pt x="549" y="101"/>
                      </a:lnTo>
                      <a:lnTo>
                        <a:pt x="589" y="97"/>
                      </a:lnTo>
                      <a:lnTo>
                        <a:pt x="632" y="93"/>
                      </a:lnTo>
                      <a:lnTo>
                        <a:pt x="676" y="89"/>
                      </a:lnTo>
                      <a:lnTo>
                        <a:pt x="722" y="86"/>
                      </a:lnTo>
                      <a:lnTo>
                        <a:pt x="767" y="82"/>
                      </a:lnTo>
                      <a:lnTo>
                        <a:pt x="815" y="80"/>
                      </a:lnTo>
                      <a:lnTo>
                        <a:pt x="862" y="76"/>
                      </a:lnTo>
                      <a:lnTo>
                        <a:pt x="912" y="72"/>
                      </a:lnTo>
                      <a:lnTo>
                        <a:pt x="959" y="68"/>
                      </a:lnTo>
                      <a:lnTo>
                        <a:pt x="1009" y="65"/>
                      </a:lnTo>
                      <a:lnTo>
                        <a:pt x="1060" y="61"/>
                      </a:lnTo>
                      <a:lnTo>
                        <a:pt x="1111" y="57"/>
                      </a:lnTo>
                      <a:lnTo>
                        <a:pt x="1163" y="53"/>
                      </a:lnTo>
                      <a:lnTo>
                        <a:pt x="1216" y="49"/>
                      </a:lnTo>
                      <a:lnTo>
                        <a:pt x="1269" y="48"/>
                      </a:lnTo>
                      <a:lnTo>
                        <a:pt x="1322" y="44"/>
                      </a:lnTo>
                      <a:lnTo>
                        <a:pt x="1374" y="40"/>
                      </a:lnTo>
                      <a:lnTo>
                        <a:pt x="1429" y="36"/>
                      </a:lnTo>
                      <a:lnTo>
                        <a:pt x="1482" y="34"/>
                      </a:lnTo>
                      <a:lnTo>
                        <a:pt x="1537" y="30"/>
                      </a:lnTo>
                      <a:lnTo>
                        <a:pt x="1592" y="27"/>
                      </a:lnTo>
                      <a:lnTo>
                        <a:pt x="1647" y="25"/>
                      </a:lnTo>
                      <a:lnTo>
                        <a:pt x="1701" y="23"/>
                      </a:lnTo>
                      <a:lnTo>
                        <a:pt x="1758" y="21"/>
                      </a:lnTo>
                      <a:lnTo>
                        <a:pt x="1811" y="17"/>
                      </a:lnTo>
                      <a:lnTo>
                        <a:pt x="1866" y="13"/>
                      </a:lnTo>
                      <a:lnTo>
                        <a:pt x="1921" y="11"/>
                      </a:lnTo>
                      <a:lnTo>
                        <a:pt x="1976" y="11"/>
                      </a:lnTo>
                      <a:lnTo>
                        <a:pt x="2029" y="8"/>
                      </a:lnTo>
                      <a:lnTo>
                        <a:pt x="2084" y="8"/>
                      </a:lnTo>
                      <a:lnTo>
                        <a:pt x="2138" y="4"/>
                      </a:lnTo>
                      <a:lnTo>
                        <a:pt x="2193" y="4"/>
                      </a:lnTo>
                      <a:lnTo>
                        <a:pt x="2244" y="2"/>
                      </a:lnTo>
                      <a:lnTo>
                        <a:pt x="2297" y="2"/>
                      </a:lnTo>
                      <a:lnTo>
                        <a:pt x="2349" y="2"/>
                      </a:lnTo>
                      <a:lnTo>
                        <a:pt x="2402" y="2"/>
                      </a:lnTo>
                      <a:lnTo>
                        <a:pt x="2451" y="0"/>
                      </a:lnTo>
                      <a:lnTo>
                        <a:pt x="2503" y="0"/>
                      </a:lnTo>
                      <a:lnTo>
                        <a:pt x="2552" y="2"/>
                      </a:lnTo>
                      <a:lnTo>
                        <a:pt x="2603" y="2"/>
                      </a:lnTo>
                      <a:lnTo>
                        <a:pt x="2590" y="36"/>
                      </a:lnTo>
                      <a:lnTo>
                        <a:pt x="2586" y="36"/>
                      </a:lnTo>
                      <a:lnTo>
                        <a:pt x="2582" y="36"/>
                      </a:lnTo>
                      <a:lnTo>
                        <a:pt x="2577" y="36"/>
                      </a:lnTo>
                      <a:lnTo>
                        <a:pt x="2573" y="36"/>
                      </a:lnTo>
                      <a:lnTo>
                        <a:pt x="2565" y="36"/>
                      </a:lnTo>
                      <a:lnTo>
                        <a:pt x="2560" y="36"/>
                      </a:lnTo>
                      <a:lnTo>
                        <a:pt x="2552" y="36"/>
                      </a:lnTo>
                      <a:lnTo>
                        <a:pt x="2543" y="36"/>
                      </a:lnTo>
                      <a:lnTo>
                        <a:pt x="2533" y="36"/>
                      </a:lnTo>
                      <a:lnTo>
                        <a:pt x="2523" y="36"/>
                      </a:lnTo>
                      <a:lnTo>
                        <a:pt x="2512" y="36"/>
                      </a:lnTo>
                      <a:lnTo>
                        <a:pt x="2501" y="36"/>
                      </a:lnTo>
                      <a:lnTo>
                        <a:pt x="2489" y="36"/>
                      </a:lnTo>
                      <a:lnTo>
                        <a:pt x="2476" y="36"/>
                      </a:lnTo>
                      <a:lnTo>
                        <a:pt x="2461" y="36"/>
                      </a:lnTo>
                      <a:lnTo>
                        <a:pt x="2446" y="36"/>
                      </a:lnTo>
                      <a:lnTo>
                        <a:pt x="2430" y="36"/>
                      </a:lnTo>
                      <a:lnTo>
                        <a:pt x="2415" y="36"/>
                      </a:lnTo>
                      <a:lnTo>
                        <a:pt x="2396" y="36"/>
                      </a:lnTo>
                      <a:lnTo>
                        <a:pt x="2381" y="36"/>
                      </a:lnTo>
                      <a:lnTo>
                        <a:pt x="2362" y="36"/>
                      </a:lnTo>
                      <a:lnTo>
                        <a:pt x="2343" y="36"/>
                      </a:lnTo>
                      <a:lnTo>
                        <a:pt x="2322" y="36"/>
                      </a:lnTo>
                      <a:lnTo>
                        <a:pt x="2303" y="36"/>
                      </a:lnTo>
                      <a:lnTo>
                        <a:pt x="2282" y="36"/>
                      </a:lnTo>
                      <a:lnTo>
                        <a:pt x="2261" y="36"/>
                      </a:lnTo>
                      <a:lnTo>
                        <a:pt x="2238" y="36"/>
                      </a:lnTo>
                      <a:lnTo>
                        <a:pt x="2216" y="38"/>
                      </a:lnTo>
                      <a:lnTo>
                        <a:pt x="2193" y="38"/>
                      </a:lnTo>
                      <a:lnTo>
                        <a:pt x="2170" y="40"/>
                      </a:lnTo>
                      <a:lnTo>
                        <a:pt x="2143" y="40"/>
                      </a:lnTo>
                      <a:lnTo>
                        <a:pt x="2119" y="40"/>
                      </a:lnTo>
                      <a:lnTo>
                        <a:pt x="2092" y="40"/>
                      </a:lnTo>
                      <a:lnTo>
                        <a:pt x="2067" y="40"/>
                      </a:lnTo>
                      <a:lnTo>
                        <a:pt x="2039" y="40"/>
                      </a:lnTo>
                      <a:lnTo>
                        <a:pt x="2012" y="42"/>
                      </a:lnTo>
                      <a:lnTo>
                        <a:pt x="1986" y="44"/>
                      </a:lnTo>
                      <a:lnTo>
                        <a:pt x="1957" y="46"/>
                      </a:lnTo>
                      <a:lnTo>
                        <a:pt x="1927" y="46"/>
                      </a:lnTo>
                      <a:lnTo>
                        <a:pt x="1898" y="46"/>
                      </a:lnTo>
                      <a:lnTo>
                        <a:pt x="1868" y="48"/>
                      </a:lnTo>
                      <a:lnTo>
                        <a:pt x="1837" y="48"/>
                      </a:lnTo>
                      <a:lnTo>
                        <a:pt x="1807" y="49"/>
                      </a:lnTo>
                      <a:lnTo>
                        <a:pt x="1777" y="51"/>
                      </a:lnTo>
                      <a:lnTo>
                        <a:pt x="1744" y="51"/>
                      </a:lnTo>
                      <a:lnTo>
                        <a:pt x="1714" y="55"/>
                      </a:lnTo>
                      <a:lnTo>
                        <a:pt x="1680" y="55"/>
                      </a:lnTo>
                      <a:lnTo>
                        <a:pt x="1647" y="57"/>
                      </a:lnTo>
                      <a:lnTo>
                        <a:pt x="1615" y="59"/>
                      </a:lnTo>
                      <a:lnTo>
                        <a:pt x="1581" y="61"/>
                      </a:lnTo>
                      <a:lnTo>
                        <a:pt x="1549" y="61"/>
                      </a:lnTo>
                      <a:lnTo>
                        <a:pt x="1514" y="63"/>
                      </a:lnTo>
                      <a:lnTo>
                        <a:pt x="1480" y="65"/>
                      </a:lnTo>
                      <a:lnTo>
                        <a:pt x="1446" y="68"/>
                      </a:lnTo>
                      <a:lnTo>
                        <a:pt x="1410" y="70"/>
                      </a:lnTo>
                      <a:lnTo>
                        <a:pt x="1376" y="72"/>
                      </a:lnTo>
                      <a:lnTo>
                        <a:pt x="1339" y="74"/>
                      </a:lnTo>
                      <a:lnTo>
                        <a:pt x="1305" y="78"/>
                      </a:lnTo>
                      <a:lnTo>
                        <a:pt x="1269" y="80"/>
                      </a:lnTo>
                      <a:lnTo>
                        <a:pt x="1233" y="84"/>
                      </a:lnTo>
                      <a:lnTo>
                        <a:pt x="1197" y="86"/>
                      </a:lnTo>
                      <a:lnTo>
                        <a:pt x="1161" y="89"/>
                      </a:lnTo>
                      <a:lnTo>
                        <a:pt x="1157" y="89"/>
                      </a:lnTo>
                      <a:lnTo>
                        <a:pt x="1149" y="89"/>
                      </a:lnTo>
                      <a:lnTo>
                        <a:pt x="1142" y="89"/>
                      </a:lnTo>
                      <a:lnTo>
                        <a:pt x="1136" y="89"/>
                      </a:lnTo>
                      <a:lnTo>
                        <a:pt x="1127" y="91"/>
                      </a:lnTo>
                      <a:lnTo>
                        <a:pt x="1117" y="91"/>
                      </a:lnTo>
                      <a:lnTo>
                        <a:pt x="1106" y="91"/>
                      </a:lnTo>
                      <a:lnTo>
                        <a:pt x="1094" y="91"/>
                      </a:lnTo>
                      <a:lnTo>
                        <a:pt x="1081" y="93"/>
                      </a:lnTo>
                      <a:lnTo>
                        <a:pt x="1068" y="93"/>
                      </a:lnTo>
                      <a:lnTo>
                        <a:pt x="1052" y="95"/>
                      </a:lnTo>
                      <a:lnTo>
                        <a:pt x="1039" y="95"/>
                      </a:lnTo>
                      <a:lnTo>
                        <a:pt x="1022" y="97"/>
                      </a:lnTo>
                      <a:lnTo>
                        <a:pt x="1005" y="99"/>
                      </a:lnTo>
                      <a:lnTo>
                        <a:pt x="988" y="99"/>
                      </a:lnTo>
                      <a:lnTo>
                        <a:pt x="969" y="101"/>
                      </a:lnTo>
                      <a:lnTo>
                        <a:pt x="948" y="101"/>
                      </a:lnTo>
                      <a:lnTo>
                        <a:pt x="929" y="103"/>
                      </a:lnTo>
                      <a:lnTo>
                        <a:pt x="906" y="105"/>
                      </a:lnTo>
                      <a:lnTo>
                        <a:pt x="885" y="107"/>
                      </a:lnTo>
                      <a:lnTo>
                        <a:pt x="864" y="107"/>
                      </a:lnTo>
                      <a:lnTo>
                        <a:pt x="843" y="108"/>
                      </a:lnTo>
                      <a:lnTo>
                        <a:pt x="819" y="110"/>
                      </a:lnTo>
                      <a:lnTo>
                        <a:pt x="796" y="112"/>
                      </a:lnTo>
                      <a:lnTo>
                        <a:pt x="773" y="114"/>
                      </a:lnTo>
                      <a:lnTo>
                        <a:pt x="750" y="116"/>
                      </a:lnTo>
                      <a:lnTo>
                        <a:pt x="726" y="116"/>
                      </a:lnTo>
                      <a:lnTo>
                        <a:pt x="701" y="118"/>
                      </a:lnTo>
                      <a:lnTo>
                        <a:pt x="676" y="120"/>
                      </a:lnTo>
                      <a:lnTo>
                        <a:pt x="653" y="122"/>
                      </a:lnTo>
                      <a:lnTo>
                        <a:pt x="627" y="124"/>
                      </a:lnTo>
                      <a:lnTo>
                        <a:pt x="602" y="126"/>
                      </a:lnTo>
                      <a:lnTo>
                        <a:pt x="577" y="127"/>
                      </a:lnTo>
                      <a:lnTo>
                        <a:pt x="553" y="129"/>
                      </a:lnTo>
                      <a:lnTo>
                        <a:pt x="528" y="129"/>
                      </a:lnTo>
                      <a:lnTo>
                        <a:pt x="503" y="133"/>
                      </a:lnTo>
                      <a:lnTo>
                        <a:pt x="478" y="133"/>
                      </a:lnTo>
                      <a:lnTo>
                        <a:pt x="456" y="137"/>
                      </a:lnTo>
                      <a:lnTo>
                        <a:pt x="431" y="137"/>
                      </a:lnTo>
                      <a:lnTo>
                        <a:pt x="406" y="141"/>
                      </a:lnTo>
                      <a:lnTo>
                        <a:pt x="382" y="143"/>
                      </a:lnTo>
                      <a:lnTo>
                        <a:pt x="359" y="145"/>
                      </a:lnTo>
                      <a:lnTo>
                        <a:pt x="336" y="145"/>
                      </a:lnTo>
                      <a:lnTo>
                        <a:pt x="313" y="148"/>
                      </a:lnTo>
                      <a:lnTo>
                        <a:pt x="290" y="150"/>
                      </a:lnTo>
                      <a:lnTo>
                        <a:pt x="271" y="152"/>
                      </a:lnTo>
                      <a:lnTo>
                        <a:pt x="249" y="154"/>
                      </a:lnTo>
                      <a:lnTo>
                        <a:pt x="228" y="156"/>
                      </a:lnTo>
                      <a:lnTo>
                        <a:pt x="207" y="158"/>
                      </a:lnTo>
                      <a:lnTo>
                        <a:pt x="190" y="160"/>
                      </a:lnTo>
                      <a:lnTo>
                        <a:pt x="171" y="160"/>
                      </a:lnTo>
                      <a:lnTo>
                        <a:pt x="153" y="164"/>
                      </a:lnTo>
                      <a:lnTo>
                        <a:pt x="136" y="165"/>
                      </a:lnTo>
                      <a:lnTo>
                        <a:pt x="119" y="167"/>
                      </a:lnTo>
                      <a:lnTo>
                        <a:pt x="104" y="167"/>
                      </a:lnTo>
                      <a:lnTo>
                        <a:pt x="91" y="169"/>
                      </a:lnTo>
                      <a:lnTo>
                        <a:pt x="77" y="171"/>
                      </a:lnTo>
                      <a:lnTo>
                        <a:pt x="64" y="175"/>
                      </a:lnTo>
                      <a:lnTo>
                        <a:pt x="53" y="175"/>
                      </a:lnTo>
                      <a:lnTo>
                        <a:pt x="43" y="177"/>
                      </a:lnTo>
                      <a:lnTo>
                        <a:pt x="34" y="179"/>
                      </a:lnTo>
                      <a:lnTo>
                        <a:pt x="26" y="181"/>
                      </a:lnTo>
                      <a:lnTo>
                        <a:pt x="0" y="152"/>
                      </a:lnTo>
                      <a:close/>
                    </a:path>
                  </a:pathLst>
                </a:custGeom>
                <a:solidFill>
                  <a:srgbClr val="FFFFFF"/>
                </a:solidFill>
                <a:ln w="9525">
                  <a:noFill/>
                  <a:round/>
                  <a:headEnd/>
                  <a:tailEnd/>
                </a:ln>
              </p:spPr>
              <p:txBody>
                <a:bodyPr/>
                <a:lstStyle/>
                <a:p>
                  <a:endParaRPr lang="en-US"/>
                </a:p>
              </p:txBody>
            </p:sp>
            <p:sp>
              <p:nvSpPr>
                <p:cNvPr id="59464" name="Freeform 69"/>
                <p:cNvSpPr>
                  <a:spLocks/>
                </p:cNvSpPr>
                <p:nvPr/>
              </p:nvSpPr>
              <p:spPr bwMode="auto">
                <a:xfrm>
                  <a:off x="3297" y="2210"/>
                  <a:ext cx="951" cy="789"/>
                </a:xfrm>
                <a:custGeom>
                  <a:avLst/>
                  <a:gdLst>
                    <a:gd name="T0" fmla="*/ 873 w 954"/>
                    <a:gd name="T1" fmla="*/ 45 h 762"/>
                    <a:gd name="T2" fmla="*/ 863 w 954"/>
                    <a:gd name="T3" fmla="*/ 105 h 762"/>
                    <a:gd name="T4" fmla="*/ 844 w 954"/>
                    <a:gd name="T5" fmla="*/ 186 h 762"/>
                    <a:gd name="T6" fmla="*/ 820 w 954"/>
                    <a:gd name="T7" fmla="*/ 284 h 762"/>
                    <a:gd name="T8" fmla="*/ 787 w 954"/>
                    <a:gd name="T9" fmla="*/ 396 h 762"/>
                    <a:gd name="T10" fmla="*/ 744 w 954"/>
                    <a:gd name="T11" fmla="*/ 512 h 762"/>
                    <a:gd name="T12" fmla="*/ 685 w 954"/>
                    <a:gd name="T13" fmla="*/ 632 h 762"/>
                    <a:gd name="T14" fmla="*/ 609 w 954"/>
                    <a:gd name="T15" fmla="*/ 754 h 762"/>
                    <a:gd name="T16" fmla="*/ 516 w 954"/>
                    <a:gd name="T17" fmla="*/ 868 h 762"/>
                    <a:gd name="T18" fmla="*/ 418 w 954"/>
                    <a:gd name="T19" fmla="*/ 971 h 762"/>
                    <a:gd name="T20" fmla="*/ 374 w 954"/>
                    <a:gd name="T21" fmla="*/ 996 h 762"/>
                    <a:gd name="T22" fmla="*/ 336 w 954"/>
                    <a:gd name="T23" fmla="*/ 1006 h 762"/>
                    <a:gd name="T24" fmla="*/ 285 w 954"/>
                    <a:gd name="T25" fmla="*/ 1012 h 762"/>
                    <a:gd name="T26" fmla="*/ 229 w 954"/>
                    <a:gd name="T27" fmla="*/ 1012 h 762"/>
                    <a:gd name="T28" fmla="*/ 171 w 954"/>
                    <a:gd name="T29" fmla="*/ 1002 h 762"/>
                    <a:gd name="T30" fmla="*/ 127 w 954"/>
                    <a:gd name="T31" fmla="*/ 967 h 762"/>
                    <a:gd name="T32" fmla="*/ 86 w 954"/>
                    <a:gd name="T33" fmla="*/ 906 h 762"/>
                    <a:gd name="T34" fmla="*/ 57 w 954"/>
                    <a:gd name="T35" fmla="*/ 818 h 762"/>
                    <a:gd name="T36" fmla="*/ 49 w 954"/>
                    <a:gd name="T37" fmla="*/ 692 h 762"/>
                    <a:gd name="T38" fmla="*/ 67 w 954"/>
                    <a:gd name="T39" fmla="*/ 519 h 762"/>
                    <a:gd name="T40" fmla="*/ 82 w 954"/>
                    <a:gd name="T41" fmla="*/ 446 h 762"/>
                    <a:gd name="T42" fmla="*/ 99 w 954"/>
                    <a:gd name="T43" fmla="*/ 371 h 762"/>
                    <a:gd name="T44" fmla="*/ 112 w 954"/>
                    <a:gd name="T45" fmla="*/ 321 h 762"/>
                    <a:gd name="T46" fmla="*/ 129 w 954"/>
                    <a:gd name="T47" fmla="*/ 262 h 762"/>
                    <a:gd name="T48" fmla="*/ 146 w 954"/>
                    <a:gd name="T49" fmla="*/ 203 h 762"/>
                    <a:gd name="T50" fmla="*/ 159 w 954"/>
                    <a:gd name="T51" fmla="*/ 145 h 762"/>
                    <a:gd name="T52" fmla="*/ 174 w 954"/>
                    <a:gd name="T53" fmla="*/ 87 h 762"/>
                    <a:gd name="T54" fmla="*/ 201 w 954"/>
                    <a:gd name="T55" fmla="*/ 32 h 762"/>
                    <a:gd name="T56" fmla="*/ 159 w 954"/>
                    <a:gd name="T57" fmla="*/ 13 h 762"/>
                    <a:gd name="T58" fmla="*/ 143 w 954"/>
                    <a:gd name="T59" fmla="*/ 77 h 762"/>
                    <a:gd name="T60" fmla="*/ 118 w 954"/>
                    <a:gd name="T61" fmla="*/ 139 h 762"/>
                    <a:gd name="T62" fmla="*/ 91 w 954"/>
                    <a:gd name="T63" fmla="*/ 217 h 762"/>
                    <a:gd name="T64" fmla="*/ 63 w 954"/>
                    <a:gd name="T65" fmla="*/ 306 h 762"/>
                    <a:gd name="T66" fmla="*/ 38 w 954"/>
                    <a:gd name="T67" fmla="*/ 407 h 762"/>
                    <a:gd name="T68" fmla="*/ 17 w 954"/>
                    <a:gd name="T69" fmla="*/ 512 h 762"/>
                    <a:gd name="T70" fmla="*/ 4 w 954"/>
                    <a:gd name="T71" fmla="*/ 616 h 762"/>
                    <a:gd name="T72" fmla="*/ 0 w 954"/>
                    <a:gd name="T73" fmla="*/ 724 h 762"/>
                    <a:gd name="T74" fmla="*/ 11 w 954"/>
                    <a:gd name="T75" fmla="*/ 834 h 762"/>
                    <a:gd name="T76" fmla="*/ 32 w 954"/>
                    <a:gd name="T77" fmla="*/ 920 h 762"/>
                    <a:gd name="T78" fmla="*/ 68 w 954"/>
                    <a:gd name="T79" fmla="*/ 988 h 762"/>
                    <a:gd name="T80" fmla="*/ 112 w 954"/>
                    <a:gd name="T81" fmla="*/ 1035 h 762"/>
                    <a:gd name="T82" fmla="*/ 159 w 954"/>
                    <a:gd name="T83" fmla="*/ 1066 h 762"/>
                    <a:gd name="T84" fmla="*/ 214 w 954"/>
                    <a:gd name="T85" fmla="*/ 1077 h 762"/>
                    <a:gd name="T86" fmla="*/ 269 w 954"/>
                    <a:gd name="T87" fmla="*/ 1077 h 762"/>
                    <a:gd name="T88" fmla="*/ 324 w 954"/>
                    <a:gd name="T89" fmla="*/ 1071 h 762"/>
                    <a:gd name="T90" fmla="*/ 376 w 954"/>
                    <a:gd name="T91" fmla="*/ 1053 h 762"/>
                    <a:gd name="T92" fmla="*/ 416 w 954"/>
                    <a:gd name="T93" fmla="*/ 1035 h 762"/>
                    <a:gd name="T94" fmla="*/ 463 w 954"/>
                    <a:gd name="T95" fmla="*/ 1004 h 762"/>
                    <a:gd name="T96" fmla="*/ 487 w 954"/>
                    <a:gd name="T97" fmla="*/ 971 h 762"/>
                    <a:gd name="T98" fmla="*/ 527 w 954"/>
                    <a:gd name="T99" fmla="*/ 934 h 762"/>
                    <a:gd name="T100" fmla="*/ 577 w 954"/>
                    <a:gd name="T101" fmla="*/ 882 h 762"/>
                    <a:gd name="T102" fmla="*/ 634 w 954"/>
                    <a:gd name="T103" fmla="*/ 808 h 762"/>
                    <a:gd name="T104" fmla="*/ 697 w 954"/>
                    <a:gd name="T105" fmla="*/ 719 h 762"/>
                    <a:gd name="T106" fmla="*/ 757 w 954"/>
                    <a:gd name="T107" fmla="*/ 605 h 762"/>
                    <a:gd name="T108" fmla="*/ 806 w 954"/>
                    <a:gd name="T109" fmla="*/ 476 h 762"/>
                    <a:gd name="T110" fmla="*/ 858 w 954"/>
                    <a:gd name="T111" fmla="*/ 323 h 762"/>
                    <a:gd name="T112" fmla="*/ 901 w 954"/>
                    <a:gd name="T113" fmla="*/ 148 h 762"/>
                    <a:gd name="T114" fmla="*/ 880 w 954"/>
                    <a:gd name="T115" fmla="*/ 9 h 7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4"/>
                    <a:gd name="T175" fmla="*/ 0 h 762"/>
                    <a:gd name="T176" fmla="*/ 954 w 954"/>
                    <a:gd name="T177" fmla="*/ 762 h 7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4" h="762">
                      <a:moveTo>
                        <a:pt x="910" y="9"/>
                      </a:moveTo>
                      <a:lnTo>
                        <a:pt x="908" y="9"/>
                      </a:lnTo>
                      <a:lnTo>
                        <a:pt x="908" y="13"/>
                      </a:lnTo>
                      <a:lnTo>
                        <a:pt x="907" y="19"/>
                      </a:lnTo>
                      <a:lnTo>
                        <a:pt x="905" y="28"/>
                      </a:lnTo>
                      <a:lnTo>
                        <a:pt x="903" y="34"/>
                      </a:lnTo>
                      <a:lnTo>
                        <a:pt x="901" y="38"/>
                      </a:lnTo>
                      <a:lnTo>
                        <a:pt x="901" y="45"/>
                      </a:lnTo>
                      <a:lnTo>
                        <a:pt x="899" y="51"/>
                      </a:lnTo>
                      <a:lnTo>
                        <a:pt x="897" y="59"/>
                      </a:lnTo>
                      <a:lnTo>
                        <a:pt x="895" y="66"/>
                      </a:lnTo>
                      <a:lnTo>
                        <a:pt x="893" y="74"/>
                      </a:lnTo>
                      <a:lnTo>
                        <a:pt x="891" y="83"/>
                      </a:lnTo>
                      <a:lnTo>
                        <a:pt x="888" y="93"/>
                      </a:lnTo>
                      <a:lnTo>
                        <a:pt x="886" y="100"/>
                      </a:lnTo>
                      <a:lnTo>
                        <a:pt x="882" y="110"/>
                      </a:lnTo>
                      <a:lnTo>
                        <a:pt x="878" y="121"/>
                      </a:lnTo>
                      <a:lnTo>
                        <a:pt x="874" y="131"/>
                      </a:lnTo>
                      <a:lnTo>
                        <a:pt x="872" y="142"/>
                      </a:lnTo>
                      <a:lnTo>
                        <a:pt x="867" y="154"/>
                      </a:lnTo>
                      <a:lnTo>
                        <a:pt x="865" y="165"/>
                      </a:lnTo>
                      <a:lnTo>
                        <a:pt x="859" y="176"/>
                      </a:lnTo>
                      <a:lnTo>
                        <a:pt x="853" y="188"/>
                      </a:lnTo>
                      <a:lnTo>
                        <a:pt x="850" y="201"/>
                      </a:lnTo>
                      <a:lnTo>
                        <a:pt x="846" y="214"/>
                      </a:lnTo>
                      <a:lnTo>
                        <a:pt x="838" y="226"/>
                      </a:lnTo>
                      <a:lnTo>
                        <a:pt x="832" y="239"/>
                      </a:lnTo>
                      <a:lnTo>
                        <a:pt x="827" y="252"/>
                      </a:lnTo>
                      <a:lnTo>
                        <a:pt x="821" y="266"/>
                      </a:lnTo>
                      <a:lnTo>
                        <a:pt x="813" y="279"/>
                      </a:lnTo>
                      <a:lnTo>
                        <a:pt x="806" y="292"/>
                      </a:lnTo>
                      <a:lnTo>
                        <a:pt x="798" y="306"/>
                      </a:lnTo>
                      <a:lnTo>
                        <a:pt x="791" y="321"/>
                      </a:lnTo>
                      <a:lnTo>
                        <a:pt x="781" y="334"/>
                      </a:lnTo>
                      <a:lnTo>
                        <a:pt x="774" y="348"/>
                      </a:lnTo>
                      <a:lnTo>
                        <a:pt x="764" y="361"/>
                      </a:lnTo>
                      <a:lnTo>
                        <a:pt x="756" y="376"/>
                      </a:lnTo>
                      <a:lnTo>
                        <a:pt x="745" y="389"/>
                      </a:lnTo>
                      <a:lnTo>
                        <a:pt x="737" y="405"/>
                      </a:lnTo>
                      <a:lnTo>
                        <a:pt x="726" y="420"/>
                      </a:lnTo>
                      <a:lnTo>
                        <a:pt x="717" y="433"/>
                      </a:lnTo>
                      <a:lnTo>
                        <a:pt x="705" y="446"/>
                      </a:lnTo>
                      <a:lnTo>
                        <a:pt x="694" y="462"/>
                      </a:lnTo>
                      <a:lnTo>
                        <a:pt x="680" y="475"/>
                      </a:lnTo>
                      <a:lnTo>
                        <a:pt x="669" y="492"/>
                      </a:lnTo>
                      <a:lnTo>
                        <a:pt x="656" y="505"/>
                      </a:lnTo>
                      <a:lnTo>
                        <a:pt x="642" y="519"/>
                      </a:lnTo>
                      <a:lnTo>
                        <a:pt x="629" y="532"/>
                      </a:lnTo>
                      <a:lnTo>
                        <a:pt x="616" y="545"/>
                      </a:lnTo>
                      <a:lnTo>
                        <a:pt x="599" y="559"/>
                      </a:lnTo>
                      <a:lnTo>
                        <a:pt x="585" y="574"/>
                      </a:lnTo>
                      <a:lnTo>
                        <a:pt x="570" y="587"/>
                      </a:lnTo>
                      <a:lnTo>
                        <a:pt x="555" y="600"/>
                      </a:lnTo>
                      <a:lnTo>
                        <a:pt x="536" y="612"/>
                      </a:lnTo>
                      <a:lnTo>
                        <a:pt x="521" y="625"/>
                      </a:lnTo>
                      <a:lnTo>
                        <a:pt x="502" y="637"/>
                      </a:lnTo>
                      <a:lnTo>
                        <a:pt x="485" y="650"/>
                      </a:lnTo>
                      <a:lnTo>
                        <a:pt x="468" y="661"/>
                      </a:lnTo>
                      <a:lnTo>
                        <a:pt x="449" y="675"/>
                      </a:lnTo>
                      <a:lnTo>
                        <a:pt x="428" y="686"/>
                      </a:lnTo>
                      <a:lnTo>
                        <a:pt x="411" y="697"/>
                      </a:lnTo>
                      <a:lnTo>
                        <a:pt x="409" y="697"/>
                      </a:lnTo>
                      <a:lnTo>
                        <a:pt x="403" y="697"/>
                      </a:lnTo>
                      <a:lnTo>
                        <a:pt x="397" y="699"/>
                      </a:lnTo>
                      <a:lnTo>
                        <a:pt x="390" y="701"/>
                      </a:lnTo>
                      <a:lnTo>
                        <a:pt x="384" y="701"/>
                      </a:lnTo>
                      <a:lnTo>
                        <a:pt x="378" y="703"/>
                      </a:lnTo>
                      <a:lnTo>
                        <a:pt x="373" y="705"/>
                      </a:lnTo>
                      <a:lnTo>
                        <a:pt x="367" y="707"/>
                      </a:lnTo>
                      <a:lnTo>
                        <a:pt x="359" y="707"/>
                      </a:lnTo>
                      <a:lnTo>
                        <a:pt x="352" y="709"/>
                      </a:lnTo>
                      <a:lnTo>
                        <a:pt x="346" y="711"/>
                      </a:lnTo>
                      <a:lnTo>
                        <a:pt x="338" y="713"/>
                      </a:lnTo>
                      <a:lnTo>
                        <a:pt x="329" y="713"/>
                      </a:lnTo>
                      <a:lnTo>
                        <a:pt x="321" y="713"/>
                      </a:lnTo>
                      <a:lnTo>
                        <a:pt x="312" y="715"/>
                      </a:lnTo>
                      <a:lnTo>
                        <a:pt x="304" y="716"/>
                      </a:lnTo>
                      <a:lnTo>
                        <a:pt x="295" y="716"/>
                      </a:lnTo>
                      <a:lnTo>
                        <a:pt x="285" y="716"/>
                      </a:lnTo>
                      <a:lnTo>
                        <a:pt x="276" y="716"/>
                      </a:lnTo>
                      <a:lnTo>
                        <a:pt x="268" y="718"/>
                      </a:lnTo>
                      <a:lnTo>
                        <a:pt x="257" y="716"/>
                      </a:lnTo>
                      <a:lnTo>
                        <a:pt x="249" y="716"/>
                      </a:lnTo>
                      <a:lnTo>
                        <a:pt x="239" y="716"/>
                      </a:lnTo>
                      <a:lnTo>
                        <a:pt x="230" y="716"/>
                      </a:lnTo>
                      <a:lnTo>
                        <a:pt x="219" y="715"/>
                      </a:lnTo>
                      <a:lnTo>
                        <a:pt x="211" y="713"/>
                      </a:lnTo>
                      <a:lnTo>
                        <a:pt x="201" y="711"/>
                      </a:lnTo>
                      <a:lnTo>
                        <a:pt x="192" y="711"/>
                      </a:lnTo>
                      <a:lnTo>
                        <a:pt x="181" y="707"/>
                      </a:lnTo>
                      <a:lnTo>
                        <a:pt x="171" y="703"/>
                      </a:lnTo>
                      <a:lnTo>
                        <a:pt x="163" y="699"/>
                      </a:lnTo>
                      <a:lnTo>
                        <a:pt x="154" y="697"/>
                      </a:lnTo>
                      <a:lnTo>
                        <a:pt x="144" y="692"/>
                      </a:lnTo>
                      <a:lnTo>
                        <a:pt x="135" y="688"/>
                      </a:lnTo>
                      <a:lnTo>
                        <a:pt x="127" y="682"/>
                      </a:lnTo>
                      <a:lnTo>
                        <a:pt x="120" y="677"/>
                      </a:lnTo>
                      <a:lnTo>
                        <a:pt x="112" y="671"/>
                      </a:lnTo>
                      <a:lnTo>
                        <a:pt x="105" y="663"/>
                      </a:lnTo>
                      <a:lnTo>
                        <a:pt x="97" y="658"/>
                      </a:lnTo>
                      <a:lnTo>
                        <a:pt x="91" y="650"/>
                      </a:lnTo>
                      <a:lnTo>
                        <a:pt x="86" y="640"/>
                      </a:lnTo>
                      <a:lnTo>
                        <a:pt x="80" y="631"/>
                      </a:lnTo>
                      <a:lnTo>
                        <a:pt x="74" y="623"/>
                      </a:lnTo>
                      <a:lnTo>
                        <a:pt x="70" y="614"/>
                      </a:lnTo>
                      <a:lnTo>
                        <a:pt x="63" y="600"/>
                      </a:lnTo>
                      <a:lnTo>
                        <a:pt x="61" y="589"/>
                      </a:lnTo>
                      <a:lnTo>
                        <a:pt x="57" y="578"/>
                      </a:lnTo>
                      <a:lnTo>
                        <a:pt x="55" y="564"/>
                      </a:lnTo>
                      <a:lnTo>
                        <a:pt x="51" y="551"/>
                      </a:lnTo>
                      <a:lnTo>
                        <a:pt x="49" y="536"/>
                      </a:lnTo>
                      <a:lnTo>
                        <a:pt x="49" y="521"/>
                      </a:lnTo>
                      <a:lnTo>
                        <a:pt x="49" y="505"/>
                      </a:lnTo>
                      <a:lnTo>
                        <a:pt x="49" y="488"/>
                      </a:lnTo>
                      <a:lnTo>
                        <a:pt x="49" y="469"/>
                      </a:lnTo>
                      <a:lnTo>
                        <a:pt x="51" y="452"/>
                      </a:lnTo>
                      <a:lnTo>
                        <a:pt x="55" y="433"/>
                      </a:lnTo>
                      <a:lnTo>
                        <a:pt x="57" y="410"/>
                      </a:lnTo>
                      <a:lnTo>
                        <a:pt x="61" y="389"/>
                      </a:lnTo>
                      <a:lnTo>
                        <a:pt x="67" y="367"/>
                      </a:lnTo>
                      <a:lnTo>
                        <a:pt x="74" y="346"/>
                      </a:lnTo>
                      <a:lnTo>
                        <a:pt x="74" y="342"/>
                      </a:lnTo>
                      <a:lnTo>
                        <a:pt x="76" y="336"/>
                      </a:lnTo>
                      <a:lnTo>
                        <a:pt x="76" y="329"/>
                      </a:lnTo>
                      <a:lnTo>
                        <a:pt x="80" y="323"/>
                      </a:lnTo>
                      <a:lnTo>
                        <a:pt x="82" y="315"/>
                      </a:lnTo>
                      <a:lnTo>
                        <a:pt x="86" y="310"/>
                      </a:lnTo>
                      <a:lnTo>
                        <a:pt x="87" y="298"/>
                      </a:lnTo>
                      <a:lnTo>
                        <a:pt x="91" y="289"/>
                      </a:lnTo>
                      <a:lnTo>
                        <a:pt x="93" y="279"/>
                      </a:lnTo>
                      <a:lnTo>
                        <a:pt x="97" y="268"/>
                      </a:lnTo>
                      <a:lnTo>
                        <a:pt x="99" y="262"/>
                      </a:lnTo>
                      <a:lnTo>
                        <a:pt x="101" y="256"/>
                      </a:lnTo>
                      <a:lnTo>
                        <a:pt x="103" y="251"/>
                      </a:lnTo>
                      <a:lnTo>
                        <a:pt x="106" y="243"/>
                      </a:lnTo>
                      <a:lnTo>
                        <a:pt x="108" y="237"/>
                      </a:lnTo>
                      <a:lnTo>
                        <a:pt x="110" y="232"/>
                      </a:lnTo>
                      <a:lnTo>
                        <a:pt x="112" y="226"/>
                      </a:lnTo>
                      <a:lnTo>
                        <a:pt x="116" y="220"/>
                      </a:lnTo>
                      <a:lnTo>
                        <a:pt x="118" y="213"/>
                      </a:lnTo>
                      <a:lnTo>
                        <a:pt x="120" y="205"/>
                      </a:lnTo>
                      <a:lnTo>
                        <a:pt x="122" y="197"/>
                      </a:lnTo>
                      <a:lnTo>
                        <a:pt x="125" y="192"/>
                      </a:lnTo>
                      <a:lnTo>
                        <a:pt x="129" y="184"/>
                      </a:lnTo>
                      <a:lnTo>
                        <a:pt x="131" y="178"/>
                      </a:lnTo>
                      <a:lnTo>
                        <a:pt x="135" y="171"/>
                      </a:lnTo>
                      <a:lnTo>
                        <a:pt x="139" y="165"/>
                      </a:lnTo>
                      <a:lnTo>
                        <a:pt x="141" y="157"/>
                      </a:lnTo>
                      <a:lnTo>
                        <a:pt x="143" y="150"/>
                      </a:lnTo>
                      <a:lnTo>
                        <a:pt x="146" y="144"/>
                      </a:lnTo>
                      <a:lnTo>
                        <a:pt x="148" y="136"/>
                      </a:lnTo>
                      <a:lnTo>
                        <a:pt x="152" y="131"/>
                      </a:lnTo>
                      <a:lnTo>
                        <a:pt x="156" y="123"/>
                      </a:lnTo>
                      <a:lnTo>
                        <a:pt x="158" y="116"/>
                      </a:lnTo>
                      <a:lnTo>
                        <a:pt x="163" y="110"/>
                      </a:lnTo>
                      <a:lnTo>
                        <a:pt x="165" y="102"/>
                      </a:lnTo>
                      <a:lnTo>
                        <a:pt x="169" y="95"/>
                      </a:lnTo>
                      <a:lnTo>
                        <a:pt x="171" y="87"/>
                      </a:lnTo>
                      <a:lnTo>
                        <a:pt x="175" y="81"/>
                      </a:lnTo>
                      <a:lnTo>
                        <a:pt x="179" y="76"/>
                      </a:lnTo>
                      <a:lnTo>
                        <a:pt x="181" y="70"/>
                      </a:lnTo>
                      <a:lnTo>
                        <a:pt x="184" y="62"/>
                      </a:lnTo>
                      <a:lnTo>
                        <a:pt x="188" y="57"/>
                      </a:lnTo>
                      <a:lnTo>
                        <a:pt x="192" y="51"/>
                      </a:lnTo>
                      <a:lnTo>
                        <a:pt x="196" y="45"/>
                      </a:lnTo>
                      <a:lnTo>
                        <a:pt x="198" y="38"/>
                      </a:lnTo>
                      <a:lnTo>
                        <a:pt x="203" y="34"/>
                      </a:lnTo>
                      <a:lnTo>
                        <a:pt x="211" y="22"/>
                      </a:lnTo>
                      <a:lnTo>
                        <a:pt x="219" y="13"/>
                      </a:lnTo>
                      <a:lnTo>
                        <a:pt x="177" y="0"/>
                      </a:lnTo>
                      <a:lnTo>
                        <a:pt x="175" y="3"/>
                      </a:lnTo>
                      <a:lnTo>
                        <a:pt x="169" y="5"/>
                      </a:lnTo>
                      <a:lnTo>
                        <a:pt x="167" y="13"/>
                      </a:lnTo>
                      <a:lnTo>
                        <a:pt x="160" y="21"/>
                      </a:lnTo>
                      <a:lnTo>
                        <a:pt x="156" y="30"/>
                      </a:lnTo>
                      <a:lnTo>
                        <a:pt x="152" y="36"/>
                      </a:lnTo>
                      <a:lnTo>
                        <a:pt x="148" y="41"/>
                      </a:lnTo>
                      <a:lnTo>
                        <a:pt x="146" y="47"/>
                      </a:lnTo>
                      <a:lnTo>
                        <a:pt x="143" y="55"/>
                      </a:lnTo>
                      <a:lnTo>
                        <a:pt x="139" y="60"/>
                      </a:lnTo>
                      <a:lnTo>
                        <a:pt x="133" y="66"/>
                      </a:lnTo>
                      <a:lnTo>
                        <a:pt x="129" y="74"/>
                      </a:lnTo>
                      <a:lnTo>
                        <a:pt x="125" y="83"/>
                      </a:lnTo>
                      <a:lnTo>
                        <a:pt x="120" y="89"/>
                      </a:lnTo>
                      <a:lnTo>
                        <a:pt x="118" y="98"/>
                      </a:lnTo>
                      <a:lnTo>
                        <a:pt x="112" y="108"/>
                      </a:lnTo>
                      <a:lnTo>
                        <a:pt x="108" y="116"/>
                      </a:lnTo>
                      <a:lnTo>
                        <a:pt x="105" y="125"/>
                      </a:lnTo>
                      <a:lnTo>
                        <a:pt x="99" y="135"/>
                      </a:lnTo>
                      <a:lnTo>
                        <a:pt x="95" y="144"/>
                      </a:lnTo>
                      <a:lnTo>
                        <a:pt x="91" y="154"/>
                      </a:lnTo>
                      <a:lnTo>
                        <a:pt x="86" y="163"/>
                      </a:lnTo>
                      <a:lnTo>
                        <a:pt x="82" y="175"/>
                      </a:lnTo>
                      <a:lnTo>
                        <a:pt x="76" y="184"/>
                      </a:lnTo>
                      <a:lnTo>
                        <a:pt x="72" y="195"/>
                      </a:lnTo>
                      <a:lnTo>
                        <a:pt x="68" y="205"/>
                      </a:lnTo>
                      <a:lnTo>
                        <a:pt x="63" y="216"/>
                      </a:lnTo>
                      <a:lnTo>
                        <a:pt x="59" y="228"/>
                      </a:lnTo>
                      <a:lnTo>
                        <a:pt x="55" y="239"/>
                      </a:lnTo>
                      <a:lnTo>
                        <a:pt x="49" y="251"/>
                      </a:lnTo>
                      <a:lnTo>
                        <a:pt x="46" y="262"/>
                      </a:lnTo>
                      <a:lnTo>
                        <a:pt x="40" y="275"/>
                      </a:lnTo>
                      <a:lnTo>
                        <a:pt x="38" y="287"/>
                      </a:lnTo>
                      <a:lnTo>
                        <a:pt x="34" y="298"/>
                      </a:lnTo>
                      <a:lnTo>
                        <a:pt x="30" y="311"/>
                      </a:lnTo>
                      <a:lnTo>
                        <a:pt x="27" y="323"/>
                      </a:lnTo>
                      <a:lnTo>
                        <a:pt x="23" y="336"/>
                      </a:lnTo>
                      <a:lnTo>
                        <a:pt x="21" y="348"/>
                      </a:lnTo>
                      <a:lnTo>
                        <a:pt x="17" y="361"/>
                      </a:lnTo>
                      <a:lnTo>
                        <a:pt x="15" y="372"/>
                      </a:lnTo>
                      <a:lnTo>
                        <a:pt x="13" y="386"/>
                      </a:lnTo>
                      <a:lnTo>
                        <a:pt x="9" y="399"/>
                      </a:lnTo>
                      <a:lnTo>
                        <a:pt x="8" y="410"/>
                      </a:lnTo>
                      <a:lnTo>
                        <a:pt x="6" y="424"/>
                      </a:lnTo>
                      <a:lnTo>
                        <a:pt x="4" y="435"/>
                      </a:lnTo>
                      <a:lnTo>
                        <a:pt x="2" y="448"/>
                      </a:lnTo>
                      <a:lnTo>
                        <a:pt x="0" y="462"/>
                      </a:lnTo>
                      <a:lnTo>
                        <a:pt x="0" y="473"/>
                      </a:lnTo>
                      <a:lnTo>
                        <a:pt x="0" y="488"/>
                      </a:lnTo>
                      <a:lnTo>
                        <a:pt x="0" y="500"/>
                      </a:lnTo>
                      <a:lnTo>
                        <a:pt x="0" y="511"/>
                      </a:lnTo>
                      <a:lnTo>
                        <a:pt x="0" y="524"/>
                      </a:lnTo>
                      <a:lnTo>
                        <a:pt x="2" y="538"/>
                      </a:lnTo>
                      <a:lnTo>
                        <a:pt x="4" y="549"/>
                      </a:lnTo>
                      <a:lnTo>
                        <a:pt x="6" y="562"/>
                      </a:lnTo>
                      <a:lnTo>
                        <a:pt x="8" y="574"/>
                      </a:lnTo>
                      <a:lnTo>
                        <a:pt x="11" y="587"/>
                      </a:lnTo>
                      <a:lnTo>
                        <a:pt x="13" y="599"/>
                      </a:lnTo>
                      <a:lnTo>
                        <a:pt x="17" y="610"/>
                      </a:lnTo>
                      <a:lnTo>
                        <a:pt x="19" y="619"/>
                      </a:lnTo>
                      <a:lnTo>
                        <a:pt x="23" y="631"/>
                      </a:lnTo>
                      <a:lnTo>
                        <a:pt x="27" y="640"/>
                      </a:lnTo>
                      <a:lnTo>
                        <a:pt x="32" y="650"/>
                      </a:lnTo>
                      <a:lnTo>
                        <a:pt x="36" y="659"/>
                      </a:lnTo>
                      <a:lnTo>
                        <a:pt x="44" y="667"/>
                      </a:lnTo>
                      <a:lnTo>
                        <a:pt x="48" y="675"/>
                      </a:lnTo>
                      <a:lnTo>
                        <a:pt x="55" y="684"/>
                      </a:lnTo>
                      <a:lnTo>
                        <a:pt x="61" y="690"/>
                      </a:lnTo>
                      <a:lnTo>
                        <a:pt x="68" y="697"/>
                      </a:lnTo>
                      <a:lnTo>
                        <a:pt x="74" y="703"/>
                      </a:lnTo>
                      <a:lnTo>
                        <a:pt x="82" y="711"/>
                      </a:lnTo>
                      <a:lnTo>
                        <a:pt x="89" y="716"/>
                      </a:lnTo>
                      <a:lnTo>
                        <a:pt x="97" y="722"/>
                      </a:lnTo>
                      <a:lnTo>
                        <a:pt x="105" y="726"/>
                      </a:lnTo>
                      <a:lnTo>
                        <a:pt x="112" y="730"/>
                      </a:lnTo>
                      <a:lnTo>
                        <a:pt x="122" y="734"/>
                      </a:lnTo>
                      <a:lnTo>
                        <a:pt x="131" y="737"/>
                      </a:lnTo>
                      <a:lnTo>
                        <a:pt x="139" y="741"/>
                      </a:lnTo>
                      <a:lnTo>
                        <a:pt x="148" y="745"/>
                      </a:lnTo>
                      <a:lnTo>
                        <a:pt x="158" y="747"/>
                      </a:lnTo>
                      <a:lnTo>
                        <a:pt x="167" y="751"/>
                      </a:lnTo>
                      <a:lnTo>
                        <a:pt x="177" y="753"/>
                      </a:lnTo>
                      <a:lnTo>
                        <a:pt x="184" y="755"/>
                      </a:lnTo>
                      <a:lnTo>
                        <a:pt x="194" y="756"/>
                      </a:lnTo>
                      <a:lnTo>
                        <a:pt x="203" y="758"/>
                      </a:lnTo>
                      <a:lnTo>
                        <a:pt x="213" y="758"/>
                      </a:lnTo>
                      <a:lnTo>
                        <a:pt x="224" y="760"/>
                      </a:lnTo>
                      <a:lnTo>
                        <a:pt x="232" y="760"/>
                      </a:lnTo>
                      <a:lnTo>
                        <a:pt x="243" y="762"/>
                      </a:lnTo>
                      <a:lnTo>
                        <a:pt x="253" y="760"/>
                      </a:lnTo>
                      <a:lnTo>
                        <a:pt x="262" y="760"/>
                      </a:lnTo>
                      <a:lnTo>
                        <a:pt x="270" y="760"/>
                      </a:lnTo>
                      <a:lnTo>
                        <a:pt x="279" y="760"/>
                      </a:lnTo>
                      <a:lnTo>
                        <a:pt x="289" y="760"/>
                      </a:lnTo>
                      <a:lnTo>
                        <a:pt x="298" y="758"/>
                      </a:lnTo>
                      <a:lnTo>
                        <a:pt x="308" y="758"/>
                      </a:lnTo>
                      <a:lnTo>
                        <a:pt x="317" y="758"/>
                      </a:lnTo>
                      <a:lnTo>
                        <a:pt x="325" y="756"/>
                      </a:lnTo>
                      <a:lnTo>
                        <a:pt x="334" y="755"/>
                      </a:lnTo>
                      <a:lnTo>
                        <a:pt x="344" y="753"/>
                      </a:lnTo>
                      <a:lnTo>
                        <a:pt x="353" y="753"/>
                      </a:lnTo>
                      <a:lnTo>
                        <a:pt x="361" y="749"/>
                      </a:lnTo>
                      <a:lnTo>
                        <a:pt x="371" y="747"/>
                      </a:lnTo>
                      <a:lnTo>
                        <a:pt x="378" y="745"/>
                      </a:lnTo>
                      <a:lnTo>
                        <a:pt x="386" y="745"/>
                      </a:lnTo>
                      <a:lnTo>
                        <a:pt x="393" y="741"/>
                      </a:lnTo>
                      <a:lnTo>
                        <a:pt x="401" y="739"/>
                      </a:lnTo>
                      <a:lnTo>
                        <a:pt x="407" y="737"/>
                      </a:lnTo>
                      <a:lnTo>
                        <a:pt x="414" y="735"/>
                      </a:lnTo>
                      <a:lnTo>
                        <a:pt x="420" y="732"/>
                      </a:lnTo>
                      <a:lnTo>
                        <a:pt x="426" y="730"/>
                      </a:lnTo>
                      <a:lnTo>
                        <a:pt x="433" y="728"/>
                      </a:lnTo>
                      <a:lnTo>
                        <a:pt x="439" y="726"/>
                      </a:lnTo>
                      <a:lnTo>
                        <a:pt x="449" y="720"/>
                      </a:lnTo>
                      <a:lnTo>
                        <a:pt x="458" y="716"/>
                      </a:lnTo>
                      <a:lnTo>
                        <a:pt x="466" y="711"/>
                      </a:lnTo>
                      <a:lnTo>
                        <a:pt x="473" y="709"/>
                      </a:lnTo>
                      <a:lnTo>
                        <a:pt x="473" y="707"/>
                      </a:lnTo>
                      <a:lnTo>
                        <a:pt x="475" y="705"/>
                      </a:lnTo>
                      <a:lnTo>
                        <a:pt x="481" y="701"/>
                      </a:lnTo>
                      <a:lnTo>
                        <a:pt x="488" y="699"/>
                      </a:lnTo>
                      <a:lnTo>
                        <a:pt x="498" y="694"/>
                      </a:lnTo>
                      <a:lnTo>
                        <a:pt x="507" y="686"/>
                      </a:lnTo>
                      <a:lnTo>
                        <a:pt x="513" y="682"/>
                      </a:lnTo>
                      <a:lnTo>
                        <a:pt x="519" y="680"/>
                      </a:lnTo>
                      <a:lnTo>
                        <a:pt x="526" y="675"/>
                      </a:lnTo>
                      <a:lnTo>
                        <a:pt x="534" y="671"/>
                      </a:lnTo>
                      <a:lnTo>
                        <a:pt x="540" y="665"/>
                      </a:lnTo>
                      <a:lnTo>
                        <a:pt x="547" y="659"/>
                      </a:lnTo>
                      <a:lnTo>
                        <a:pt x="555" y="654"/>
                      </a:lnTo>
                      <a:lnTo>
                        <a:pt x="563" y="648"/>
                      </a:lnTo>
                      <a:lnTo>
                        <a:pt x="570" y="642"/>
                      </a:lnTo>
                      <a:lnTo>
                        <a:pt x="580" y="637"/>
                      </a:lnTo>
                      <a:lnTo>
                        <a:pt x="589" y="629"/>
                      </a:lnTo>
                      <a:lnTo>
                        <a:pt x="597" y="623"/>
                      </a:lnTo>
                      <a:lnTo>
                        <a:pt x="606" y="614"/>
                      </a:lnTo>
                      <a:lnTo>
                        <a:pt x="616" y="606"/>
                      </a:lnTo>
                      <a:lnTo>
                        <a:pt x="625" y="599"/>
                      </a:lnTo>
                      <a:lnTo>
                        <a:pt x="635" y="589"/>
                      </a:lnTo>
                      <a:lnTo>
                        <a:pt x="644" y="580"/>
                      </a:lnTo>
                      <a:lnTo>
                        <a:pt x="654" y="570"/>
                      </a:lnTo>
                      <a:lnTo>
                        <a:pt x="665" y="562"/>
                      </a:lnTo>
                      <a:lnTo>
                        <a:pt x="677" y="553"/>
                      </a:lnTo>
                      <a:lnTo>
                        <a:pt x="686" y="542"/>
                      </a:lnTo>
                      <a:lnTo>
                        <a:pt x="696" y="530"/>
                      </a:lnTo>
                      <a:lnTo>
                        <a:pt x="705" y="519"/>
                      </a:lnTo>
                      <a:lnTo>
                        <a:pt x="717" y="507"/>
                      </a:lnTo>
                      <a:lnTo>
                        <a:pt x="726" y="494"/>
                      </a:lnTo>
                      <a:lnTo>
                        <a:pt x="737" y="483"/>
                      </a:lnTo>
                      <a:lnTo>
                        <a:pt x="745" y="469"/>
                      </a:lnTo>
                      <a:lnTo>
                        <a:pt x="756" y="456"/>
                      </a:lnTo>
                      <a:lnTo>
                        <a:pt x="766" y="443"/>
                      </a:lnTo>
                      <a:lnTo>
                        <a:pt x="777" y="427"/>
                      </a:lnTo>
                      <a:lnTo>
                        <a:pt x="787" y="412"/>
                      </a:lnTo>
                      <a:lnTo>
                        <a:pt x="798" y="399"/>
                      </a:lnTo>
                      <a:lnTo>
                        <a:pt x="808" y="384"/>
                      </a:lnTo>
                      <a:lnTo>
                        <a:pt x="817" y="367"/>
                      </a:lnTo>
                      <a:lnTo>
                        <a:pt x="827" y="351"/>
                      </a:lnTo>
                      <a:lnTo>
                        <a:pt x="836" y="336"/>
                      </a:lnTo>
                      <a:lnTo>
                        <a:pt x="846" y="319"/>
                      </a:lnTo>
                      <a:lnTo>
                        <a:pt x="853" y="302"/>
                      </a:lnTo>
                      <a:lnTo>
                        <a:pt x="863" y="283"/>
                      </a:lnTo>
                      <a:lnTo>
                        <a:pt x="872" y="266"/>
                      </a:lnTo>
                      <a:lnTo>
                        <a:pt x="880" y="247"/>
                      </a:lnTo>
                      <a:lnTo>
                        <a:pt x="888" y="228"/>
                      </a:lnTo>
                      <a:lnTo>
                        <a:pt x="897" y="209"/>
                      </a:lnTo>
                      <a:lnTo>
                        <a:pt x="905" y="190"/>
                      </a:lnTo>
                      <a:lnTo>
                        <a:pt x="910" y="167"/>
                      </a:lnTo>
                      <a:lnTo>
                        <a:pt x="918" y="146"/>
                      </a:lnTo>
                      <a:lnTo>
                        <a:pt x="924" y="125"/>
                      </a:lnTo>
                      <a:lnTo>
                        <a:pt x="931" y="104"/>
                      </a:lnTo>
                      <a:lnTo>
                        <a:pt x="937" y="81"/>
                      </a:lnTo>
                      <a:lnTo>
                        <a:pt x="943" y="59"/>
                      </a:lnTo>
                      <a:lnTo>
                        <a:pt x="948" y="36"/>
                      </a:lnTo>
                      <a:lnTo>
                        <a:pt x="954" y="13"/>
                      </a:lnTo>
                      <a:lnTo>
                        <a:pt x="910" y="9"/>
                      </a:lnTo>
                      <a:close/>
                    </a:path>
                  </a:pathLst>
                </a:custGeom>
                <a:solidFill>
                  <a:srgbClr val="FFFFFF"/>
                </a:solidFill>
                <a:ln w="9525">
                  <a:noFill/>
                  <a:round/>
                  <a:headEnd/>
                  <a:tailEnd/>
                </a:ln>
              </p:spPr>
              <p:txBody>
                <a:bodyPr/>
                <a:lstStyle/>
                <a:p>
                  <a:endParaRPr lang="en-US"/>
                </a:p>
              </p:txBody>
            </p:sp>
            <p:sp>
              <p:nvSpPr>
                <p:cNvPr id="59465" name="Freeform 70"/>
                <p:cNvSpPr>
                  <a:spLocks/>
                </p:cNvSpPr>
                <p:nvPr/>
              </p:nvSpPr>
              <p:spPr bwMode="auto">
                <a:xfrm>
                  <a:off x="3694" y="2706"/>
                  <a:ext cx="803" cy="468"/>
                </a:xfrm>
                <a:custGeom>
                  <a:avLst/>
                  <a:gdLst>
                    <a:gd name="T0" fmla="*/ 0 w 806"/>
                    <a:gd name="T1" fmla="*/ 557 h 454"/>
                    <a:gd name="T2" fmla="*/ 12 w 806"/>
                    <a:gd name="T3" fmla="*/ 548 h 454"/>
                    <a:gd name="T4" fmla="*/ 27 w 806"/>
                    <a:gd name="T5" fmla="*/ 540 h 454"/>
                    <a:gd name="T6" fmla="*/ 38 w 806"/>
                    <a:gd name="T7" fmla="*/ 530 h 454"/>
                    <a:gd name="T8" fmla="*/ 53 w 806"/>
                    <a:gd name="T9" fmla="*/ 523 h 454"/>
                    <a:gd name="T10" fmla="*/ 72 w 806"/>
                    <a:gd name="T11" fmla="*/ 512 h 454"/>
                    <a:gd name="T12" fmla="*/ 91 w 806"/>
                    <a:gd name="T13" fmla="*/ 503 h 454"/>
                    <a:gd name="T14" fmla="*/ 112 w 806"/>
                    <a:gd name="T15" fmla="*/ 486 h 454"/>
                    <a:gd name="T16" fmla="*/ 134 w 806"/>
                    <a:gd name="T17" fmla="*/ 474 h 454"/>
                    <a:gd name="T18" fmla="*/ 150 w 806"/>
                    <a:gd name="T19" fmla="*/ 457 h 454"/>
                    <a:gd name="T20" fmla="*/ 176 w 806"/>
                    <a:gd name="T21" fmla="*/ 442 h 454"/>
                    <a:gd name="T22" fmla="*/ 203 w 806"/>
                    <a:gd name="T23" fmla="*/ 426 h 454"/>
                    <a:gd name="T24" fmla="*/ 232 w 806"/>
                    <a:gd name="T25" fmla="*/ 406 h 454"/>
                    <a:gd name="T26" fmla="*/ 262 w 806"/>
                    <a:gd name="T27" fmla="*/ 389 h 454"/>
                    <a:gd name="T28" fmla="*/ 292 w 806"/>
                    <a:gd name="T29" fmla="*/ 371 h 454"/>
                    <a:gd name="T30" fmla="*/ 323 w 806"/>
                    <a:gd name="T31" fmla="*/ 346 h 454"/>
                    <a:gd name="T32" fmla="*/ 353 w 806"/>
                    <a:gd name="T33" fmla="*/ 326 h 454"/>
                    <a:gd name="T34" fmla="*/ 386 w 806"/>
                    <a:gd name="T35" fmla="*/ 304 h 454"/>
                    <a:gd name="T36" fmla="*/ 408 w 806"/>
                    <a:gd name="T37" fmla="*/ 280 h 454"/>
                    <a:gd name="T38" fmla="*/ 440 w 806"/>
                    <a:gd name="T39" fmla="*/ 260 h 454"/>
                    <a:gd name="T40" fmla="*/ 472 w 806"/>
                    <a:gd name="T41" fmla="*/ 234 h 454"/>
                    <a:gd name="T42" fmla="*/ 505 w 806"/>
                    <a:gd name="T43" fmla="*/ 211 h 454"/>
                    <a:gd name="T44" fmla="*/ 537 w 806"/>
                    <a:gd name="T45" fmla="*/ 188 h 454"/>
                    <a:gd name="T46" fmla="*/ 567 w 806"/>
                    <a:gd name="T47" fmla="*/ 163 h 454"/>
                    <a:gd name="T48" fmla="*/ 600 w 806"/>
                    <a:gd name="T49" fmla="*/ 136 h 454"/>
                    <a:gd name="T50" fmla="*/ 630 w 806"/>
                    <a:gd name="T51" fmla="*/ 113 h 454"/>
                    <a:gd name="T52" fmla="*/ 657 w 806"/>
                    <a:gd name="T53" fmla="*/ 85 h 454"/>
                    <a:gd name="T54" fmla="*/ 679 w 806"/>
                    <a:gd name="T55" fmla="*/ 65 h 454"/>
                    <a:gd name="T56" fmla="*/ 706 w 806"/>
                    <a:gd name="T57" fmla="*/ 38 h 454"/>
                    <a:gd name="T58" fmla="*/ 734 w 806"/>
                    <a:gd name="T59" fmla="*/ 9 h 454"/>
                    <a:gd name="T60" fmla="*/ 776 w 806"/>
                    <a:gd name="T61" fmla="*/ 38 h 454"/>
                    <a:gd name="T62" fmla="*/ 772 w 806"/>
                    <a:gd name="T63" fmla="*/ 40 h 454"/>
                    <a:gd name="T64" fmla="*/ 763 w 806"/>
                    <a:gd name="T65" fmla="*/ 48 h 454"/>
                    <a:gd name="T66" fmla="*/ 748 w 806"/>
                    <a:gd name="T67" fmla="*/ 69 h 454"/>
                    <a:gd name="T68" fmla="*/ 738 w 806"/>
                    <a:gd name="T69" fmla="*/ 75 h 454"/>
                    <a:gd name="T70" fmla="*/ 727 w 806"/>
                    <a:gd name="T71" fmla="*/ 85 h 454"/>
                    <a:gd name="T72" fmla="*/ 713 w 806"/>
                    <a:gd name="T73" fmla="*/ 97 h 454"/>
                    <a:gd name="T74" fmla="*/ 698 w 806"/>
                    <a:gd name="T75" fmla="*/ 112 h 454"/>
                    <a:gd name="T76" fmla="*/ 681 w 806"/>
                    <a:gd name="T77" fmla="*/ 123 h 454"/>
                    <a:gd name="T78" fmla="*/ 666 w 806"/>
                    <a:gd name="T79" fmla="*/ 140 h 454"/>
                    <a:gd name="T80" fmla="*/ 653 w 806"/>
                    <a:gd name="T81" fmla="*/ 158 h 454"/>
                    <a:gd name="T82" fmla="*/ 634 w 806"/>
                    <a:gd name="T83" fmla="*/ 174 h 454"/>
                    <a:gd name="T84" fmla="*/ 611 w 806"/>
                    <a:gd name="T85" fmla="*/ 193 h 454"/>
                    <a:gd name="T86" fmla="*/ 588 w 806"/>
                    <a:gd name="T87" fmla="*/ 213 h 454"/>
                    <a:gd name="T88" fmla="*/ 562 w 806"/>
                    <a:gd name="T89" fmla="*/ 234 h 454"/>
                    <a:gd name="T90" fmla="*/ 533 w 806"/>
                    <a:gd name="T91" fmla="*/ 255 h 454"/>
                    <a:gd name="T92" fmla="*/ 505 w 806"/>
                    <a:gd name="T93" fmla="*/ 274 h 454"/>
                    <a:gd name="T94" fmla="*/ 474 w 806"/>
                    <a:gd name="T95" fmla="*/ 298 h 454"/>
                    <a:gd name="T96" fmla="*/ 442 w 806"/>
                    <a:gd name="T97" fmla="*/ 324 h 454"/>
                    <a:gd name="T98" fmla="*/ 408 w 806"/>
                    <a:gd name="T99" fmla="*/ 346 h 454"/>
                    <a:gd name="T100" fmla="*/ 384 w 806"/>
                    <a:gd name="T101" fmla="*/ 375 h 454"/>
                    <a:gd name="T102" fmla="*/ 348 w 806"/>
                    <a:gd name="T103" fmla="*/ 400 h 454"/>
                    <a:gd name="T104" fmla="*/ 308 w 806"/>
                    <a:gd name="T105" fmla="*/ 426 h 454"/>
                    <a:gd name="T106" fmla="*/ 268 w 806"/>
                    <a:gd name="T107" fmla="*/ 449 h 454"/>
                    <a:gd name="T108" fmla="*/ 226 w 806"/>
                    <a:gd name="T109" fmla="*/ 477 h 454"/>
                    <a:gd name="T110" fmla="*/ 184 w 806"/>
                    <a:gd name="T111" fmla="*/ 504 h 454"/>
                    <a:gd name="T112" fmla="*/ 138 w 806"/>
                    <a:gd name="T113" fmla="*/ 530 h 454"/>
                    <a:gd name="T114" fmla="*/ 101 w 806"/>
                    <a:gd name="T115" fmla="*/ 559 h 454"/>
                    <a:gd name="T116" fmla="*/ 53 w 806"/>
                    <a:gd name="T117" fmla="*/ 588 h 454"/>
                    <a:gd name="T118" fmla="*/ 4 w 806"/>
                    <a:gd name="T119" fmla="*/ 614 h 454"/>
                    <a:gd name="T120" fmla="*/ 0 w 806"/>
                    <a:gd name="T121" fmla="*/ 559 h 4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6"/>
                    <a:gd name="T184" fmla="*/ 0 h 454"/>
                    <a:gd name="T185" fmla="*/ 806 w 806"/>
                    <a:gd name="T186" fmla="*/ 454 h 4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6" h="454">
                      <a:moveTo>
                        <a:pt x="0" y="412"/>
                      </a:moveTo>
                      <a:lnTo>
                        <a:pt x="0" y="411"/>
                      </a:lnTo>
                      <a:lnTo>
                        <a:pt x="4" y="409"/>
                      </a:lnTo>
                      <a:lnTo>
                        <a:pt x="12" y="405"/>
                      </a:lnTo>
                      <a:lnTo>
                        <a:pt x="21" y="401"/>
                      </a:lnTo>
                      <a:lnTo>
                        <a:pt x="27" y="399"/>
                      </a:lnTo>
                      <a:lnTo>
                        <a:pt x="33" y="395"/>
                      </a:lnTo>
                      <a:lnTo>
                        <a:pt x="38" y="392"/>
                      </a:lnTo>
                      <a:lnTo>
                        <a:pt x="48" y="390"/>
                      </a:lnTo>
                      <a:lnTo>
                        <a:pt x="53" y="386"/>
                      </a:lnTo>
                      <a:lnTo>
                        <a:pt x="63" y="382"/>
                      </a:lnTo>
                      <a:lnTo>
                        <a:pt x="72" y="378"/>
                      </a:lnTo>
                      <a:lnTo>
                        <a:pt x="84" y="374"/>
                      </a:lnTo>
                      <a:lnTo>
                        <a:pt x="91" y="371"/>
                      </a:lnTo>
                      <a:lnTo>
                        <a:pt x="103" y="365"/>
                      </a:lnTo>
                      <a:lnTo>
                        <a:pt x="112" y="359"/>
                      </a:lnTo>
                      <a:lnTo>
                        <a:pt x="126" y="355"/>
                      </a:lnTo>
                      <a:lnTo>
                        <a:pt x="135" y="350"/>
                      </a:lnTo>
                      <a:lnTo>
                        <a:pt x="148" y="344"/>
                      </a:lnTo>
                      <a:lnTo>
                        <a:pt x="160" y="338"/>
                      </a:lnTo>
                      <a:lnTo>
                        <a:pt x="173" y="334"/>
                      </a:lnTo>
                      <a:lnTo>
                        <a:pt x="186" y="327"/>
                      </a:lnTo>
                      <a:lnTo>
                        <a:pt x="200" y="319"/>
                      </a:lnTo>
                      <a:lnTo>
                        <a:pt x="213" y="314"/>
                      </a:lnTo>
                      <a:lnTo>
                        <a:pt x="228" y="308"/>
                      </a:lnTo>
                      <a:lnTo>
                        <a:pt x="242" y="300"/>
                      </a:lnTo>
                      <a:lnTo>
                        <a:pt x="257" y="295"/>
                      </a:lnTo>
                      <a:lnTo>
                        <a:pt x="272" y="287"/>
                      </a:lnTo>
                      <a:lnTo>
                        <a:pt x="287" y="281"/>
                      </a:lnTo>
                      <a:lnTo>
                        <a:pt x="302" y="274"/>
                      </a:lnTo>
                      <a:lnTo>
                        <a:pt x="318" y="266"/>
                      </a:lnTo>
                      <a:lnTo>
                        <a:pt x="333" y="256"/>
                      </a:lnTo>
                      <a:lnTo>
                        <a:pt x="348" y="251"/>
                      </a:lnTo>
                      <a:lnTo>
                        <a:pt x="363" y="241"/>
                      </a:lnTo>
                      <a:lnTo>
                        <a:pt x="380" y="234"/>
                      </a:lnTo>
                      <a:lnTo>
                        <a:pt x="396" y="224"/>
                      </a:lnTo>
                      <a:lnTo>
                        <a:pt x="413" y="217"/>
                      </a:lnTo>
                      <a:lnTo>
                        <a:pt x="428" y="207"/>
                      </a:lnTo>
                      <a:lnTo>
                        <a:pt x="443" y="199"/>
                      </a:lnTo>
                      <a:lnTo>
                        <a:pt x="460" y="192"/>
                      </a:lnTo>
                      <a:lnTo>
                        <a:pt x="477" y="182"/>
                      </a:lnTo>
                      <a:lnTo>
                        <a:pt x="492" y="173"/>
                      </a:lnTo>
                      <a:lnTo>
                        <a:pt x="510" y="165"/>
                      </a:lnTo>
                      <a:lnTo>
                        <a:pt x="525" y="156"/>
                      </a:lnTo>
                      <a:lnTo>
                        <a:pt x="542" y="148"/>
                      </a:lnTo>
                      <a:lnTo>
                        <a:pt x="557" y="139"/>
                      </a:lnTo>
                      <a:lnTo>
                        <a:pt x="572" y="129"/>
                      </a:lnTo>
                      <a:lnTo>
                        <a:pt x="587" y="120"/>
                      </a:lnTo>
                      <a:lnTo>
                        <a:pt x="605" y="110"/>
                      </a:lnTo>
                      <a:lnTo>
                        <a:pt x="620" y="101"/>
                      </a:lnTo>
                      <a:lnTo>
                        <a:pt x="635" y="91"/>
                      </a:lnTo>
                      <a:lnTo>
                        <a:pt x="650" y="83"/>
                      </a:lnTo>
                      <a:lnTo>
                        <a:pt x="665" y="74"/>
                      </a:lnTo>
                      <a:lnTo>
                        <a:pt x="681" y="64"/>
                      </a:lnTo>
                      <a:lnTo>
                        <a:pt x="694" y="55"/>
                      </a:lnTo>
                      <a:lnTo>
                        <a:pt x="709" y="47"/>
                      </a:lnTo>
                      <a:lnTo>
                        <a:pt x="722" y="38"/>
                      </a:lnTo>
                      <a:lnTo>
                        <a:pt x="736" y="28"/>
                      </a:lnTo>
                      <a:lnTo>
                        <a:pt x="751" y="19"/>
                      </a:lnTo>
                      <a:lnTo>
                        <a:pt x="764" y="9"/>
                      </a:lnTo>
                      <a:lnTo>
                        <a:pt x="778" y="0"/>
                      </a:lnTo>
                      <a:lnTo>
                        <a:pt x="806" y="28"/>
                      </a:lnTo>
                      <a:lnTo>
                        <a:pt x="802" y="30"/>
                      </a:lnTo>
                      <a:lnTo>
                        <a:pt x="798" y="32"/>
                      </a:lnTo>
                      <a:lnTo>
                        <a:pt x="793" y="38"/>
                      </a:lnTo>
                      <a:lnTo>
                        <a:pt x="785" y="42"/>
                      </a:lnTo>
                      <a:lnTo>
                        <a:pt x="778" y="49"/>
                      </a:lnTo>
                      <a:lnTo>
                        <a:pt x="772" y="51"/>
                      </a:lnTo>
                      <a:lnTo>
                        <a:pt x="768" y="55"/>
                      </a:lnTo>
                      <a:lnTo>
                        <a:pt x="760" y="59"/>
                      </a:lnTo>
                      <a:lnTo>
                        <a:pt x="757" y="64"/>
                      </a:lnTo>
                      <a:lnTo>
                        <a:pt x="749" y="66"/>
                      </a:lnTo>
                      <a:lnTo>
                        <a:pt x="743" y="72"/>
                      </a:lnTo>
                      <a:lnTo>
                        <a:pt x="736" y="76"/>
                      </a:lnTo>
                      <a:lnTo>
                        <a:pt x="728" y="82"/>
                      </a:lnTo>
                      <a:lnTo>
                        <a:pt x="721" y="85"/>
                      </a:lnTo>
                      <a:lnTo>
                        <a:pt x="711" y="91"/>
                      </a:lnTo>
                      <a:lnTo>
                        <a:pt x="703" y="99"/>
                      </a:lnTo>
                      <a:lnTo>
                        <a:pt x="694" y="104"/>
                      </a:lnTo>
                      <a:lnTo>
                        <a:pt x="684" y="110"/>
                      </a:lnTo>
                      <a:lnTo>
                        <a:pt x="675" y="116"/>
                      </a:lnTo>
                      <a:lnTo>
                        <a:pt x="664" y="121"/>
                      </a:lnTo>
                      <a:lnTo>
                        <a:pt x="654" y="129"/>
                      </a:lnTo>
                      <a:lnTo>
                        <a:pt x="643" y="135"/>
                      </a:lnTo>
                      <a:lnTo>
                        <a:pt x="631" y="142"/>
                      </a:lnTo>
                      <a:lnTo>
                        <a:pt x="620" y="150"/>
                      </a:lnTo>
                      <a:lnTo>
                        <a:pt x="608" y="158"/>
                      </a:lnTo>
                      <a:lnTo>
                        <a:pt x="595" y="163"/>
                      </a:lnTo>
                      <a:lnTo>
                        <a:pt x="582" y="173"/>
                      </a:lnTo>
                      <a:lnTo>
                        <a:pt x="567" y="180"/>
                      </a:lnTo>
                      <a:lnTo>
                        <a:pt x="553" y="188"/>
                      </a:lnTo>
                      <a:lnTo>
                        <a:pt x="538" y="196"/>
                      </a:lnTo>
                      <a:lnTo>
                        <a:pt x="525" y="203"/>
                      </a:lnTo>
                      <a:lnTo>
                        <a:pt x="510" y="211"/>
                      </a:lnTo>
                      <a:lnTo>
                        <a:pt x="494" y="220"/>
                      </a:lnTo>
                      <a:lnTo>
                        <a:pt x="477" y="230"/>
                      </a:lnTo>
                      <a:lnTo>
                        <a:pt x="462" y="239"/>
                      </a:lnTo>
                      <a:lnTo>
                        <a:pt x="445" y="247"/>
                      </a:lnTo>
                      <a:lnTo>
                        <a:pt x="428" y="256"/>
                      </a:lnTo>
                      <a:lnTo>
                        <a:pt x="411" y="266"/>
                      </a:lnTo>
                      <a:lnTo>
                        <a:pt x="394" y="276"/>
                      </a:lnTo>
                      <a:lnTo>
                        <a:pt x="375" y="283"/>
                      </a:lnTo>
                      <a:lnTo>
                        <a:pt x="358" y="295"/>
                      </a:lnTo>
                      <a:lnTo>
                        <a:pt x="339" y="304"/>
                      </a:lnTo>
                      <a:lnTo>
                        <a:pt x="318" y="314"/>
                      </a:lnTo>
                      <a:lnTo>
                        <a:pt x="297" y="323"/>
                      </a:lnTo>
                      <a:lnTo>
                        <a:pt x="278" y="331"/>
                      </a:lnTo>
                      <a:lnTo>
                        <a:pt x="257" y="340"/>
                      </a:lnTo>
                      <a:lnTo>
                        <a:pt x="236" y="352"/>
                      </a:lnTo>
                      <a:lnTo>
                        <a:pt x="213" y="361"/>
                      </a:lnTo>
                      <a:lnTo>
                        <a:pt x="194" y="372"/>
                      </a:lnTo>
                      <a:lnTo>
                        <a:pt x="171" y="380"/>
                      </a:lnTo>
                      <a:lnTo>
                        <a:pt x="148" y="392"/>
                      </a:lnTo>
                      <a:lnTo>
                        <a:pt x="124" y="401"/>
                      </a:lnTo>
                      <a:lnTo>
                        <a:pt x="101" y="412"/>
                      </a:lnTo>
                      <a:lnTo>
                        <a:pt x="76" y="422"/>
                      </a:lnTo>
                      <a:lnTo>
                        <a:pt x="53" y="433"/>
                      </a:lnTo>
                      <a:lnTo>
                        <a:pt x="29" y="443"/>
                      </a:lnTo>
                      <a:lnTo>
                        <a:pt x="4" y="454"/>
                      </a:lnTo>
                      <a:lnTo>
                        <a:pt x="0" y="412"/>
                      </a:lnTo>
                      <a:close/>
                    </a:path>
                  </a:pathLst>
                </a:custGeom>
                <a:solidFill>
                  <a:srgbClr val="000000"/>
                </a:solidFill>
                <a:ln w="9525">
                  <a:noFill/>
                  <a:round/>
                  <a:headEnd/>
                  <a:tailEnd/>
                </a:ln>
              </p:spPr>
              <p:txBody>
                <a:bodyPr/>
                <a:lstStyle/>
                <a:p>
                  <a:endParaRPr lang="en-US"/>
                </a:p>
              </p:txBody>
            </p:sp>
            <p:sp>
              <p:nvSpPr>
                <p:cNvPr id="59466" name="Freeform 71"/>
                <p:cNvSpPr>
                  <a:spLocks/>
                </p:cNvSpPr>
                <p:nvPr/>
              </p:nvSpPr>
              <p:spPr bwMode="auto">
                <a:xfrm>
                  <a:off x="3359" y="1868"/>
                  <a:ext cx="155" cy="173"/>
                </a:xfrm>
                <a:custGeom>
                  <a:avLst/>
                  <a:gdLst>
                    <a:gd name="T0" fmla="*/ 78 w 156"/>
                    <a:gd name="T1" fmla="*/ 50 h 167"/>
                    <a:gd name="T2" fmla="*/ 70 w 156"/>
                    <a:gd name="T3" fmla="*/ 67 h 167"/>
                    <a:gd name="T4" fmla="*/ 59 w 156"/>
                    <a:gd name="T5" fmla="*/ 86 h 167"/>
                    <a:gd name="T6" fmla="*/ 47 w 156"/>
                    <a:gd name="T7" fmla="*/ 108 h 167"/>
                    <a:gd name="T8" fmla="*/ 38 w 156"/>
                    <a:gd name="T9" fmla="*/ 128 h 167"/>
                    <a:gd name="T10" fmla="*/ 34 w 156"/>
                    <a:gd name="T11" fmla="*/ 151 h 167"/>
                    <a:gd name="T12" fmla="*/ 36 w 156"/>
                    <a:gd name="T13" fmla="*/ 170 h 167"/>
                    <a:gd name="T14" fmla="*/ 49 w 156"/>
                    <a:gd name="T15" fmla="*/ 184 h 167"/>
                    <a:gd name="T16" fmla="*/ 64 w 156"/>
                    <a:gd name="T17" fmla="*/ 181 h 167"/>
                    <a:gd name="T18" fmla="*/ 78 w 156"/>
                    <a:gd name="T19" fmla="*/ 170 h 167"/>
                    <a:gd name="T20" fmla="*/ 85 w 156"/>
                    <a:gd name="T21" fmla="*/ 153 h 167"/>
                    <a:gd name="T22" fmla="*/ 100 w 156"/>
                    <a:gd name="T23" fmla="*/ 136 h 167"/>
                    <a:gd name="T24" fmla="*/ 111 w 156"/>
                    <a:gd name="T25" fmla="*/ 116 h 167"/>
                    <a:gd name="T26" fmla="*/ 127 w 156"/>
                    <a:gd name="T27" fmla="*/ 94 h 167"/>
                    <a:gd name="T28" fmla="*/ 146 w 156"/>
                    <a:gd name="T29" fmla="*/ 128 h 167"/>
                    <a:gd name="T30" fmla="*/ 142 w 156"/>
                    <a:gd name="T31" fmla="*/ 136 h 167"/>
                    <a:gd name="T32" fmla="*/ 132 w 156"/>
                    <a:gd name="T33" fmla="*/ 153 h 167"/>
                    <a:gd name="T34" fmla="*/ 117 w 156"/>
                    <a:gd name="T35" fmla="*/ 175 h 167"/>
                    <a:gd name="T36" fmla="*/ 98 w 156"/>
                    <a:gd name="T37" fmla="*/ 202 h 167"/>
                    <a:gd name="T38" fmla="*/ 78 w 156"/>
                    <a:gd name="T39" fmla="*/ 226 h 167"/>
                    <a:gd name="T40" fmla="*/ 66 w 156"/>
                    <a:gd name="T41" fmla="*/ 237 h 167"/>
                    <a:gd name="T42" fmla="*/ 53 w 156"/>
                    <a:gd name="T43" fmla="*/ 237 h 167"/>
                    <a:gd name="T44" fmla="*/ 43 w 156"/>
                    <a:gd name="T45" fmla="*/ 237 h 167"/>
                    <a:gd name="T46" fmla="*/ 23 w 156"/>
                    <a:gd name="T47" fmla="*/ 220 h 167"/>
                    <a:gd name="T48" fmla="*/ 13 w 156"/>
                    <a:gd name="T49" fmla="*/ 202 h 167"/>
                    <a:gd name="T50" fmla="*/ 7 w 156"/>
                    <a:gd name="T51" fmla="*/ 186 h 167"/>
                    <a:gd name="T52" fmla="*/ 4 w 156"/>
                    <a:gd name="T53" fmla="*/ 170 h 167"/>
                    <a:gd name="T54" fmla="*/ 2 w 156"/>
                    <a:gd name="T55" fmla="*/ 153 h 167"/>
                    <a:gd name="T56" fmla="*/ 0 w 156"/>
                    <a:gd name="T57" fmla="*/ 138 h 167"/>
                    <a:gd name="T58" fmla="*/ 4 w 156"/>
                    <a:gd name="T59" fmla="*/ 120 h 167"/>
                    <a:gd name="T60" fmla="*/ 11 w 156"/>
                    <a:gd name="T61" fmla="*/ 89 h 167"/>
                    <a:gd name="T62" fmla="*/ 23 w 156"/>
                    <a:gd name="T63" fmla="*/ 62 h 167"/>
                    <a:gd name="T64" fmla="*/ 36 w 156"/>
                    <a:gd name="T65" fmla="*/ 35 h 167"/>
                    <a:gd name="T66" fmla="*/ 49 w 156"/>
                    <a:gd name="T67" fmla="*/ 9 h 167"/>
                    <a:gd name="T68" fmla="*/ 64 w 156"/>
                    <a:gd name="T69" fmla="*/ 0 h 167"/>
                    <a:gd name="T70" fmla="*/ 79 w 156"/>
                    <a:gd name="T71" fmla="*/ 46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
                    <a:gd name="T109" fmla="*/ 0 h 167"/>
                    <a:gd name="T110" fmla="*/ 156 w 156"/>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 h="167">
                      <a:moveTo>
                        <a:pt x="89" y="34"/>
                      </a:moveTo>
                      <a:lnTo>
                        <a:pt x="85" y="36"/>
                      </a:lnTo>
                      <a:lnTo>
                        <a:pt x="78" y="44"/>
                      </a:lnTo>
                      <a:lnTo>
                        <a:pt x="70" y="47"/>
                      </a:lnTo>
                      <a:lnTo>
                        <a:pt x="64" y="55"/>
                      </a:lnTo>
                      <a:lnTo>
                        <a:pt x="59" y="61"/>
                      </a:lnTo>
                      <a:lnTo>
                        <a:pt x="53" y="70"/>
                      </a:lnTo>
                      <a:lnTo>
                        <a:pt x="47" y="76"/>
                      </a:lnTo>
                      <a:lnTo>
                        <a:pt x="42" y="83"/>
                      </a:lnTo>
                      <a:lnTo>
                        <a:pt x="38" y="91"/>
                      </a:lnTo>
                      <a:lnTo>
                        <a:pt x="36" y="99"/>
                      </a:lnTo>
                      <a:lnTo>
                        <a:pt x="34" y="106"/>
                      </a:lnTo>
                      <a:lnTo>
                        <a:pt x="34" y="114"/>
                      </a:lnTo>
                      <a:lnTo>
                        <a:pt x="36" y="120"/>
                      </a:lnTo>
                      <a:lnTo>
                        <a:pt x="43" y="125"/>
                      </a:lnTo>
                      <a:lnTo>
                        <a:pt x="49" y="129"/>
                      </a:lnTo>
                      <a:lnTo>
                        <a:pt x="57" y="129"/>
                      </a:lnTo>
                      <a:lnTo>
                        <a:pt x="64" y="127"/>
                      </a:lnTo>
                      <a:lnTo>
                        <a:pt x="72" y="125"/>
                      </a:lnTo>
                      <a:lnTo>
                        <a:pt x="80" y="120"/>
                      </a:lnTo>
                      <a:lnTo>
                        <a:pt x="87" y="116"/>
                      </a:lnTo>
                      <a:lnTo>
                        <a:pt x="95" y="108"/>
                      </a:lnTo>
                      <a:lnTo>
                        <a:pt x="104" y="102"/>
                      </a:lnTo>
                      <a:lnTo>
                        <a:pt x="110" y="95"/>
                      </a:lnTo>
                      <a:lnTo>
                        <a:pt x="118" y="87"/>
                      </a:lnTo>
                      <a:lnTo>
                        <a:pt x="121" y="82"/>
                      </a:lnTo>
                      <a:lnTo>
                        <a:pt x="129" y="74"/>
                      </a:lnTo>
                      <a:lnTo>
                        <a:pt x="137" y="66"/>
                      </a:lnTo>
                      <a:lnTo>
                        <a:pt x="140" y="63"/>
                      </a:lnTo>
                      <a:lnTo>
                        <a:pt x="156" y="91"/>
                      </a:lnTo>
                      <a:lnTo>
                        <a:pt x="154" y="91"/>
                      </a:lnTo>
                      <a:lnTo>
                        <a:pt x="152" y="95"/>
                      </a:lnTo>
                      <a:lnTo>
                        <a:pt x="148" y="101"/>
                      </a:lnTo>
                      <a:lnTo>
                        <a:pt x="142" y="108"/>
                      </a:lnTo>
                      <a:lnTo>
                        <a:pt x="135" y="116"/>
                      </a:lnTo>
                      <a:lnTo>
                        <a:pt x="127" y="123"/>
                      </a:lnTo>
                      <a:lnTo>
                        <a:pt x="118" y="133"/>
                      </a:lnTo>
                      <a:lnTo>
                        <a:pt x="108" y="142"/>
                      </a:lnTo>
                      <a:lnTo>
                        <a:pt x="97" y="150"/>
                      </a:lnTo>
                      <a:lnTo>
                        <a:pt x="87" y="158"/>
                      </a:lnTo>
                      <a:lnTo>
                        <a:pt x="76" y="163"/>
                      </a:lnTo>
                      <a:lnTo>
                        <a:pt x="66" y="167"/>
                      </a:lnTo>
                      <a:lnTo>
                        <a:pt x="59" y="167"/>
                      </a:lnTo>
                      <a:lnTo>
                        <a:pt x="53" y="167"/>
                      </a:lnTo>
                      <a:lnTo>
                        <a:pt x="47" y="167"/>
                      </a:lnTo>
                      <a:lnTo>
                        <a:pt x="43" y="167"/>
                      </a:lnTo>
                      <a:lnTo>
                        <a:pt x="32" y="161"/>
                      </a:lnTo>
                      <a:lnTo>
                        <a:pt x="23" y="154"/>
                      </a:lnTo>
                      <a:lnTo>
                        <a:pt x="17" y="148"/>
                      </a:lnTo>
                      <a:lnTo>
                        <a:pt x="13" y="142"/>
                      </a:lnTo>
                      <a:lnTo>
                        <a:pt x="9" y="137"/>
                      </a:lnTo>
                      <a:lnTo>
                        <a:pt x="7" y="131"/>
                      </a:lnTo>
                      <a:lnTo>
                        <a:pt x="4" y="125"/>
                      </a:lnTo>
                      <a:lnTo>
                        <a:pt x="4" y="120"/>
                      </a:lnTo>
                      <a:lnTo>
                        <a:pt x="2" y="114"/>
                      </a:lnTo>
                      <a:lnTo>
                        <a:pt x="2" y="108"/>
                      </a:lnTo>
                      <a:lnTo>
                        <a:pt x="0" y="102"/>
                      </a:lnTo>
                      <a:lnTo>
                        <a:pt x="0" y="97"/>
                      </a:lnTo>
                      <a:lnTo>
                        <a:pt x="2" y="91"/>
                      </a:lnTo>
                      <a:lnTo>
                        <a:pt x="4" y="85"/>
                      </a:lnTo>
                      <a:lnTo>
                        <a:pt x="5" y="74"/>
                      </a:lnTo>
                      <a:lnTo>
                        <a:pt x="11" y="63"/>
                      </a:lnTo>
                      <a:lnTo>
                        <a:pt x="17" y="51"/>
                      </a:lnTo>
                      <a:lnTo>
                        <a:pt x="23" y="42"/>
                      </a:lnTo>
                      <a:lnTo>
                        <a:pt x="30" y="32"/>
                      </a:lnTo>
                      <a:lnTo>
                        <a:pt x="36" y="25"/>
                      </a:lnTo>
                      <a:lnTo>
                        <a:pt x="43" y="15"/>
                      </a:lnTo>
                      <a:lnTo>
                        <a:pt x="49" y="9"/>
                      </a:lnTo>
                      <a:lnTo>
                        <a:pt x="57" y="2"/>
                      </a:lnTo>
                      <a:lnTo>
                        <a:pt x="64" y="0"/>
                      </a:lnTo>
                      <a:lnTo>
                        <a:pt x="89" y="34"/>
                      </a:lnTo>
                      <a:close/>
                    </a:path>
                  </a:pathLst>
                </a:custGeom>
                <a:solidFill>
                  <a:srgbClr val="000000"/>
                </a:solidFill>
                <a:ln w="9525">
                  <a:noFill/>
                  <a:round/>
                  <a:headEnd/>
                  <a:tailEnd/>
                </a:ln>
              </p:spPr>
              <p:txBody>
                <a:bodyPr/>
                <a:lstStyle/>
                <a:p>
                  <a:endParaRPr lang="en-US"/>
                </a:p>
              </p:txBody>
            </p:sp>
            <p:sp>
              <p:nvSpPr>
                <p:cNvPr id="59467" name="Freeform 72"/>
                <p:cNvSpPr>
                  <a:spLocks/>
                </p:cNvSpPr>
                <p:nvPr/>
              </p:nvSpPr>
              <p:spPr bwMode="auto">
                <a:xfrm>
                  <a:off x="3672" y="1927"/>
                  <a:ext cx="201" cy="139"/>
                </a:xfrm>
                <a:custGeom>
                  <a:avLst/>
                  <a:gdLst>
                    <a:gd name="T0" fmla="*/ 67 w 202"/>
                    <a:gd name="T1" fmla="*/ 33 h 133"/>
                    <a:gd name="T2" fmla="*/ 55 w 202"/>
                    <a:gd name="T3" fmla="*/ 56 h 133"/>
                    <a:gd name="T4" fmla="*/ 48 w 202"/>
                    <a:gd name="T5" fmla="*/ 75 h 133"/>
                    <a:gd name="T6" fmla="*/ 40 w 202"/>
                    <a:gd name="T7" fmla="*/ 98 h 133"/>
                    <a:gd name="T8" fmla="*/ 36 w 202"/>
                    <a:gd name="T9" fmla="*/ 118 h 133"/>
                    <a:gd name="T10" fmla="*/ 38 w 202"/>
                    <a:gd name="T11" fmla="*/ 135 h 133"/>
                    <a:gd name="T12" fmla="*/ 50 w 202"/>
                    <a:gd name="T13" fmla="*/ 147 h 133"/>
                    <a:gd name="T14" fmla="*/ 71 w 202"/>
                    <a:gd name="T15" fmla="*/ 154 h 133"/>
                    <a:gd name="T16" fmla="*/ 92 w 202"/>
                    <a:gd name="T17" fmla="*/ 147 h 133"/>
                    <a:gd name="T18" fmla="*/ 101 w 202"/>
                    <a:gd name="T19" fmla="*/ 129 h 133"/>
                    <a:gd name="T20" fmla="*/ 114 w 202"/>
                    <a:gd name="T21" fmla="*/ 105 h 133"/>
                    <a:gd name="T22" fmla="*/ 129 w 202"/>
                    <a:gd name="T23" fmla="*/ 78 h 133"/>
                    <a:gd name="T24" fmla="*/ 140 w 202"/>
                    <a:gd name="T25" fmla="*/ 54 h 133"/>
                    <a:gd name="T26" fmla="*/ 150 w 202"/>
                    <a:gd name="T27" fmla="*/ 27 h 133"/>
                    <a:gd name="T28" fmla="*/ 156 w 202"/>
                    <a:gd name="T29" fmla="*/ 4 h 133"/>
                    <a:gd name="T30" fmla="*/ 192 w 202"/>
                    <a:gd name="T31" fmla="*/ 9 h 133"/>
                    <a:gd name="T32" fmla="*/ 188 w 202"/>
                    <a:gd name="T33" fmla="*/ 25 h 133"/>
                    <a:gd name="T34" fmla="*/ 182 w 202"/>
                    <a:gd name="T35" fmla="*/ 50 h 133"/>
                    <a:gd name="T36" fmla="*/ 177 w 202"/>
                    <a:gd name="T37" fmla="*/ 62 h 133"/>
                    <a:gd name="T38" fmla="*/ 171 w 202"/>
                    <a:gd name="T39" fmla="*/ 82 h 133"/>
                    <a:gd name="T40" fmla="*/ 163 w 202"/>
                    <a:gd name="T41" fmla="*/ 99 h 133"/>
                    <a:gd name="T42" fmla="*/ 156 w 202"/>
                    <a:gd name="T43" fmla="*/ 125 h 133"/>
                    <a:gd name="T44" fmla="*/ 146 w 202"/>
                    <a:gd name="T45" fmla="*/ 141 h 133"/>
                    <a:gd name="T46" fmla="*/ 135 w 202"/>
                    <a:gd name="T47" fmla="*/ 157 h 133"/>
                    <a:gd name="T48" fmla="*/ 121 w 202"/>
                    <a:gd name="T49" fmla="*/ 175 h 133"/>
                    <a:gd name="T50" fmla="*/ 108 w 202"/>
                    <a:gd name="T51" fmla="*/ 187 h 133"/>
                    <a:gd name="T52" fmla="*/ 101 w 202"/>
                    <a:gd name="T53" fmla="*/ 198 h 133"/>
                    <a:gd name="T54" fmla="*/ 88 w 202"/>
                    <a:gd name="T55" fmla="*/ 207 h 133"/>
                    <a:gd name="T56" fmla="*/ 71 w 202"/>
                    <a:gd name="T57" fmla="*/ 207 h 133"/>
                    <a:gd name="T58" fmla="*/ 54 w 202"/>
                    <a:gd name="T59" fmla="*/ 207 h 133"/>
                    <a:gd name="T60" fmla="*/ 35 w 202"/>
                    <a:gd name="T61" fmla="*/ 194 h 133"/>
                    <a:gd name="T62" fmla="*/ 21 w 202"/>
                    <a:gd name="T63" fmla="*/ 186 h 133"/>
                    <a:gd name="T64" fmla="*/ 6 w 202"/>
                    <a:gd name="T65" fmla="*/ 160 h 133"/>
                    <a:gd name="T66" fmla="*/ 0 w 202"/>
                    <a:gd name="T67" fmla="*/ 128 h 133"/>
                    <a:gd name="T68" fmla="*/ 6 w 202"/>
                    <a:gd name="T69" fmla="*/ 92 h 133"/>
                    <a:gd name="T70" fmla="*/ 10 w 202"/>
                    <a:gd name="T71" fmla="*/ 72 h 133"/>
                    <a:gd name="T72" fmla="*/ 16 w 202"/>
                    <a:gd name="T73" fmla="*/ 56 h 133"/>
                    <a:gd name="T74" fmla="*/ 27 w 202"/>
                    <a:gd name="T75" fmla="*/ 29 h 133"/>
                    <a:gd name="T76" fmla="*/ 38 w 202"/>
                    <a:gd name="T77" fmla="*/ 5 h 133"/>
                    <a:gd name="T78" fmla="*/ 48 w 202"/>
                    <a:gd name="T79" fmla="*/ 0 h 133"/>
                    <a:gd name="T80" fmla="*/ 71 w 202"/>
                    <a:gd name="T81" fmla="*/ 31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
                    <a:gd name="T124" fmla="*/ 0 h 133"/>
                    <a:gd name="T125" fmla="*/ 202 w 202"/>
                    <a:gd name="T126" fmla="*/ 133 h 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 h="133">
                      <a:moveTo>
                        <a:pt x="71" y="21"/>
                      </a:moveTo>
                      <a:lnTo>
                        <a:pt x="67" y="23"/>
                      </a:lnTo>
                      <a:lnTo>
                        <a:pt x="61" y="32"/>
                      </a:lnTo>
                      <a:lnTo>
                        <a:pt x="55" y="36"/>
                      </a:lnTo>
                      <a:lnTo>
                        <a:pt x="52" y="42"/>
                      </a:lnTo>
                      <a:lnTo>
                        <a:pt x="48" y="49"/>
                      </a:lnTo>
                      <a:lnTo>
                        <a:pt x="44" y="57"/>
                      </a:lnTo>
                      <a:lnTo>
                        <a:pt x="40" y="63"/>
                      </a:lnTo>
                      <a:lnTo>
                        <a:pt x="38" y="70"/>
                      </a:lnTo>
                      <a:lnTo>
                        <a:pt x="36" y="76"/>
                      </a:lnTo>
                      <a:lnTo>
                        <a:pt x="36" y="82"/>
                      </a:lnTo>
                      <a:lnTo>
                        <a:pt x="38" y="87"/>
                      </a:lnTo>
                      <a:lnTo>
                        <a:pt x="44" y="93"/>
                      </a:lnTo>
                      <a:lnTo>
                        <a:pt x="50" y="95"/>
                      </a:lnTo>
                      <a:lnTo>
                        <a:pt x="61" y="99"/>
                      </a:lnTo>
                      <a:lnTo>
                        <a:pt x="71" y="99"/>
                      </a:lnTo>
                      <a:lnTo>
                        <a:pt x="82" y="97"/>
                      </a:lnTo>
                      <a:lnTo>
                        <a:pt x="92" y="95"/>
                      </a:lnTo>
                      <a:lnTo>
                        <a:pt x="99" y="91"/>
                      </a:lnTo>
                      <a:lnTo>
                        <a:pt x="109" y="83"/>
                      </a:lnTo>
                      <a:lnTo>
                        <a:pt x="118" y="76"/>
                      </a:lnTo>
                      <a:lnTo>
                        <a:pt x="124" y="68"/>
                      </a:lnTo>
                      <a:lnTo>
                        <a:pt x="133" y="61"/>
                      </a:lnTo>
                      <a:lnTo>
                        <a:pt x="139" y="51"/>
                      </a:lnTo>
                      <a:lnTo>
                        <a:pt x="145" y="43"/>
                      </a:lnTo>
                      <a:lnTo>
                        <a:pt x="150" y="34"/>
                      </a:lnTo>
                      <a:lnTo>
                        <a:pt x="156" y="26"/>
                      </a:lnTo>
                      <a:lnTo>
                        <a:pt x="160" y="17"/>
                      </a:lnTo>
                      <a:lnTo>
                        <a:pt x="164" y="11"/>
                      </a:lnTo>
                      <a:lnTo>
                        <a:pt x="166" y="4"/>
                      </a:lnTo>
                      <a:lnTo>
                        <a:pt x="169" y="0"/>
                      </a:lnTo>
                      <a:lnTo>
                        <a:pt x="202" y="9"/>
                      </a:lnTo>
                      <a:lnTo>
                        <a:pt x="202" y="11"/>
                      </a:lnTo>
                      <a:lnTo>
                        <a:pt x="198" y="15"/>
                      </a:lnTo>
                      <a:lnTo>
                        <a:pt x="196" y="21"/>
                      </a:lnTo>
                      <a:lnTo>
                        <a:pt x="192" y="32"/>
                      </a:lnTo>
                      <a:lnTo>
                        <a:pt x="190" y="36"/>
                      </a:lnTo>
                      <a:lnTo>
                        <a:pt x="187" y="40"/>
                      </a:lnTo>
                      <a:lnTo>
                        <a:pt x="183" y="47"/>
                      </a:lnTo>
                      <a:lnTo>
                        <a:pt x="181" y="53"/>
                      </a:lnTo>
                      <a:lnTo>
                        <a:pt x="177" y="59"/>
                      </a:lnTo>
                      <a:lnTo>
                        <a:pt x="173" y="64"/>
                      </a:lnTo>
                      <a:lnTo>
                        <a:pt x="169" y="72"/>
                      </a:lnTo>
                      <a:lnTo>
                        <a:pt x="166" y="80"/>
                      </a:lnTo>
                      <a:lnTo>
                        <a:pt x="160" y="83"/>
                      </a:lnTo>
                      <a:lnTo>
                        <a:pt x="156" y="91"/>
                      </a:lnTo>
                      <a:lnTo>
                        <a:pt x="149" y="95"/>
                      </a:lnTo>
                      <a:lnTo>
                        <a:pt x="145" y="101"/>
                      </a:lnTo>
                      <a:lnTo>
                        <a:pt x="137" y="106"/>
                      </a:lnTo>
                      <a:lnTo>
                        <a:pt x="131" y="112"/>
                      </a:lnTo>
                      <a:lnTo>
                        <a:pt x="124" y="116"/>
                      </a:lnTo>
                      <a:lnTo>
                        <a:pt x="118" y="121"/>
                      </a:lnTo>
                      <a:lnTo>
                        <a:pt x="111" y="123"/>
                      </a:lnTo>
                      <a:lnTo>
                        <a:pt x="103" y="127"/>
                      </a:lnTo>
                      <a:lnTo>
                        <a:pt x="95" y="129"/>
                      </a:lnTo>
                      <a:lnTo>
                        <a:pt x="88" y="133"/>
                      </a:lnTo>
                      <a:lnTo>
                        <a:pt x="80" y="133"/>
                      </a:lnTo>
                      <a:lnTo>
                        <a:pt x="71" y="133"/>
                      </a:lnTo>
                      <a:lnTo>
                        <a:pt x="61" y="133"/>
                      </a:lnTo>
                      <a:lnTo>
                        <a:pt x="54" y="133"/>
                      </a:lnTo>
                      <a:lnTo>
                        <a:pt x="44" y="129"/>
                      </a:lnTo>
                      <a:lnTo>
                        <a:pt x="35" y="125"/>
                      </a:lnTo>
                      <a:lnTo>
                        <a:pt x="27" y="123"/>
                      </a:lnTo>
                      <a:lnTo>
                        <a:pt x="21" y="120"/>
                      </a:lnTo>
                      <a:lnTo>
                        <a:pt x="12" y="110"/>
                      </a:lnTo>
                      <a:lnTo>
                        <a:pt x="6" y="102"/>
                      </a:lnTo>
                      <a:lnTo>
                        <a:pt x="2" y="91"/>
                      </a:lnTo>
                      <a:lnTo>
                        <a:pt x="0" y="82"/>
                      </a:lnTo>
                      <a:lnTo>
                        <a:pt x="2" y="70"/>
                      </a:lnTo>
                      <a:lnTo>
                        <a:pt x="6" y="59"/>
                      </a:lnTo>
                      <a:lnTo>
                        <a:pt x="8" y="53"/>
                      </a:lnTo>
                      <a:lnTo>
                        <a:pt x="10" y="47"/>
                      </a:lnTo>
                      <a:lnTo>
                        <a:pt x="12" y="42"/>
                      </a:lnTo>
                      <a:lnTo>
                        <a:pt x="16" y="36"/>
                      </a:lnTo>
                      <a:lnTo>
                        <a:pt x="21" y="26"/>
                      </a:lnTo>
                      <a:lnTo>
                        <a:pt x="27" y="19"/>
                      </a:lnTo>
                      <a:lnTo>
                        <a:pt x="33" y="11"/>
                      </a:lnTo>
                      <a:lnTo>
                        <a:pt x="38" y="5"/>
                      </a:lnTo>
                      <a:lnTo>
                        <a:pt x="44" y="2"/>
                      </a:lnTo>
                      <a:lnTo>
                        <a:pt x="48" y="0"/>
                      </a:lnTo>
                      <a:lnTo>
                        <a:pt x="71" y="21"/>
                      </a:lnTo>
                      <a:close/>
                    </a:path>
                  </a:pathLst>
                </a:custGeom>
                <a:solidFill>
                  <a:srgbClr val="000000"/>
                </a:solidFill>
                <a:ln w="9525">
                  <a:noFill/>
                  <a:round/>
                  <a:headEnd/>
                  <a:tailEnd/>
                </a:ln>
              </p:spPr>
              <p:txBody>
                <a:bodyPr/>
                <a:lstStyle/>
                <a:p>
                  <a:endParaRPr lang="en-US"/>
                </a:p>
              </p:txBody>
            </p:sp>
            <p:sp>
              <p:nvSpPr>
                <p:cNvPr id="59468" name="Freeform 73"/>
                <p:cNvSpPr>
                  <a:spLocks/>
                </p:cNvSpPr>
                <p:nvPr/>
              </p:nvSpPr>
              <p:spPr bwMode="auto">
                <a:xfrm>
                  <a:off x="4222" y="2047"/>
                  <a:ext cx="92" cy="134"/>
                </a:xfrm>
                <a:custGeom>
                  <a:avLst/>
                  <a:gdLst>
                    <a:gd name="T0" fmla="*/ 18 w 94"/>
                    <a:gd name="T1" fmla="*/ 105 h 129"/>
                    <a:gd name="T2" fmla="*/ 18 w 94"/>
                    <a:gd name="T3" fmla="*/ 100 h 129"/>
                    <a:gd name="T4" fmla="*/ 21 w 94"/>
                    <a:gd name="T5" fmla="*/ 92 h 129"/>
                    <a:gd name="T6" fmla="*/ 23 w 94"/>
                    <a:gd name="T7" fmla="*/ 77 h 129"/>
                    <a:gd name="T8" fmla="*/ 23 w 94"/>
                    <a:gd name="T9" fmla="*/ 65 h 129"/>
                    <a:gd name="T10" fmla="*/ 30 w 94"/>
                    <a:gd name="T11" fmla="*/ 57 h 129"/>
                    <a:gd name="T12" fmla="*/ 36 w 94"/>
                    <a:gd name="T13" fmla="*/ 53 h 129"/>
                    <a:gd name="T14" fmla="*/ 38 w 94"/>
                    <a:gd name="T15" fmla="*/ 53 h 129"/>
                    <a:gd name="T16" fmla="*/ 42 w 94"/>
                    <a:gd name="T17" fmla="*/ 57 h 129"/>
                    <a:gd name="T18" fmla="*/ 46 w 94"/>
                    <a:gd name="T19" fmla="*/ 62 h 129"/>
                    <a:gd name="T20" fmla="*/ 47 w 94"/>
                    <a:gd name="T21" fmla="*/ 71 h 129"/>
                    <a:gd name="T22" fmla="*/ 49 w 94"/>
                    <a:gd name="T23" fmla="*/ 80 h 129"/>
                    <a:gd name="T24" fmla="*/ 49 w 94"/>
                    <a:gd name="T25" fmla="*/ 92 h 129"/>
                    <a:gd name="T26" fmla="*/ 47 w 94"/>
                    <a:gd name="T27" fmla="*/ 97 h 129"/>
                    <a:gd name="T28" fmla="*/ 47 w 94"/>
                    <a:gd name="T29" fmla="*/ 105 h 129"/>
                    <a:gd name="T30" fmla="*/ 42 w 94"/>
                    <a:gd name="T31" fmla="*/ 116 h 129"/>
                    <a:gd name="T32" fmla="*/ 36 w 94"/>
                    <a:gd name="T33" fmla="*/ 124 h 129"/>
                    <a:gd name="T34" fmla="*/ 28 w 94"/>
                    <a:gd name="T35" fmla="*/ 130 h 129"/>
                    <a:gd name="T36" fmla="*/ 23 w 94"/>
                    <a:gd name="T37" fmla="*/ 134 h 129"/>
                    <a:gd name="T38" fmla="*/ 23 w 94"/>
                    <a:gd name="T39" fmla="*/ 134 h 129"/>
                    <a:gd name="T40" fmla="*/ 23 w 94"/>
                    <a:gd name="T41" fmla="*/ 137 h 129"/>
                    <a:gd name="T42" fmla="*/ 27 w 94"/>
                    <a:gd name="T43" fmla="*/ 189 h 129"/>
                    <a:gd name="T44" fmla="*/ 30 w 94"/>
                    <a:gd name="T45" fmla="*/ 186 h 129"/>
                    <a:gd name="T46" fmla="*/ 40 w 94"/>
                    <a:gd name="T47" fmla="*/ 177 h 129"/>
                    <a:gd name="T48" fmla="*/ 46 w 94"/>
                    <a:gd name="T49" fmla="*/ 173 h 129"/>
                    <a:gd name="T50" fmla="*/ 51 w 94"/>
                    <a:gd name="T51" fmla="*/ 167 h 129"/>
                    <a:gd name="T52" fmla="*/ 59 w 94"/>
                    <a:gd name="T53" fmla="*/ 157 h 129"/>
                    <a:gd name="T54" fmla="*/ 63 w 94"/>
                    <a:gd name="T55" fmla="*/ 149 h 129"/>
                    <a:gd name="T56" fmla="*/ 66 w 94"/>
                    <a:gd name="T57" fmla="*/ 139 h 129"/>
                    <a:gd name="T58" fmla="*/ 69 w 94"/>
                    <a:gd name="T59" fmla="*/ 127 h 129"/>
                    <a:gd name="T60" fmla="*/ 72 w 94"/>
                    <a:gd name="T61" fmla="*/ 113 h 129"/>
                    <a:gd name="T62" fmla="*/ 74 w 94"/>
                    <a:gd name="T63" fmla="*/ 100 h 129"/>
                    <a:gd name="T64" fmla="*/ 74 w 94"/>
                    <a:gd name="T65" fmla="*/ 83 h 129"/>
                    <a:gd name="T66" fmla="*/ 74 w 94"/>
                    <a:gd name="T67" fmla="*/ 65 h 129"/>
                    <a:gd name="T68" fmla="*/ 72 w 94"/>
                    <a:gd name="T69" fmla="*/ 60 h 129"/>
                    <a:gd name="T70" fmla="*/ 72 w 94"/>
                    <a:gd name="T71" fmla="*/ 49 h 129"/>
                    <a:gd name="T72" fmla="*/ 69 w 94"/>
                    <a:gd name="T73" fmla="*/ 38 h 129"/>
                    <a:gd name="T74" fmla="*/ 67 w 94"/>
                    <a:gd name="T75" fmla="*/ 33 h 129"/>
                    <a:gd name="T76" fmla="*/ 66 w 94"/>
                    <a:gd name="T77" fmla="*/ 29 h 129"/>
                    <a:gd name="T78" fmla="*/ 64 w 94"/>
                    <a:gd name="T79" fmla="*/ 23 h 129"/>
                    <a:gd name="T80" fmla="*/ 60 w 94"/>
                    <a:gd name="T81" fmla="*/ 5 h 129"/>
                    <a:gd name="T82" fmla="*/ 51 w 94"/>
                    <a:gd name="T83" fmla="*/ 2 h 129"/>
                    <a:gd name="T84" fmla="*/ 46 w 94"/>
                    <a:gd name="T85" fmla="*/ 0 h 129"/>
                    <a:gd name="T86" fmla="*/ 38 w 94"/>
                    <a:gd name="T87" fmla="*/ 0 h 129"/>
                    <a:gd name="T88" fmla="*/ 32 w 94"/>
                    <a:gd name="T89" fmla="*/ 2 h 129"/>
                    <a:gd name="T90" fmla="*/ 25 w 94"/>
                    <a:gd name="T91" fmla="*/ 5 h 129"/>
                    <a:gd name="T92" fmla="*/ 23 w 94"/>
                    <a:gd name="T93" fmla="*/ 9 h 129"/>
                    <a:gd name="T94" fmla="*/ 18 w 94"/>
                    <a:gd name="T95" fmla="*/ 27 h 129"/>
                    <a:gd name="T96" fmla="*/ 12 w 94"/>
                    <a:gd name="T97" fmla="*/ 33 h 129"/>
                    <a:gd name="T98" fmla="*/ 8 w 94"/>
                    <a:gd name="T99" fmla="*/ 38 h 129"/>
                    <a:gd name="T100" fmla="*/ 4 w 94"/>
                    <a:gd name="T101" fmla="*/ 49 h 129"/>
                    <a:gd name="T102" fmla="*/ 0 w 94"/>
                    <a:gd name="T103" fmla="*/ 62 h 129"/>
                    <a:gd name="T104" fmla="*/ 18 w 94"/>
                    <a:gd name="T105" fmla="*/ 105 h 129"/>
                    <a:gd name="T106" fmla="*/ 18 w 94"/>
                    <a:gd name="T107" fmla="*/ 105 h 1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
                    <a:gd name="T163" fmla="*/ 0 h 129"/>
                    <a:gd name="T164" fmla="*/ 94 w 94"/>
                    <a:gd name="T165" fmla="*/ 129 h 1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 h="129">
                      <a:moveTo>
                        <a:pt x="18" y="72"/>
                      </a:moveTo>
                      <a:lnTo>
                        <a:pt x="18" y="68"/>
                      </a:lnTo>
                      <a:lnTo>
                        <a:pt x="21" y="63"/>
                      </a:lnTo>
                      <a:lnTo>
                        <a:pt x="27" y="53"/>
                      </a:lnTo>
                      <a:lnTo>
                        <a:pt x="33" y="45"/>
                      </a:lnTo>
                      <a:lnTo>
                        <a:pt x="40" y="38"/>
                      </a:lnTo>
                      <a:lnTo>
                        <a:pt x="46" y="36"/>
                      </a:lnTo>
                      <a:lnTo>
                        <a:pt x="48" y="36"/>
                      </a:lnTo>
                      <a:lnTo>
                        <a:pt x="52" y="38"/>
                      </a:lnTo>
                      <a:lnTo>
                        <a:pt x="56" y="42"/>
                      </a:lnTo>
                      <a:lnTo>
                        <a:pt x="57" y="49"/>
                      </a:lnTo>
                      <a:lnTo>
                        <a:pt x="59" y="55"/>
                      </a:lnTo>
                      <a:lnTo>
                        <a:pt x="59" y="63"/>
                      </a:lnTo>
                      <a:lnTo>
                        <a:pt x="57" y="66"/>
                      </a:lnTo>
                      <a:lnTo>
                        <a:pt x="57" y="72"/>
                      </a:lnTo>
                      <a:lnTo>
                        <a:pt x="52" y="80"/>
                      </a:lnTo>
                      <a:lnTo>
                        <a:pt x="46" y="85"/>
                      </a:lnTo>
                      <a:lnTo>
                        <a:pt x="38" y="89"/>
                      </a:lnTo>
                      <a:lnTo>
                        <a:pt x="33" y="91"/>
                      </a:lnTo>
                      <a:lnTo>
                        <a:pt x="27" y="91"/>
                      </a:lnTo>
                      <a:lnTo>
                        <a:pt x="25" y="93"/>
                      </a:lnTo>
                      <a:lnTo>
                        <a:pt x="37" y="129"/>
                      </a:lnTo>
                      <a:lnTo>
                        <a:pt x="40" y="127"/>
                      </a:lnTo>
                      <a:lnTo>
                        <a:pt x="50" y="121"/>
                      </a:lnTo>
                      <a:lnTo>
                        <a:pt x="56" y="118"/>
                      </a:lnTo>
                      <a:lnTo>
                        <a:pt x="61" y="114"/>
                      </a:lnTo>
                      <a:lnTo>
                        <a:pt x="69" y="108"/>
                      </a:lnTo>
                      <a:lnTo>
                        <a:pt x="76" y="102"/>
                      </a:lnTo>
                      <a:lnTo>
                        <a:pt x="82" y="95"/>
                      </a:lnTo>
                      <a:lnTo>
                        <a:pt x="88" y="87"/>
                      </a:lnTo>
                      <a:lnTo>
                        <a:pt x="92" y="78"/>
                      </a:lnTo>
                      <a:lnTo>
                        <a:pt x="94" y="68"/>
                      </a:lnTo>
                      <a:lnTo>
                        <a:pt x="94" y="57"/>
                      </a:lnTo>
                      <a:lnTo>
                        <a:pt x="94" y="45"/>
                      </a:lnTo>
                      <a:lnTo>
                        <a:pt x="92" y="40"/>
                      </a:lnTo>
                      <a:lnTo>
                        <a:pt x="92" y="34"/>
                      </a:lnTo>
                      <a:lnTo>
                        <a:pt x="88" y="28"/>
                      </a:lnTo>
                      <a:lnTo>
                        <a:pt x="84" y="23"/>
                      </a:lnTo>
                      <a:lnTo>
                        <a:pt x="82" y="19"/>
                      </a:lnTo>
                      <a:lnTo>
                        <a:pt x="78" y="13"/>
                      </a:lnTo>
                      <a:lnTo>
                        <a:pt x="71" y="5"/>
                      </a:lnTo>
                      <a:lnTo>
                        <a:pt x="61" y="2"/>
                      </a:lnTo>
                      <a:lnTo>
                        <a:pt x="56" y="0"/>
                      </a:lnTo>
                      <a:lnTo>
                        <a:pt x="48" y="0"/>
                      </a:lnTo>
                      <a:lnTo>
                        <a:pt x="42" y="2"/>
                      </a:lnTo>
                      <a:lnTo>
                        <a:pt x="35" y="5"/>
                      </a:lnTo>
                      <a:lnTo>
                        <a:pt x="25" y="9"/>
                      </a:lnTo>
                      <a:lnTo>
                        <a:pt x="18" y="17"/>
                      </a:lnTo>
                      <a:lnTo>
                        <a:pt x="12" y="23"/>
                      </a:lnTo>
                      <a:lnTo>
                        <a:pt x="8" y="28"/>
                      </a:lnTo>
                      <a:lnTo>
                        <a:pt x="4" y="34"/>
                      </a:lnTo>
                      <a:lnTo>
                        <a:pt x="0" y="42"/>
                      </a:lnTo>
                      <a:lnTo>
                        <a:pt x="18" y="72"/>
                      </a:lnTo>
                      <a:close/>
                    </a:path>
                  </a:pathLst>
                </a:custGeom>
                <a:solidFill>
                  <a:srgbClr val="000000"/>
                </a:solidFill>
                <a:ln w="9525">
                  <a:noFill/>
                  <a:round/>
                  <a:headEnd/>
                  <a:tailEnd/>
                </a:ln>
              </p:spPr>
              <p:txBody>
                <a:bodyPr/>
                <a:lstStyle/>
                <a:p>
                  <a:endParaRPr lang="en-US"/>
                </a:p>
              </p:txBody>
            </p:sp>
            <p:sp>
              <p:nvSpPr>
                <p:cNvPr id="59469" name="Freeform 74"/>
                <p:cNvSpPr>
                  <a:spLocks/>
                </p:cNvSpPr>
                <p:nvPr/>
              </p:nvSpPr>
              <p:spPr bwMode="auto">
                <a:xfrm>
                  <a:off x="4192" y="1954"/>
                  <a:ext cx="174" cy="279"/>
                </a:xfrm>
                <a:custGeom>
                  <a:avLst/>
                  <a:gdLst>
                    <a:gd name="T0" fmla="*/ 13 w 175"/>
                    <a:gd name="T1" fmla="*/ 128 h 271"/>
                    <a:gd name="T2" fmla="*/ 17 w 175"/>
                    <a:gd name="T3" fmla="*/ 116 h 271"/>
                    <a:gd name="T4" fmla="*/ 23 w 175"/>
                    <a:gd name="T5" fmla="*/ 97 h 271"/>
                    <a:gd name="T6" fmla="*/ 34 w 175"/>
                    <a:gd name="T7" fmla="*/ 78 h 271"/>
                    <a:gd name="T8" fmla="*/ 48 w 175"/>
                    <a:gd name="T9" fmla="*/ 57 h 271"/>
                    <a:gd name="T10" fmla="*/ 65 w 175"/>
                    <a:gd name="T11" fmla="*/ 45 h 271"/>
                    <a:gd name="T12" fmla="*/ 80 w 175"/>
                    <a:gd name="T13" fmla="*/ 45 h 271"/>
                    <a:gd name="T14" fmla="*/ 87 w 175"/>
                    <a:gd name="T15" fmla="*/ 49 h 271"/>
                    <a:gd name="T16" fmla="*/ 93 w 175"/>
                    <a:gd name="T17" fmla="*/ 57 h 271"/>
                    <a:gd name="T18" fmla="*/ 106 w 175"/>
                    <a:gd name="T19" fmla="*/ 76 h 271"/>
                    <a:gd name="T20" fmla="*/ 115 w 175"/>
                    <a:gd name="T21" fmla="*/ 88 h 271"/>
                    <a:gd name="T22" fmla="*/ 121 w 175"/>
                    <a:gd name="T23" fmla="*/ 110 h 271"/>
                    <a:gd name="T24" fmla="*/ 125 w 175"/>
                    <a:gd name="T25" fmla="*/ 135 h 271"/>
                    <a:gd name="T26" fmla="*/ 127 w 175"/>
                    <a:gd name="T27" fmla="*/ 153 h 271"/>
                    <a:gd name="T28" fmla="*/ 129 w 175"/>
                    <a:gd name="T29" fmla="*/ 171 h 271"/>
                    <a:gd name="T30" fmla="*/ 127 w 175"/>
                    <a:gd name="T31" fmla="*/ 188 h 271"/>
                    <a:gd name="T32" fmla="*/ 125 w 175"/>
                    <a:gd name="T33" fmla="*/ 208 h 271"/>
                    <a:gd name="T34" fmla="*/ 119 w 175"/>
                    <a:gd name="T35" fmla="*/ 224 h 271"/>
                    <a:gd name="T36" fmla="*/ 114 w 175"/>
                    <a:gd name="T37" fmla="*/ 245 h 271"/>
                    <a:gd name="T38" fmla="*/ 102 w 175"/>
                    <a:gd name="T39" fmla="*/ 259 h 271"/>
                    <a:gd name="T40" fmla="*/ 89 w 175"/>
                    <a:gd name="T41" fmla="*/ 277 h 271"/>
                    <a:gd name="T42" fmla="*/ 84 w 175"/>
                    <a:gd name="T43" fmla="*/ 292 h 271"/>
                    <a:gd name="T44" fmla="*/ 63 w 175"/>
                    <a:gd name="T45" fmla="*/ 307 h 271"/>
                    <a:gd name="T46" fmla="*/ 72 w 175"/>
                    <a:gd name="T47" fmla="*/ 359 h 271"/>
                    <a:gd name="T48" fmla="*/ 86 w 175"/>
                    <a:gd name="T49" fmla="*/ 349 h 271"/>
                    <a:gd name="T50" fmla="*/ 89 w 175"/>
                    <a:gd name="T51" fmla="*/ 335 h 271"/>
                    <a:gd name="T52" fmla="*/ 102 w 175"/>
                    <a:gd name="T53" fmla="*/ 320 h 271"/>
                    <a:gd name="T54" fmla="*/ 114 w 175"/>
                    <a:gd name="T55" fmla="*/ 309 h 271"/>
                    <a:gd name="T56" fmla="*/ 127 w 175"/>
                    <a:gd name="T57" fmla="*/ 290 h 271"/>
                    <a:gd name="T58" fmla="*/ 138 w 175"/>
                    <a:gd name="T59" fmla="*/ 273 h 271"/>
                    <a:gd name="T60" fmla="*/ 148 w 175"/>
                    <a:gd name="T61" fmla="*/ 251 h 271"/>
                    <a:gd name="T62" fmla="*/ 155 w 175"/>
                    <a:gd name="T63" fmla="*/ 224 h 271"/>
                    <a:gd name="T64" fmla="*/ 161 w 175"/>
                    <a:gd name="T65" fmla="*/ 200 h 271"/>
                    <a:gd name="T66" fmla="*/ 165 w 175"/>
                    <a:gd name="T67" fmla="*/ 176 h 271"/>
                    <a:gd name="T68" fmla="*/ 165 w 175"/>
                    <a:gd name="T69" fmla="*/ 161 h 271"/>
                    <a:gd name="T70" fmla="*/ 163 w 175"/>
                    <a:gd name="T71" fmla="*/ 145 h 271"/>
                    <a:gd name="T72" fmla="*/ 163 w 175"/>
                    <a:gd name="T73" fmla="*/ 128 h 271"/>
                    <a:gd name="T74" fmla="*/ 161 w 175"/>
                    <a:gd name="T75" fmla="*/ 113 h 271"/>
                    <a:gd name="T76" fmla="*/ 157 w 175"/>
                    <a:gd name="T77" fmla="*/ 94 h 271"/>
                    <a:gd name="T78" fmla="*/ 152 w 175"/>
                    <a:gd name="T79" fmla="*/ 78 h 271"/>
                    <a:gd name="T80" fmla="*/ 146 w 175"/>
                    <a:gd name="T81" fmla="*/ 57 h 271"/>
                    <a:gd name="T82" fmla="*/ 142 w 175"/>
                    <a:gd name="T83" fmla="*/ 45 h 271"/>
                    <a:gd name="T84" fmla="*/ 134 w 175"/>
                    <a:gd name="T85" fmla="*/ 37 h 271"/>
                    <a:gd name="T86" fmla="*/ 117 w 175"/>
                    <a:gd name="T87" fmla="*/ 28 h 271"/>
                    <a:gd name="T88" fmla="*/ 98 w 175"/>
                    <a:gd name="T89" fmla="*/ 8 h 271"/>
                    <a:gd name="T90" fmla="*/ 87 w 175"/>
                    <a:gd name="T91" fmla="*/ 2 h 271"/>
                    <a:gd name="T92" fmla="*/ 78 w 175"/>
                    <a:gd name="T93" fmla="*/ 0 h 271"/>
                    <a:gd name="T94" fmla="*/ 65 w 175"/>
                    <a:gd name="T95" fmla="*/ 2 h 271"/>
                    <a:gd name="T96" fmla="*/ 53 w 175"/>
                    <a:gd name="T97" fmla="*/ 4 h 271"/>
                    <a:gd name="T98" fmla="*/ 40 w 175"/>
                    <a:gd name="T99" fmla="*/ 12 h 271"/>
                    <a:gd name="T100" fmla="*/ 29 w 175"/>
                    <a:gd name="T101" fmla="*/ 31 h 271"/>
                    <a:gd name="T102" fmla="*/ 15 w 175"/>
                    <a:gd name="T103" fmla="*/ 45 h 271"/>
                    <a:gd name="T104" fmla="*/ 6 w 175"/>
                    <a:gd name="T105" fmla="*/ 65 h 271"/>
                    <a:gd name="T106" fmla="*/ 2 w 175"/>
                    <a:gd name="T107" fmla="*/ 79 h 271"/>
                    <a:gd name="T108" fmla="*/ 13 w 175"/>
                    <a:gd name="T109" fmla="*/ 129 h 2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271"/>
                    <a:gd name="T167" fmla="*/ 175 w 175"/>
                    <a:gd name="T168" fmla="*/ 271 h 2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271">
                      <a:moveTo>
                        <a:pt x="13" y="97"/>
                      </a:moveTo>
                      <a:lnTo>
                        <a:pt x="13" y="96"/>
                      </a:lnTo>
                      <a:lnTo>
                        <a:pt x="15" y="92"/>
                      </a:lnTo>
                      <a:lnTo>
                        <a:pt x="17" y="86"/>
                      </a:lnTo>
                      <a:lnTo>
                        <a:pt x="19" y="80"/>
                      </a:lnTo>
                      <a:lnTo>
                        <a:pt x="23" y="73"/>
                      </a:lnTo>
                      <a:lnTo>
                        <a:pt x="29" y="65"/>
                      </a:lnTo>
                      <a:lnTo>
                        <a:pt x="34" y="58"/>
                      </a:lnTo>
                      <a:lnTo>
                        <a:pt x="40" y="52"/>
                      </a:lnTo>
                      <a:lnTo>
                        <a:pt x="48" y="44"/>
                      </a:lnTo>
                      <a:lnTo>
                        <a:pt x="55" y="39"/>
                      </a:lnTo>
                      <a:lnTo>
                        <a:pt x="65" y="35"/>
                      </a:lnTo>
                      <a:lnTo>
                        <a:pt x="74" y="35"/>
                      </a:lnTo>
                      <a:lnTo>
                        <a:pt x="80" y="35"/>
                      </a:lnTo>
                      <a:lnTo>
                        <a:pt x="86" y="37"/>
                      </a:lnTo>
                      <a:lnTo>
                        <a:pt x="91" y="39"/>
                      </a:lnTo>
                      <a:lnTo>
                        <a:pt x="97" y="40"/>
                      </a:lnTo>
                      <a:lnTo>
                        <a:pt x="103" y="44"/>
                      </a:lnTo>
                      <a:lnTo>
                        <a:pt x="108" y="50"/>
                      </a:lnTo>
                      <a:lnTo>
                        <a:pt x="116" y="56"/>
                      </a:lnTo>
                      <a:lnTo>
                        <a:pt x="124" y="63"/>
                      </a:lnTo>
                      <a:lnTo>
                        <a:pt x="125" y="67"/>
                      </a:lnTo>
                      <a:lnTo>
                        <a:pt x="127" y="73"/>
                      </a:lnTo>
                      <a:lnTo>
                        <a:pt x="131" y="82"/>
                      </a:lnTo>
                      <a:lnTo>
                        <a:pt x="133" y="90"/>
                      </a:lnTo>
                      <a:lnTo>
                        <a:pt x="135" y="101"/>
                      </a:lnTo>
                      <a:lnTo>
                        <a:pt x="137" y="107"/>
                      </a:lnTo>
                      <a:lnTo>
                        <a:pt x="137" y="115"/>
                      </a:lnTo>
                      <a:lnTo>
                        <a:pt x="137" y="120"/>
                      </a:lnTo>
                      <a:lnTo>
                        <a:pt x="139" y="128"/>
                      </a:lnTo>
                      <a:lnTo>
                        <a:pt x="137" y="134"/>
                      </a:lnTo>
                      <a:lnTo>
                        <a:pt x="137" y="141"/>
                      </a:lnTo>
                      <a:lnTo>
                        <a:pt x="135" y="147"/>
                      </a:lnTo>
                      <a:lnTo>
                        <a:pt x="135" y="155"/>
                      </a:lnTo>
                      <a:lnTo>
                        <a:pt x="131" y="160"/>
                      </a:lnTo>
                      <a:lnTo>
                        <a:pt x="129" y="168"/>
                      </a:lnTo>
                      <a:lnTo>
                        <a:pt x="125" y="175"/>
                      </a:lnTo>
                      <a:lnTo>
                        <a:pt x="124" y="183"/>
                      </a:lnTo>
                      <a:lnTo>
                        <a:pt x="118" y="189"/>
                      </a:lnTo>
                      <a:lnTo>
                        <a:pt x="112" y="194"/>
                      </a:lnTo>
                      <a:lnTo>
                        <a:pt x="106" y="202"/>
                      </a:lnTo>
                      <a:lnTo>
                        <a:pt x="99" y="208"/>
                      </a:lnTo>
                      <a:lnTo>
                        <a:pt x="91" y="213"/>
                      </a:lnTo>
                      <a:lnTo>
                        <a:pt x="84" y="219"/>
                      </a:lnTo>
                      <a:lnTo>
                        <a:pt x="72" y="225"/>
                      </a:lnTo>
                      <a:lnTo>
                        <a:pt x="63" y="229"/>
                      </a:lnTo>
                      <a:lnTo>
                        <a:pt x="72" y="271"/>
                      </a:lnTo>
                      <a:lnTo>
                        <a:pt x="72" y="269"/>
                      </a:lnTo>
                      <a:lnTo>
                        <a:pt x="78" y="267"/>
                      </a:lnTo>
                      <a:lnTo>
                        <a:pt x="86" y="261"/>
                      </a:lnTo>
                      <a:lnTo>
                        <a:pt x="95" y="255"/>
                      </a:lnTo>
                      <a:lnTo>
                        <a:pt x="99" y="250"/>
                      </a:lnTo>
                      <a:lnTo>
                        <a:pt x="106" y="246"/>
                      </a:lnTo>
                      <a:lnTo>
                        <a:pt x="112" y="240"/>
                      </a:lnTo>
                      <a:lnTo>
                        <a:pt x="118" y="236"/>
                      </a:lnTo>
                      <a:lnTo>
                        <a:pt x="124" y="231"/>
                      </a:lnTo>
                      <a:lnTo>
                        <a:pt x="131" y="225"/>
                      </a:lnTo>
                      <a:lnTo>
                        <a:pt x="137" y="217"/>
                      </a:lnTo>
                      <a:lnTo>
                        <a:pt x="143" y="212"/>
                      </a:lnTo>
                      <a:lnTo>
                        <a:pt x="148" y="204"/>
                      </a:lnTo>
                      <a:lnTo>
                        <a:pt x="154" y="194"/>
                      </a:lnTo>
                      <a:lnTo>
                        <a:pt x="158" y="187"/>
                      </a:lnTo>
                      <a:lnTo>
                        <a:pt x="162" y="177"/>
                      </a:lnTo>
                      <a:lnTo>
                        <a:pt x="165" y="168"/>
                      </a:lnTo>
                      <a:lnTo>
                        <a:pt x="169" y="158"/>
                      </a:lnTo>
                      <a:lnTo>
                        <a:pt x="171" y="149"/>
                      </a:lnTo>
                      <a:lnTo>
                        <a:pt x="175" y="137"/>
                      </a:lnTo>
                      <a:lnTo>
                        <a:pt x="175" y="132"/>
                      </a:lnTo>
                      <a:lnTo>
                        <a:pt x="175" y="126"/>
                      </a:lnTo>
                      <a:lnTo>
                        <a:pt x="175" y="120"/>
                      </a:lnTo>
                      <a:lnTo>
                        <a:pt x="175" y="115"/>
                      </a:lnTo>
                      <a:lnTo>
                        <a:pt x="173" y="109"/>
                      </a:lnTo>
                      <a:lnTo>
                        <a:pt x="173" y="101"/>
                      </a:lnTo>
                      <a:lnTo>
                        <a:pt x="173" y="96"/>
                      </a:lnTo>
                      <a:lnTo>
                        <a:pt x="173" y="92"/>
                      </a:lnTo>
                      <a:lnTo>
                        <a:pt x="171" y="84"/>
                      </a:lnTo>
                      <a:lnTo>
                        <a:pt x="169" y="77"/>
                      </a:lnTo>
                      <a:lnTo>
                        <a:pt x="167" y="71"/>
                      </a:lnTo>
                      <a:lnTo>
                        <a:pt x="165" y="63"/>
                      </a:lnTo>
                      <a:lnTo>
                        <a:pt x="162" y="58"/>
                      </a:lnTo>
                      <a:lnTo>
                        <a:pt x="160" y="50"/>
                      </a:lnTo>
                      <a:lnTo>
                        <a:pt x="156" y="44"/>
                      </a:lnTo>
                      <a:lnTo>
                        <a:pt x="154" y="37"/>
                      </a:lnTo>
                      <a:lnTo>
                        <a:pt x="152" y="35"/>
                      </a:lnTo>
                      <a:lnTo>
                        <a:pt x="148" y="33"/>
                      </a:lnTo>
                      <a:lnTo>
                        <a:pt x="144" y="27"/>
                      </a:lnTo>
                      <a:lnTo>
                        <a:pt x="137" y="23"/>
                      </a:lnTo>
                      <a:lnTo>
                        <a:pt x="127" y="18"/>
                      </a:lnTo>
                      <a:lnTo>
                        <a:pt x="120" y="12"/>
                      </a:lnTo>
                      <a:lnTo>
                        <a:pt x="108" y="8"/>
                      </a:lnTo>
                      <a:lnTo>
                        <a:pt x="99" y="4"/>
                      </a:lnTo>
                      <a:lnTo>
                        <a:pt x="91" y="2"/>
                      </a:lnTo>
                      <a:lnTo>
                        <a:pt x="86" y="2"/>
                      </a:lnTo>
                      <a:lnTo>
                        <a:pt x="78" y="0"/>
                      </a:lnTo>
                      <a:lnTo>
                        <a:pt x="72" y="2"/>
                      </a:lnTo>
                      <a:lnTo>
                        <a:pt x="65" y="2"/>
                      </a:lnTo>
                      <a:lnTo>
                        <a:pt x="59" y="2"/>
                      </a:lnTo>
                      <a:lnTo>
                        <a:pt x="53" y="4"/>
                      </a:lnTo>
                      <a:lnTo>
                        <a:pt x="48" y="8"/>
                      </a:lnTo>
                      <a:lnTo>
                        <a:pt x="40" y="12"/>
                      </a:lnTo>
                      <a:lnTo>
                        <a:pt x="34" y="16"/>
                      </a:lnTo>
                      <a:lnTo>
                        <a:pt x="29" y="21"/>
                      </a:lnTo>
                      <a:lnTo>
                        <a:pt x="23" y="27"/>
                      </a:lnTo>
                      <a:lnTo>
                        <a:pt x="15" y="35"/>
                      </a:lnTo>
                      <a:lnTo>
                        <a:pt x="10" y="44"/>
                      </a:lnTo>
                      <a:lnTo>
                        <a:pt x="6" y="48"/>
                      </a:lnTo>
                      <a:lnTo>
                        <a:pt x="4" y="52"/>
                      </a:lnTo>
                      <a:lnTo>
                        <a:pt x="2" y="59"/>
                      </a:lnTo>
                      <a:lnTo>
                        <a:pt x="0" y="65"/>
                      </a:lnTo>
                      <a:lnTo>
                        <a:pt x="13" y="97"/>
                      </a:lnTo>
                      <a:close/>
                    </a:path>
                  </a:pathLst>
                </a:custGeom>
                <a:solidFill>
                  <a:srgbClr val="000000"/>
                </a:solidFill>
                <a:ln w="9525">
                  <a:noFill/>
                  <a:round/>
                  <a:headEnd/>
                  <a:tailEnd/>
                </a:ln>
              </p:spPr>
              <p:txBody>
                <a:bodyPr/>
                <a:lstStyle/>
                <a:p>
                  <a:endParaRPr lang="en-US"/>
                </a:p>
              </p:txBody>
            </p:sp>
            <p:sp>
              <p:nvSpPr>
                <p:cNvPr id="59470" name="Freeform 75"/>
                <p:cNvSpPr>
                  <a:spLocks/>
                </p:cNvSpPr>
                <p:nvPr/>
              </p:nvSpPr>
              <p:spPr bwMode="auto">
                <a:xfrm>
                  <a:off x="3351" y="2763"/>
                  <a:ext cx="40" cy="38"/>
                </a:xfrm>
                <a:custGeom>
                  <a:avLst/>
                  <a:gdLst>
                    <a:gd name="T0" fmla="*/ 17 w 40"/>
                    <a:gd name="T1" fmla="*/ 58 h 36"/>
                    <a:gd name="T2" fmla="*/ 15 w 40"/>
                    <a:gd name="T3" fmla="*/ 58 h 36"/>
                    <a:gd name="T4" fmla="*/ 12 w 40"/>
                    <a:gd name="T5" fmla="*/ 55 h 36"/>
                    <a:gd name="T6" fmla="*/ 8 w 40"/>
                    <a:gd name="T7" fmla="*/ 49 h 36"/>
                    <a:gd name="T8" fmla="*/ 4 w 40"/>
                    <a:gd name="T9" fmla="*/ 45 h 36"/>
                    <a:gd name="T10" fmla="*/ 0 w 40"/>
                    <a:gd name="T11" fmla="*/ 35 h 36"/>
                    <a:gd name="T12" fmla="*/ 0 w 40"/>
                    <a:gd name="T13" fmla="*/ 27 h 36"/>
                    <a:gd name="T14" fmla="*/ 2 w 40"/>
                    <a:gd name="T15" fmla="*/ 21 h 36"/>
                    <a:gd name="T16" fmla="*/ 12 w 40"/>
                    <a:gd name="T17" fmla="*/ 6 h 36"/>
                    <a:gd name="T18" fmla="*/ 21 w 40"/>
                    <a:gd name="T19" fmla="*/ 2 h 36"/>
                    <a:gd name="T20" fmla="*/ 29 w 40"/>
                    <a:gd name="T21" fmla="*/ 0 h 36"/>
                    <a:gd name="T22" fmla="*/ 33 w 40"/>
                    <a:gd name="T23" fmla="*/ 2 h 36"/>
                    <a:gd name="T24" fmla="*/ 36 w 40"/>
                    <a:gd name="T25" fmla="*/ 7 h 36"/>
                    <a:gd name="T26" fmla="*/ 38 w 40"/>
                    <a:gd name="T27" fmla="*/ 21 h 36"/>
                    <a:gd name="T28" fmla="*/ 40 w 40"/>
                    <a:gd name="T29" fmla="*/ 27 h 36"/>
                    <a:gd name="T30" fmla="*/ 40 w 40"/>
                    <a:gd name="T31" fmla="*/ 35 h 36"/>
                    <a:gd name="T32" fmla="*/ 40 w 40"/>
                    <a:gd name="T33" fmla="*/ 39 h 36"/>
                    <a:gd name="T34" fmla="*/ 40 w 40"/>
                    <a:gd name="T35" fmla="*/ 45 h 36"/>
                    <a:gd name="T36" fmla="*/ 36 w 40"/>
                    <a:gd name="T37" fmla="*/ 55 h 36"/>
                    <a:gd name="T38" fmla="*/ 33 w 40"/>
                    <a:gd name="T39" fmla="*/ 58 h 36"/>
                    <a:gd name="T40" fmla="*/ 29 w 40"/>
                    <a:gd name="T41" fmla="*/ 61 h 36"/>
                    <a:gd name="T42" fmla="*/ 23 w 40"/>
                    <a:gd name="T43" fmla="*/ 61 h 36"/>
                    <a:gd name="T44" fmla="*/ 17 w 40"/>
                    <a:gd name="T45" fmla="*/ 58 h 36"/>
                    <a:gd name="T46" fmla="*/ 17 w 40"/>
                    <a:gd name="T47" fmla="*/ 58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6"/>
                    <a:gd name="T74" fmla="*/ 40 w 40"/>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6">
                      <a:moveTo>
                        <a:pt x="17" y="34"/>
                      </a:moveTo>
                      <a:lnTo>
                        <a:pt x="15" y="34"/>
                      </a:lnTo>
                      <a:lnTo>
                        <a:pt x="12" y="32"/>
                      </a:lnTo>
                      <a:lnTo>
                        <a:pt x="8" y="28"/>
                      </a:lnTo>
                      <a:lnTo>
                        <a:pt x="4" y="26"/>
                      </a:lnTo>
                      <a:lnTo>
                        <a:pt x="0" y="21"/>
                      </a:lnTo>
                      <a:lnTo>
                        <a:pt x="0" y="17"/>
                      </a:lnTo>
                      <a:lnTo>
                        <a:pt x="2" y="11"/>
                      </a:lnTo>
                      <a:lnTo>
                        <a:pt x="12" y="6"/>
                      </a:lnTo>
                      <a:lnTo>
                        <a:pt x="21" y="2"/>
                      </a:lnTo>
                      <a:lnTo>
                        <a:pt x="29" y="0"/>
                      </a:lnTo>
                      <a:lnTo>
                        <a:pt x="33" y="2"/>
                      </a:lnTo>
                      <a:lnTo>
                        <a:pt x="36" y="7"/>
                      </a:lnTo>
                      <a:lnTo>
                        <a:pt x="38" y="11"/>
                      </a:lnTo>
                      <a:lnTo>
                        <a:pt x="40" y="17"/>
                      </a:lnTo>
                      <a:lnTo>
                        <a:pt x="40" y="21"/>
                      </a:lnTo>
                      <a:lnTo>
                        <a:pt x="40" y="23"/>
                      </a:lnTo>
                      <a:lnTo>
                        <a:pt x="40" y="26"/>
                      </a:lnTo>
                      <a:lnTo>
                        <a:pt x="36" y="32"/>
                      </a:lnTo>
                      <a:lnTo>
                        <a:pt x="33" y="34"/>
                      </a:lnTo>
                      <a:lnTo>
                        <a:pt x="29" y="36"/>
                      </a:lnTo>
                      <a:lnTo>
                        <a:pt x="23" y="36"/>
                      </a:lnTo>
                      <a:lnTo>
                        <a:pt x="17" y="34"/>
                      </a:lnTo>
                      <a:close/>
                    </a:path>
                  </a:pathLst>
                </a:custGeom>
                <a:solidFill>
                  <a:srgbClr val="000000"/>
                </a:solidFill>
                <a:ln w="9525">
                  <a:noFill/>
                  <a:round/>
                  <a:headEnd/>
                  <a:tailEnd/>
                </a:ln>
              </p:spPr>
              <p:txBody>
                <a:bodyPr/>
                <a:lstStyle/>
                <a:p>
                  <a:endParaRPr lang="en-US"/>
                </a:p>
              </p:txBody>
            </p:sp>
            <p:sp>
              <p:nvSpPr>
                <p:cNvPr id="59471" name="Freeform 76"/>
                <p:cNvSpPr>
                  <a:spLocks/>
                </p:cNvSpPr>
                <p:nvPr/>
              </p:nvSpPr>
              <p:spPr bwMode="auto">
                <a:xfrm>
                  <a:off x="3431" y="2782"/>
                  <a:ext cx="40" cy="39"/>
                </a:xfrm>
                <a:custGeom>
                  <a:avLst/>
                  <a:gdLst>
                    <a:gd name="T0" fmla="*/ 10 w 42"/>
                    <a:gd name="T1" fmla="*/ 48 h 38"/>
                    <a:gd name="T2" fmla="*/ 8 w 42"/>
                    <a:gd name="T3" fmla="*/ 46 h 38"/>
                    <a:gd name="T4" fmla="*/ 6 w 42"/>
                    <a:gd name="T5" fmla="*/ 42 h 38"/>
                    <a:gd name="T6" fmla="*/ 4 w 42"/>
                    <a:gd name="T7" fmla="*/ 37 h 38"/>
                    <a:gd name="T8" fmla="*/ 2 w 42"/>
                    <a:gd name="T9" fmla="*/ 31 h 38"/>
                    <a:gd name="T10" fmla="*/ 0 w 42"/>
                    <a:gd name="T11" fmla="*/ 13 h 38"/>
                    <a:gd name="T12" fmla="*/ 2 w 42"/>
                    <a:gd name="T13" fmla="*/ 9 h 38"/>
                    <a:gd name="T14" fmla="*/ 2 w 42"/>
                    <a:gd name="T15" fmla="*/ 6 h 38"/>
                    <a:gd name="T16" fmla="*/ 6 w 42"/>
                    <a:gd name="T17" fmla="*/ 4 h 38"/>
                    <a:gd name="T18" fmla="*/ 10 w 42"/>
                    <a:gd name="T19" fmla="*/ 2 h 38"/>
                    <a:gd name="T20" fmla="*/ 10 w 42"/>
                    <a:gd name="T21" fmla="*/ 2 h 38"/>
                    <a:gd name="T22" fmla="*/ 15 w 42"/>
                    <a:gd name="T23" fmla="*/ 0 h 38"/>
                    <a:gd name="T24" fmla="*/ 21 w 42"/>
                    <a:gd name="T25" fmla="*/ 2 h 38"/>
                    <a:gd name="T26" fmla="*/ 23 w 42"/>
                    <a:gd name="T27" fmla="*/ 6 h 38"/>
                    <a:gd name="T28" fmla="*/ 25 w 42"/>
                    <a:gd name="T29" fmla="*/ 11 h 38"/>
                    <a:gd name="T30" fmla="*/ 25 w 42"/>
                    <a:gd name="T31" fmla="*/ 15 h 38"/>
                    <a:gd name="T32" fmla="*/ 26 w 42"/>
                    <a:gd name="T33" fmla="*/ 31 h 38"/>
                    <a:gd name="T34" fmla="*/ 26 w 42"/>
                    <a:gd name="T35" fmla="*/ 35 h 38"/>
                    <a:gd name="T36" fmla="*/ 26 w 42"/>
                    <a:gd name="T37" fmla="*/ 37 h 38"/>
                    <a:gd name="T38" fmla="*/ 23 w 42"/>
                    <a:gd name="T39" fmla="*/ 38 h 38"/>
                    <a:gd name="T40" fmla="*/ 19 w 42"/>
                    <a:gd name="T41" fmla="*/ 44 h 38"/>
                    <a:gd name="T42" fmla="*/ 13 w 42"/>
                    <a:gd name="T43" fmla="*/ 46 h 38"/>
                    <a:gd name="T44" fmla="*/ 10 w 42"/>
                    <a:gd name="T45" fmla="*/ 48 h 38"/>
                    <a:gd name="T46" fmla="*/ 10 w 42"/>
                    <a:gd name="T47" fmla="*/ 48 h 38"/>
                    <a:gd name="T48" fmla="*/ 10 w 42"/>
                    <a:gd name="T49" fmla="*/ 48 h 38"/>
                    <a:gd name="T50" fmla="*/ 10 w 42"/>
                    <a:gd name="T51" fmla="*/ 48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38"/>
                    <a:gd name="T80" fmla="*/ 42 w 42"/>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38">
                      <a:moveTo>
                        <a:pt x="10" y="38"/>
                      </a:moveTo>
                      <a:lnTo>
                        <a:pt x="8" y="36"/>
                      </a:lnTo>
                      <a:lnTo>
                        <a:pt x="6" y="32"/>
                      </a:lnTo>
                      <a:lnTo>
                        <a:pt x="4" y="27"/>
                      </a:lnTo>
                      <a:lnTo>
                        <a:pt x="2" y="21"/>
                      </a:lnTo>
                      <a:lnTo>
                        <a:pt x="0" y="13"/>
                      </a:lnTo>
                      <a:lnTo>
                        <a:pt x="2" y="9"/>
                      </a:lnTo>
                      <a:lnTo>
                        <a:pt x="2" y="6"/>
                      </a:lnTo>
                      <a:lnTo>
                        <a:pt x="6" y="4"/>
                      </a:lnTo>
                      <a:lnTo>
                        <a:pt x="10" y="2"/>
                      </a:lnTo>
                      <a:lnTo>
                        <a:pt x="15" y="2"/>
                      </a:lnTo>
                      <a:lnTo>
                        <a:pt x="25" y="0"/>
                      </a:lnTo>
                      <a:lnTo>
                        <a:pt x="32" y="2"/>
                      </a:lnTo>
                      <a:lnTo>
                        <a:pt x="36" y="6"/>
                      </a:lnTo>
                      <a:lnTo>
                        <a:pt x="40" y="11"/>
                      </a:lnTo>
                      <a:lnTo>
                        <a:pt x="40" y="15"/>
                      </a:lnTo>
                      <a:lnTo>
                        <a:pt x="42" y="21"/>
                      </a:lnTo>
                      <a:lnTo>
                        <a:pt x="42" y="25"/>
                      </a:lnTo>
                      <a:lnTo>
                        <a:pt x="42" y="27"/>
                      </a:lnTo>
                      <a:lnTo>
                        <a:pt x="36" y="28"/>
                      </a:lnTo>
                      <a:lnTo>
                        <a:pt x="29" y="34"/>
                      </a:lnTo>
                      <a:lnTo>
                        <a:pt x="23" y="36"/>
                      </a:lnTo>
                      <a:lnTo>
                        <a:pt x="19" y="38"/>
                      </a:lnTo>
                      <a:lnTo>
                        <a:pt x="13" y="38"/>
                      </a:lnTo>
                      <a:lnTo>
                        <a:pt x="10" y="38"/>
                      </a:lnTo>
                      <a:close/>
                    </a:path>
                  </a:pathLst>
                </a:custGeom>
                <a:solidFill>
                  <a:srgbClr val="000000"/>
                </a:solidFill>
                <a:ln w="9525">
                  <a:noFill/>
                  <a:round/>
                  <a:headEnd/>
                  <a:tailEnd/>
                </a:ln>
              </p:spPr>
              <p:txBody>
                <a:bodyPr/>
                <a:lstStyle/>
                <a:p>
                  <a:endParaRPr lang="en-US"/>
                </a:p>
              </p:txBody>
            </p:sp>
            <p:sp>
              <p:nvSpPr>
                <p:cNvPr id="59472" name="Freeform 77"/>
                <p:cNvSpPr>
                  <a:spLocks/>
                </p:cNvSpPr>
                <p:nvPr/>
              </p:nvSpPr>
              <p:spPr bwMode="auto">
                <a:xfrm>
                  <a:off x="3405" y="2860"/>
                  <a:ext cx="40" cy="38"/>
                </a:xfrm>
                <a:custGeom>
                  <a:avLst/>
                  <a:gdLst>
                    <a:gd name="T0" fmla="*/ 12 w 40"/>
                    <a:gd name="T1" fmla="*/ 58 h 36"/>
                    <a:gd name="T2" fmla="*/ 8 w 40"/>
                    <a:gd name="T3" fmla="*/ 52 h 36"/>
                    <a:gd name="T4" fmla="*/ 2 w 40"/>
                    <a:gd name="T5" fmla="*/ 35 h 36"/>
                    <a:gd name="T6" fmla="*/ 0 w 40"/>
                    <a:gd name="T7" fmla="*/ 25 h 36"/>
                    <a:gd name="T8" fmla="*/ 0 w 40"/>
                    <a:gd name="T9" fmla="*/ 20 h 36"/>
                    <a:gd name="T10" fmla="*/ 4 w 40"/>
                    <a:gd name="T11" fmla="*/ 6 h 36"/>
                    <a:gd name="T12" fmla="*/ 12 w 40"/>
                    <a:gd name="T13" fmla="*/ 2 h 36"/>
                    <a:gd name="T14" fmla="*/ 21 w 40"/>
                    <a:gd name="T15" fmla="*/ 0 h 36"/>
                    <a:gd name="T16" fmla="*/ 27 w 40"/>
                    <a:gd name="T17" fmla="*/ 0 h 36"/>
                    <a:gd name="T18" fmla="*/ 33 w 40"/>
                    <a:gd name="T19" fmla="*/ 2 h 36"/>
                    <a:gd name="T20" fmla="*/ 36 w 40"/>
                    <a:gd name="T21" fmla="*/ 8 h 36"/>
                    <a:gd name="T22" fmla="*/ 40 w 40"/>
                    <a:gd name="T23" fmla="*/ 23 h 36"/>
                    <a:gd name="T24" fmla="*/ 40 w 40"/>
                    <a:gd name="T25" fmla="*/ 31 h 36"/>
                    <a:gd name="T26" fmla="*/ 38 w 40"/>
                    <a:gd name="T27" fmla="*/ 39 h 36"/>
                    <a:gd name="T28" fmla="*/ 31 w 40"/>
                    <a:gd name="T29" fmla="*/ 55 h 36"/>
                    <a:gd name="T30" fmla="*/ 21 w 40"/>
                    <a:gd name="T31" fmla="*/ 61 h 36"/>
                    <a:gd name="T32" fmla="*/ 12 w 40"/>
                    <a:gd name="T33" fmla="*/ 58 h 36"/>
                    <a:gd name="T34" fmla="*/ 12 w 40"/>
                    <a:gd name="T35" fmla="*/ 58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6"/>
                    <a:gd name="T56" fmla="*/ 40 w 4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6">
                      <a:moveTo>
                        <a:pt x="12" y="34"/>
                      </a:moveTo>
                      <a:lnTo>
                        <a:pt x="8" y="30"/>
                      </a:lnTo>
                      <a:lnTo>
                        <a:pt x="2" y="21"/>
                      </a:lnTo>
                      <a:lnTo>
                        <a:pt x="0" y="15"/>
                      </a:lnTo>
                      <a:lnTo>
                        <a:pt x="0" y="10"/>
                      </a:lnTo>
                      <a:lnTo>
                        <a:pt x="4" y="6"/>
                      </a:lnTo>
                      <a:lnTo>
                        <a:pt x="12" y="2"/>
                      </a:lnTo>
                      <a:lnTo>
                        <a:pt x="21" y="0"/>
                      </a:lnTo>
                      <a:lnTo>
                        <a:pt x="27" y="0"/>
                      </a:lnTo>
                      <a:lnTo>
                        <a:pt x="33" y="2"/>
                      </a:lnTo>
                      <a:lnTo>
                        <a:pt x="36" y="8"/>
                      </a:lnTo>
                      <a:lnTo>
                        <a:pt x="40" y="13"/>
                      </a:lnTo>
                      <a:lnTo>
                        <a:pt x="40" y="19"/>
                      </a:lnTo>
                      <a:lnTo>
                        <a:pt x="38" y="23"/>
                      </a:lnTo>
                      <a:lnTo>
                        <a:pt x="31" y="32"/>
                      </a:lnTo>
                      <a:lnTo>
                        <a:pt x="21" y="36"/>
                      </a:lnTo>
                      <a:lnTo>
                        <a:pt x="12" y="34"/>
                      </a:lnTo>
                      <a:close/>
                    </a:path>
                  </a:pathLst>
                </a:custGeom>
                <a:solidFill>
                  <a:srgbClr val="000000"/>
                </a:solidFill>
                <a:ln w="9525">
                  <a:noFill/>
                  <a:round/>
                  <a:headEnd/>
                  <a:tailEnd/>
                </a:ln>
              </p:spPr>
              <p:txBody>
                <a:bodyPr/>
                <a:lstStyle/>
                <a:p>
                  <a:endParaRPr lang="en-US"/>
                </a:p>
              </p:txBody>
            </p:sp>
            <p:sp>
              <p:nvSpPr>
                <p:cNvPr id="59473" name="Freeform 78"/>
                <p:cNvSpPr>
                  <a:spLocks/>
                </p:cNvSpPr>
                <p:nvPr/>
              </p:nvSpPr>
              <p:spPr bwMode="auto">
                <a:xfrm>
                  <a:off x="3486" y="2879"/>
                  <a:ext cx="42" cy="43"/>
                </a:xfrm>
                <a:custGeom>
                  <a:avLst/>
                  <a:gdLst>
                    <a:gd name="T0" fmla="*/ 13 w 42"/>
                    <a:gd name="T1" fmla="*/ 30 h 44"/>
                    <a:gd name="T2" fmla="*/ 11 w 42"/>
                    <a:gd name="T3" fmla="*/ 28 h 44"/>
                    <a:gd name="T4" fmla="*/ 8 w 42"/>
                    <a:gd name="T5" fmla="*/ 26 h 44"/>
                    <a:gd name="T6" fmla="*/ 4 w 42"/>
                    <a:gd name="T7" fmla="*/ 22 h 44"/>
                    <a:gd name="T8" fmla="*/ 2 w 42"/>
                    <a:gd name="T9" fmla="*/ 22 h 44"/>
                    <a:gd name="T10" fmla="*/ 0 w 42"/>
                    <a:gd name="T11" fmla="*/ 19 h 44"/>
                    <a:gd name="T12" fmla="*/ 0 w 42"/>
                    <a:gd name="T13" fmla="*/ 13 h 44"/>
                    <a:gd name="T14" fmla="*/ 4 w 42"/>
                    <a:gd name="T15" fmla="*/ 8 h 44"/>
                    <a:gd name="T16" fmla="*/ 13 w 42"/>
                    <a:gd name="T17" fmla="*/ 4 h 44"/>
                    <a:gd name="T18" fmla="*/ 21 w 42"/>
                    <a:gd name="T19" fmla="*/ 0 h 44"/>
                    <a:gd name="T20" fmla="*/ 29 w 42"/>
                    <a:gd name="T21" fmla="*/ 2 h 44"/>
                    <a:gd name="T22" fmla="*/ 32 w 42"/>
                    <a:gd name="T23" fmla="*/ 4 h 44"/>
                    <a:gd name="T24" fmla="*/ 36 w 42"/>
                    <a:gd name="T25" fmla="*/ 10 h 44"/>
                    <a:gd name="T26" fmla="*/ 38 w 42"/>
                    <a:gd name="T27" fmla="*/ 15 h 44"/>
                    <a:gd name="T28" fmla="*/ 40 w 42"/>
                    <a:gd name="T29" fmla="*/ 19 h 44"/>
                    <a:gd name="T30" fmla="*/ 40 w 42"/>
                    <a:gd name="T31" fmla="*/ 22 h 44"/>
                    <a:gd name="T32" fmla="*/ 42 w 42"/>
                    <a:gd name="T33" fmla="*/ 22 h 44"/>
                    <a:gd name="T34" fmla="*/ 38 w 42"/>
                    <a:gd name="T35" fmla="*/ 22 h 44"/>
                    <a:gd name="T36" fmla="*/ 32 w 42"/>
                    <a:gd name="T37" fmla="*/ 28 h 44"/>
                    <a:gd name="T38" fmla="*/ 23 w 42"/>
                    <a:gd name="T39" fmla="*/ 34 h 44"/>
                    <a:gd name="T40" fmla="*/ 13 w 42"/>
                    <a:gd name="T41" fmla="*/ 30 h 44"/>
                    <a:gd name="T42" fmla="*/ 13 w 42"/>
                    <a:gd name="T43" fmla="*/ 30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44"/>
                    <a:gd name="T68" fmla="*/ 42 w 42"/>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44">
                      <a:moveTo>
                        <a:pt x="13" y="40"/>
                      </a:moveTo>
                      <a:lnTo>
                        <a:pt x="11" y="38"/>
                      </a:lnTo>
                      <a:lnTo>
                        <a:pt x="8" y="36"/>
                      </a:lnTo>
                      <a:lnTo>
                        <a:pt x="4" y="31"/>
                      </a:lnTo>
                      <a:lnTo>
                        <a:pt x="2" y="27"/>
                      </a:lnTo>
                      <a:lnTo>
                        <a:pt x="0" y="19"/>
                      </a:lnTo>
                      <a:lnTo>
                        <a:pt x="0" y="13"/>
                      </a:lnTo>
                      <a:lnTo>
                        <a:pt x="4" y="8"/>
                      </a:lnTo>
                      <a:lnTo>
                        <a:pt x="13" y="4"/>
                      </a:lnTo>
                      <a:lnTo>
                        <a:pt x="21" y="0"/>
                      </a:lnTo>
                      <a:lnTo>
                        <a:pt x="29" y="2"/>
                      </a:lnTo>
                      <a:lnTo>
                        <a:pt x="32" y="4"/>
                      </a:lnTo>
                      <a:lnTo>
                        <a:pt x="36" y="10"/>
                      </a:lnTo>
                      <a:lnTo>
                        <a:pt x="38" y="15"/>
                      </a:lnTo>
                      <a:lnTo>
                        <a:pt x="40" y="19"/>
                      </a:lnTo>
                      <a:lnTo>
                        <a:pt x="40" y="25"/>
                      </a:lnTo>
                      <a:lnTo>
                        <a:pt x="42" y="27"/>
                      </a:lnTo>
                      <a:lnTo>
                        <a:pt x="38" y="31"/>
                      </a:lnTo>
                      <a:lnTo>
                        <a:pt x="32" y="38"/>
                      </a:lnTo>
                      <a:lnTo>
                        <a:pt x="23" y="44"/>
                      </a:lnTo>
                      <a:lnTo>
                        <a:pt x="13" y="40"/>
                      </a:lnTo>
                      <a:close/>
                    </a:path>
                  </a:pathLst>
                </a:custGeom>
                <a:solidFill>
                  <a:srgbClr val="000000"/>
                </a:solidFill>
                <a:ln w="9525">
                  <a:noFill/>
                  <a:round/>
                  <a:headEnd/>
                  <a:tailEnd/>
                </a:ln>
              </p:spPr>
              <p:txBody>
                <a:bodyPr/>
                <a:lstStyle/>
                <a:p>
                  <a:endParaRPr lang="en-US"/>
                </a:p>
              </p:txBody>
            </p:sp>
            <p:sp>
              <p:nvSpPr>
                <p:cNvPr id="59474" name="Freeform 79"/>
                <p:cNvSpPr>
                  <a:spLocks/>
                </p:cNvSpPr>
                <p:nvPr/>
              </p:nvSpPr>
              <p:spPr bwMode="auto">
                <a:xfrm>
                  <a:off x="3746" y="2724"/>
                  <a:ext cx="42" cy="41"/>
                </a:xfrm>
                <a:custGeom>
                  <a:avLst/>
                  <a:gdLst>
                    <a:gd name="T0" fmla="*/ 14 w 42"/>
                    <a:gd name="T1" fmla="*/ 48 h 40"/>
                    <a:gd name="T2" fmla="*/ 10 w 42"/>
                    <a:gd name="T3" fmla="*/ 44 h 40"/>
                    <a:gd name="T4" fmla="*/ 2 w 42"/>
                    <a:gd name="T5" fmla="*/ 35 h 40"/>
                    <a:gd name="T6" fmla="*/ 0 w 42"/>
                    <a:gd name="T7" fmla="*/ 19 h 40"/>
                    <a:gd name="T8" fmla="*/ 0 w 42"/>
                    <a:gd name="T9" fmla="*/ 13 h 40"/>
                    <a:gd name="T10" fmla="*/ 2 w 42"/>
                    <a:gd name="T11" fmla="*/ 7 h 40"/>
                    <a:gd name="T12" fmla="*/ 12 w 42"/>
                    <a:gd name="T13" fmla="*/ 4 h 40"/>
                    <a:gd name="T14" fmla="*/ 19 w 42"/>
                    <a:gd name="T15" fmla="*/ 0 h 40"/>
                    <a:gd name="T16" fmla="*/ 27 w 42"/>
                    <a:gd name="T17" fmla="*/ 2 h 40"/>
                    <a:gd name="T18" fmla="*/ 33 w 42"/>
                    <a:gd name="T19" fmla="*/ 6 h 40"/>
                    <a:gd name="T20" fmla="*/ 37 w 42"/>
                    <a:gd name="T21" fmla="*/ 9 h 40"/>
                    <a:gd name="T22" fmla="*/ 40 w 42"/>
                    <a:gd name="T23" fmla="*/ 19 h 40"/>
                    <a:gd name="T24" fmla="*/ 42 w 42"/>
                    <a:gd name="T25" fmla="*/ 33 h 40"/>
                    <a:gd name="T26" fmla="*/ 38 w 42"/>
                    <a:gd name="T27" fmla="*/ 36 h 40"/>
                    <a:gd name="T28" fmla="*/ 35 w 42"/>
                    <a:gd name="T29" fmla="*/ 44 h 40"/>
                    <a:gd name="T30" fmla="*/ 31 w 42"/>
                    <a:gd name="T31" fmla="*/ 46 h 40"/>
                    <a:gd name="T32" fmla="*/ 25 w 42"/>
                    <a:gd name="T33" fmla="*/ 50 h 40"/>
                    <a:gd name="T34" fmla="*/ 19 w 42"/>
                    <a:gd name="T35" fmla="*/ 50 h 40"/>
                    <a:gd name="T36" fmla="*/ 14 w 42"/>
                    <a:gd name="T37" fmla="*/ 48 h 40"/>
                    <a:gd name="T38" fmla="*/ 14 w 42"/>
                    <a:gd name="T39" fmla="*/ 48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40"/>
                    <a:gd name="T62" fmla="*/ 42 w 42"/>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40">
                      <a:moveTo>
                        <a:pt x="14" y="38"/>
                      </a:moveTo>
                      <a:lnTo>
                        <a:pt x="10" y="34"/>
                      </a:lnTo>
                      <a:lnTo>
                        <a:pt x="2" y="25"/>
                      </a:lnTo>
                      <a:lnTo>
                        <a:pt x="0" y="19"/>
                      </a:lnTo>
                      <a:lnTo>
                        <a:pt x="0" y="13"/>
                      </a:lnTo>
                      <a:lnTo>
                        <a:pt x="2" y="7"/>
                      </a:lnTo>
                      <a:lnTo>
                        <a:pt x="12" y="4"/>
                      </a:lnTo>
                      <a:lnTo>
                        <a:pt x="19" y="0"/>
                      </a:lnTo>
                      <a:lnTo>
                        <a:pt x="27" y="2"/>
                      </a:lnTo>
                      <a:lnTo>
                        <a:pt x="33" y="6"/>
                      </a:lnTo>
                      <a:lnTo>
                        <a:pt x="37" y="9"/>
                      </a:lnTo>
                      <a:lnTo>
                        <a:pt x="40" y="19"/>
                      </a:lnTo>
                      <a:lnTo>
                        <a:pt x="42" y="23"/>
                      </a:lnTo>
                      <a:lnTo>
                        <a:pt x="38" y="26"/>
                      </a:lnTo>
                      <a:lnTo>
                        <a:pt x="35" y="34"/>
                      </a:lnTo>
                      <a:lnTo>
                        <a:pt x="31" y="36"/>
                      </a:lnTo>
                      <a:lnTo>
                        <a:pt x="25" y="40"/>
                      </a:lnTo>
                      <a:lnTo>
                        <a:pt x="19" y="40"/>
                      </a:lnTo>
                      <a:lnTo>
                        <a:pt x="14" y="38"/>
                      </a:lnTo>
                      <a:close/>
                    </a:path>
                  </a:pathLst>
                </a:custGeom>
                <a:solidFill>
                  <a:srgbClr val="000000"/>
                </a:solidFill>
                <a:ln w="9525">
                  <a:noFill/>
                  <a:round/>
                  <a:headEnd/>
                  <a:tailEnd/>
                </a:ln>
              </p:spPr>
              <p:txBody>
                <a:bodyPr/>
                <a:lstStyle/>
                <a:p>
                  <a:endParaRPr lang="en-US"/>
                </a:p>
              </p:txBody>
            </p:sp>
            <p:sp>
              <p:nvSpPr>
                <p:cNvPr id="59475" name="Freeform 80"/>
                <p:cNvSpPr>
                  <a:spLocks/>
                </p:cNvSpPr>
                <p:nvPr/>
              </p:nvSpPr>
              <p:spPr bwMode="auto">
                <a:xfrm>
                  <a:off x="3817" y="2730"/>
                  <a:ext cx="46" cy="50"/>
                </a:xfrm>
                <a:custGeom>
                  <a:avLst/>
                  <a:gdLst>
                    <a:gd name="T0" fmla="*/ 11 w 45"/>
                    <a:gd name="T1" fmla="*/ 77 h 47"/>
                    <a:gd name="T2" fmla="*/ 9 w 45"/>
                    <a:gd name="T3" fmla="*/ 72 h 47"/>
                    <a:gd name="T4" fmla="*/ 7 w 45"/>
                    <a:gd name="T5" fmla="*/ 67 h 47"/>
                    <a:gd name="T6" fmla="*/ 5 w 45"/>
                    <a:gd name="T7" fmla="*/ 55 h 47"/>
                    <a:gd name="T8" fmla="*/ 2 w 45"/>
                    <a:gd name="T9" fmla="*/ 49 h 47"/>
                    <a:gd name="T10" fmla="*/ 0 w 45"/>
                    <a:gd name="T11" fmla="*/ 34 h 47"/>
                    <a:gd name="T12" fmla="*/ 2 w 45"/>
                    <a:gd name="T13" fmla="*/ 23 h 47"/>
                    <a:gd name="T14" fmla="*/ 7 w 45"/>
                    <a:gd name="T15" fmla="*/ 7 h 47"/>
                    <a:gd name="T16" fmla="*/ 15 w 45"/>
                    <a:gd name="T17" fmla="*/ 3 h 47"/>
                    <a:gd name="T18" fmla="*/ 22 w 45"/>
                    <a:gd name="T19" fmla="*/ 0 h 47"/>
                    <a:gd name="T20" fmla="*/ 40 w 45"/>
                    <a:gd name="T21" fmla="*/ 0 h 47"/>
                    <a:gd name="T22" fmla="*/ 46 w 45"/>
                    <a:gd name="T23" fmla="*/ 1 h 47"/>
                    <a:gd name="T24" fmla="*/ 50 w 45"/>
                    <a:gd name="T25" fmla="*/ 5 h 47"/>
                    <a:gd name="T26" fmla="*/ 53 w 45"/>
                    <a:gd name="T27" fmla="*/ 23 h 47"/>
                    <a:gd name="T28" fmla="*/ 55 w 45"/>
                    <a:gd name="T29" fmla="*/ 34 h 47"/>
                    <a:gd name="T30" fmla="*/ 53 w 45"/>
                    <a:gd name="T31" fmla="*/ 36 h 47"/>
                    <a:gd name="T32" fmla="*/ 51 w 45"/>
                    <a:gd name="T33" fmla="*/ 46 h 47"/>
                    <a:gd name="T34" fmla="*/ 48 w 45"/>
                    <a:gd name="T35" fmla="*/ 55 h 47"/>
                    <a:gd name="T36" fmla="*/ 44 w 45"/>
                    <a:gd name="T37" fmla="*/ 71 h 47"/>
                    <a:gd name="T38" fmla="*/ 40 w 45"/>
                    <a:gd name="T39" fmla="*/ 81 h 47"/>
                    <a:gd name="T40" fmla="*/ 34 w 45"/>
                    <a:gd name="T41" fmla="*/ 87 h 47"/>
                    <a:gd name="T42" fmla="*/ 19 w 45"/>
                    <a:gd name="T43" fmla="*/ 83 h 47"/>
                    <a:gd name="T44" fmla="*/ 11 w 45"/>
                    <a:gd name="T45" fmla="*/ 77 h 47"/>
                    <a:gd name="T46" fmla="*/ 11 w 45"/>
                    <a:gd name="T47" fmla="*/ 77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11" y="41"/>
                      </a:moveTo>
                      <a:lnTo>
                        <a:pt x="9" y="39"/>
                      </a:lnTo>
                      <a:lnTo>
                        <a:pt x="7" y="36"/>
                      </a:lnTo>
                      <a:lnTo>
                        <a:pt x="5" y="30"/>
                      </a:lnTo>
                      <a:lnTo>
                        <a:pt x="2" y="26"/>
                      </a:lnTo>
                      <a:lnTo>
                        <a:pt x="0" y="19"/>
                      </a:lnTo>
                      <a:lnTo>
                        <a:pt x="2" y="13"/>
                      </a:lnTo>
                      <a:lnTo>
                        <a:pt x="7" y="7"/>
                      </a:lnTo>
                      <a:lnTo>
                        <a:pt x="15" y="3"/>
                      </a:lnTo>
                      <a:lnTo>
                        <a:pt x="22" y="0"/>
                      </a:lnTo>
                      <a:lnTo>
                        <a:pt x="30" y="0"/>
                      </a:lnTo>
                      <a:lnTo>
                        <a:pt x="36" y="1"/>
                      </a:lnTo>
                      <a:lnTo>
                        <a:pt x="40" y="5"/>
                      </a:lnTo>
                      <a:lnTo>
                        <a:pt x="43" y="13"/>
                      </a:lnTo>
                      <a:lnTo>
                        <a:pt x="45" y="19"/>
                      </a:lnTo>
                      <a:lnTo>
                        <a:pt x="43" y="20"/>
                      </a:lnTo>
                      <a:lnTo>
                        <a:pt x="41" y="24"/>
                      </a:lnTo>
                      <a:lnTo>
                        <a:pt x="38" y="30"/>
                      </a:lnTo>
                      <a:lnTo>
                        <a:pt x="34" y="38"/>
                      </a:lnTo>
                      <a:lnTo>
                        <a:pt x="30" y="43"/>
                      </a:lnTo>
                      <a:lnTo>
                        <a:pt x="24" y="47"/>
                      </a:lnTo>
                      <a:lnTo>
                        <a:pt x="19" y="45"/>
                      </a:lnTo>
                      <a:lnTo>
                        <a:pt x="11" y="41"/>
                      </a:lnTo>
                      <a:close/>
                    </a:path>
                  </a:pathLst>
                </a:custGeom>
                <a:solidFill>
                  <a:srgbClr val="000000"/>
                </a:solidFill>
                <a:ln w="9525">
                  <a:noFill/>
                  <a:round/>
                  <a:headEnd/>
                  <a:tailEnd/>
                </a:ln>
              </p:spPr>
              <p:txBody>
                <a:bodyPr/>
                <a:lstStyle/>
                <a:p>
                  <a:endParaRPr lang="en-US"/>
                </a:p>
              </p:txBody>
            </p:sp>
            <p:sp>
              <p:nvSpPr>
                <p:cNvPr id="59476" name="Freeform 81"/>
                <p:cNvSpPr>
                  <a:spLocks/>
                </p:cNvSpPr>
                <p:nvPr/>
              </p:nvSpPr>
              <p:spPr bwMode="auto">
                <a:xfrm>
                  <a:off x="3829" y="2600"/>
                  <a:ext cx="44" cy="35"/>
                </a:xfrm>
                <a:custGeom>
                  <a:avLst/>
                  <a:gdLst>
                    <a:gd name="T0" fmla="*/ 11 w 44"/>
                    <a:gd name="T1" fmla="*/ 41 h 34"/>
                    <a:gd name="T2" fmla="*/ 8 w 44"/>
                    <a:gd name="T3" fmla="*/ 37 h 34"/>
                    <a:gd name="T4" fmla="*/ 2 w 44"/>
                    <a:gd name="T5" fmla="*/ 29 h 34"/>
                    <a:gd name="T6" fmla="*/ 0 w 44"/>
                    <a:gd name="T7" fmla="*/ 13 h 34"/>
                    <a:gd name="T8" fmla="*/ 2 w 44"/>
                    <a:gd name="T9" fmla="*/ 8 h 34"/>
                    <a:gd name="T10" fmla="*/ 4 w 44"/>
                    <a:gd name="T11" fmla="*/ 4 h 34"/>
                    <a:gd name="T12" fmla="*/ 11 w 44"/>
                    <a:gd name="T13" fmla="*/ 2 h 34"/>
                    <a:gd name="T14" fmla="*/ 21 w 44"/>
                    <a:gd name="T15" fmla="*/ 0 h 34"/>
                    <a:gd name="T16" fmla="*/ 27 w 44"/>
                    <a:gd name="T17" fmla="*/ 0 h 34"/>
                    <a:gd name="T18" fmla="*/ 32 w 44"/>
                    <a:gd name="T19" fmla="*/ 0 h 34"/>
                    <a:gd name="T20" fmla="*/ 38 w 44"/>
                    <a:gd name="T21" fmla="*/ 2 h 34"/>
                    <a:gd name="T22" fmla="*/ 42 w 44"/>
                    <a:gd name="T23" fmla="*/ 10 h 34"/>
                    <a:gd name="T24" fmla="*/ 44 w 44"/>
                    <a:gd name="T25" fmla="*/ 29 h 34"/>
                    <a:gd name="T26" fmla="*/ 36 w 44"/>
                    <a:gd name="T27" fmla="*/ 35 h 34"/>
                    <a:gd name="T28" fmla="*/ 30 w 44"/>
                    <a:gd name="T29" fmla="*/ 42 h 34"/>
                    <a:gd name="T30" fmla="*/ 21 w 44"/>
                    <a:gd name="T31" fmla="*/ 44 h 34"/>
                    <a:gd name="T32" fmla="*/ 11 w 44"/>
                    <a:gd name="T33" fmla="*/ 41 h 34"/>
                    <a:gd name="T34" fmla="*/ 11 w 44"/>
                    <a:gd name="T35" fmla="*/ 4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4"/>
                    <a:gd name="T56" fmla="*/ 44 w 4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4">
                      <a:moveTo>
                        <a:pt x="11" y="31"/>
                      </a:moveTo>
                      <a:lnTo>
                        <a:pt x="8" y="27"/>
                      </a:lnTo>
                      <a:lnTo>
                        <a:pt x="2" y="19"/>
                      </a:lnTo>
                      <a:lnTo>
                        <a:pt x="0" y="13"/>
                      </a:lnTo>
                      <a:lnTo>
                        <a:pt x="2" y="8"/>
                      </a:lnTo>
                      <a:lnTo>
                        <a:pt x="4" y="4"/>
                      </a:lnTo>
                      <a:lnTo>
                        <a:pt x="11" y="2"/>
                      </a:lnTo>
                      <a:lnTo>
                        <a:pt x="21" y="0"/>
                      </a:lnTo>
                      <a:lnTo>
                        <a:pt x="27" y="0"/>
                      </a:lnTo>
                      <a:lnTo>
                        <a:pt x="32" y="0"/>
                      </a:lnTo>
                      <a:lnTo>
                        <a:pt x="38" y="2"/>
                      </a:lnTo>
                      <a:lnTo>
                        <a:pt x="42" y="10"/>
                      </a:lnTo>
                      <a:lnTo>
                        <a:pt x="44" y="19"/>
                      </a:lnTo>
                      <a:lnTo>
                        <a:pt x="36" y="25"/>
                      </a:lnTo>
                      <a:lnTo>
                        <a:pt x="30" y="32"/>
                      </a:lnTo>
                      <a:lnTo>
                        <a:pt x="21" y="34"/>
                      </a:lnTo>
                      <a:lnTo>
                        <a:pt x="11" y="31"/>
                      </a:lnTo>
                      <a:close/>
                    </a:path>
                  </a:pathLst>
                </a:custGeom>
                <a:solidFill>
                  <a:srgbClr val="000000"/>
                </a:solidFill>
                <a:ln w="9525">
                  <a:noFill/>
                  <a:round/>
                  <a:headEnd/>
                  <a:tailEnd/>
                </a:ln>
              </p:spPr>
              <p:txBody>
                <a:bodyPr/>
                <a:lstStyle/>
                <a:p>
                  <a:endParaRPr lang="en-US"/>
                </a:p>
              </p:txBody>
            </p:sp>
            <p:sp>
              <p:nvSpPr>
                <p:cNvPr id="59477" name="Freeform 82"/>
                <p:cNvSpPr>
                  <a:spLocks/>
                </p:cNvSpPr>
                <p:nvPr/>
              </p:nvSpPr>
              <p:spPr bwMode="auto">
                <a:xfrm>
                  <a:off x="3903" y="2602"/>
                  <a:ext cx="48" cy="52"/>
                </a:xfrm>
                <a:custGeom>
                  <a:avLst/>
                  <a:gdLst>
                    <a:gd name="T0" fmla="*/ 15 w 48"/>
                    <a:gd name="T1" fmla="*/ 80 h 49"/>
                    <a:gd name="T2" fmla="*/ 13 w 48"/>
                    <a:gd name="T3" fmla="*/ 76 h 49"/>
                    <a:gd name="T4" fmla="*/ 10 w 48"/>
                    <a:gd name="T5" fmla="*/ 68 h 49"/>
                    <a:gd name="T6" fmla="*/ 6 w 48"/>
                    <a:gd name="T7" fmla="*/ 57 h 49"/>
                    <a:gd name="T8" fmla="*/ 2 w 48"/>
                    <a:gd name="T9" fmla="*/ 51 h 49"/>
                    <a:gd name="T10" fmla="*/ 0 w 48"/>
                    <a:gd name="T11" fmla="*/ 37 h 49"/>
                    <a:gd name="T12" fmla="*/ 0 w 48"/>
                    <a:gd name="T13" fmla="*/ 23 h 49"/>
                    <a:gd name="T14" fmla="*/ 2 w 48"/>
                    <a:gd name="T15" fmla="*/ 19 h 49"/>
                    <a:gd name="T16" fmla="*/ 6 w 48"/>
                    <a:gd name="T17" fmla="*/ 8 h 49"/>
                    <a:gd name="T18" fmla="*/ 12 w 48"/>
                    <a:gd name="T19" fmla="*/ 6 h 49"/>
                    <a:gd name="T20" fmla="*/ 19 w 48"/>
                    <a:gd name="T21" fmla="*/ 4 h 49"/>
                    <a:gd name="T22" fmla="*/ 23 w 48"/>
                    <a:gd name="T23" fmla="*/ 0 h 49"/>
                    <a:gd name="T24" fmla="*/ 31 w 48"/>
                    <a:gd name="T25" fmla="*/ 0 h 49"/>
                    <a:gd name="T26" fmla="*/ 34 w 48"/>
                    <a:gd name="T27" fmla="*/ 0 h 49"/>
                    <a:gd name="T28" fmla="*/ 38 w 48"/>
                    <a:gd name="T29" fmla="*/ 2 h 49"/>
                    <a:gd name="T30" fmla="*/ 44 w 48"/>
                    <a:gd name="T31" fmla="*/ 6 h 49"/>
                    <a:gd name="T32" fmla="*/ 46 w 48"/>
                    <a:gd name="T33" fmla="*/ 21 h 49"/>
                    <a:gd name="T34" fmla="*/ 46 w 48"/>
                    <a:gd name="T35" fmla="*/ 29 h 49"/>
                    <a:gd name="T36" fmla="*/ 48 w 48"/>
                    <a:gd name="T37" fmla="*/ 41 h 49"/>
                    <a:gd name="T38" fmla="*/ 48 w 48"/>
                    <a:gd name="T39" fmla="*/ 51 h 49"/>
                    <a:gd name="T40" fmla="*/ 48 w 48"/>
                    <a:gd name="T41" fmla="*/ 54 h 49"/>
                    <a:gd name="T42" fmla="*/ 46 w 48"/>
                    <a:gd name="T43" fmla="*/ 54 h 49"/>
                    <a:gd name="T44" fmla="*/ 46 w 48"/>
                    <a:gd name="T45" fmla="*/ 60 h 49"/>
                    <a:gd name="T46" fmla="*/ 44 w 48"/>
                    <a:gd name="T47" fmla="*/ 72 h 49"/>
                    <a:gd name="T48" fmla="*/ 42 w 48"/>
                    <a:gd name="T49" fmla="*/ 80 h 49"/>
                    <a:gd name="T50" fmla="*/ 36 w 48"/>
                    <a:gd name="T51" fmla="*/ 84 h 49"/>
                    <a:gd name="T52" fmla="*/ 32 w 48"/>
                    <a:gd name="T53" fmla="*/ 89 h 49"/>
                    <a:gd name="T54" fmla="*/ 25 w 48"/>
                    <a:gd name="T55" fmla="*/ 85 h 49"/>
                    <a:gd name="T56" fmla="*/ 15 w 48"/>
                    <a:gd name="T57" fmla="*/ 80 h 49"/>
                    <a:gd name="T58" fmla="*/ 15 w 48"/>
                    <a:gd name="T59" fmla="*/ 80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49"/>
                    <a:gd name="T92" fmla="*/ 48 w 48"/>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49">
                      <a:moveTo>
                        <a:pt x="15" y="44"/>
                      </a:moveTo>
                      <a:lnTo>
                        <a:pt x="13" y="42"/>
                      </a:lnTo>
                      <a:lnTo>
                        <a:pt x="10" y="38"/>
                      </a:lnTo>
                      <a:lnTo>
                        <a:pt x="6" y="32"/>
                      </a:lnTo>
                      <a:lnTo>
                        <a:pt x="2" y="28"/>
                      </a:lnTo>
                      <a:lnTo>
                        <a:pt x="0" y="21"/>
                      </a:lnTo>
                      <a:lnTo>
                        <a:pt x="0" y="13"/>
                      </a:lnTo>
                      <a:lnTo>
                        <a:pt x="2" y="9"/>
                      </a:lnTo>
                      <a:lnTo>
                        <a:pt x="6" y="8"/>
                      </a:lnTo>
                      <a:lnTo>
                        <a:pt x="12" y="6"/>
                      </a:lnTo>
                      <a:lnTo>
                        <a:pt x="19" y="4"/>
                      </a:lnTo>
                      <a:lnTo>
                        <a:pt x="23" y="0"/>
                      </a:lnTo>
                      <a:lnTo>
                        <a:pt x="31" y="0"/>
                      </a:lnTo>
                      <a:lnTo>
                        <a:pt x="34" y="0"/>
                      </a:lnTo>
                      <a:lnTo>
                        <a:pt x="38" y="2"/>
                      </a:lnTo>
                      <a:lnTo>
                        <a:pt x="44" y="6"/>
                      </a:lnTo>
                      <a:lnTo>
                        <a:pt x="46" y="11"/>
                      </a:lnTo>
                      <a:lnTo>
                        <a:pt x="46" y="17"/>
                      </a:lnTo>
                      <a:lnTo>
                        <a:pt x="48" y="23"/>
                      </a:lnTo>
                      <a:lnTo>
                        <a:pt x="48" y="28"/>
                      </a:lnTo>
                      <a:lnTo>
                        <a:pt x="48" y="30"/>
                      </a:lnTo>
                      <a:lnTo>
                        <a:pt x="46" y="30"/>
                      </a:lnTo>
                      <a:lnTo>
                        <a:pt x="46" y="34"/>
                      </a:lnTo>
                      <a:lnTo>
                        <a:pt x="44" y="40"/>
                      </a:lnTo>
                      <a:lnTo>
                        <a:pt x="42" y="44"/>
                      </a:lnTo>
                      <a:lnTo>
                        <a:pt x="36" y="46"/>
                      </a:lnTo>
                      <a:lnTo>
                        <a:pt x="32" y="49"/>
                      </a:lnTo>
                      <a:lnTo>
                        <a:pt x="25" y="47"/>
                      </a:lnTo>
                      <a:lnTo>
                        <a:pt x="15" y="44"/>
                      </a:lnTo>
                      <a:close/>
                    </a:path>
                  </a:pathLst>
                </a:custGeom>
                <a:solidFill>
                  <a:srgbClr val="000000"/>
                </a:solidFill>
                <a:ln w="9525">
                  <a:noFill/>
                  <a:round/>
                  <a:headEnd/>
                  <a:tailEnd/>
                </a:ln>
              </p:spPr>
              <p:txBody>
                <a:bodyPr/>
                <a:lstStyle/>
                <a:p>
                  <a:endParaRPr lang="en-US"/>
                </a:p>
              </p:txBody>
            </p:sp>
            <p:sp>
              <p:nvSpPr>
                <p:cNvPr id="59478" name="Freeform 83"/>
                <p:cNvSpPr>
                  <a:spLocks/>
                </p:cNvSpPr>
                <p:nvPr/>
              </p:nvSpPr>
              <p:spPr bwMode="auto">
                <a:xfrm>
                  <a:off x="3913" y="2497"/>
                  <a:ext cx="46" cy="43"/>
                </a:xfrm>
                <a:custGeom>
                  <a:avLst/>
                  <a:gdLst>
                    <a:gd name="T0" fmla="*/ 13 w 45"/>
                    <a:gd name="T1" fmla="*/ 48 h 42"/>
                    <a:gd name="T2" fmla="*/ 11 w 45"/>
                    <a:gd name="T3" fmla="*/ 46 h 42"/>
                    <a:gd name="T4" fmla="*/ 9 w 45"/>
                    <a:gd name="T5" fmla="*/ 43 h 42"/>
                    <a:gd name="T6" fmla="*/ 3 w 45"/>
                    <a:gd name="T7" fmla="*/ 37 h 42"/>
                    <a:gd name="T8" fmla="*/ 2 w 45"/>
                    <a:gd name="T9" fmla="*/ 33 h 42"/>
                    <a:gd name="T10" fmla="*/ 0 w 45"/>
                    <a:gd name="T11" fmla="*/ 15 h 42"/>
                    <a:gd name="T12" fmla="*/ 2 w 45"/>
                    <a:gd name="T13" fmla="*/ 10 h 42"/>
                    <a:gd name="T14" fmla="*/ 3 w 45"/>
                    <a:gd name="T15" fmla="*/ 6 h 42"/>
                    <a:gd name="T16" fmla="*/ 7 w 45"/>
                    <a:gd name="T17" fmla="*/ 4 h 42"/>
                    <a:gd name="T18" fmla="*/ 11 w 45"/>
                    <a:gd name="T19" fmla="*/ 2 h 42"/>
                    <a:gd name="T20" fmla="*/ 19 w 45"/>
                    <a:gd name="T21" fmla="*/ 2 h 42"/>
                    <a:gd name="T22" fmla="*/ 34 w 45"/>
                    <a:gd name="T23" fmla="*/ 0 h 42"/>
                    <a:gd name="T24" fmla="*/ 38 w 45"/>
                    <a:gd name="T25" fmla="*/ 0 h 42"/>
                    <a:gd name="T26" fmla="*/ 44 w 45"/>
                    <a:gd name="T27" fmla="*/ 2 h 42"/>
                    <a:gd name="T28" fmla="*/ 48 w 45"/>
                    <a:gd name="T29" fmla="*/ 2 h 42"/>
                    <a:gd name="T30" fmla="*/ 51 w 45"/>
                    <a:gd name="T31" fmla="*/ 6 h 42"/>
                    <a:gd name="T32" fmla="*/ 55 w 45"/>
                    <a:gd name="T33" fmla="*/ 12 h 42"/>
                    <a:gd name="T34" fmla="*/ 55 w 45"/>
                    <a:gd name="T35" fmla="*/ 15 h 42"/>
                    <a:gd name="T36" fmla="*/ 55 w 45"/>
                    <a:gd name="T37" fmla="*/ 31 h 42"/>
                    <a:gd name="T38" fmla="*/ 55 w 45"/>
                    <a:gd name="T39" fmla="*/ 35 h 42"/>
                    <a:gd name="T40" fmla="*/ 55 w 45"/>
                    <a:gd name="T41" fmla="*/ 37 h 42"/>
                    <a:gd name="T42" fmla="*/ 51 w 45"/>
                    <a:gd name="T43" fmla="*/ 39 h 42"/>
                    <a:gd name="T44" fmla="*/ 46 w 45"/>
                    <a:gd name="T45" fmla="*/ 46 h 42"/>
                    <a:gd name="T46" fmla="*/ 40 w 45"/>
                    <a:gd name="T47" fmla="*/ 48 h 42"/>
                    <a:gd name="T48" fmla="*/ 34 w 45"/>
                    <a:gd name="T49" fmla="*/ 52 h 42"/>
                    <a:gd name="T50" fmla="*/ 19 w 45"/>
                    <a:gd name="T51" fmla="*/ 50 h 42"/>
                    <a:gd name="T52" fmla="*/ 13 w 45"/>
                    <a:gd name="T53" fmla="*/ 48 h 42"/>
                    <a:gd name="T54" fmla="*/ 13 w 45"/>
                    <a:gd name="T55" fmla="*/ 48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
                    <a:gd name="T85" fmla="*/ 0 h 42"/>
                    <a:gd name="T86" fmla="*/ 45 w 45"/>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 h="42">
                      <a:moveTo>
                        <a:pt x="13" y="38"/>
                      </a:moveTo>
                      <a:lnTo>
                        <a:pt x="11" y="36"/>
                      </a:lnTo>
                      <a:lnTo>
                        <a:pt x="9" y="33"/>
                      </a:lnTo>
                      <a:lnTo>
                        <a:pt x="3" y="27"/>
                      </a:lnTo>
                      <a:lnTo>
                        <a:pt x="2" y="23"/>
                      </a:lnTo>
                      <a:lnTo>
                        <a:pt x="0" y="15"/>
                      </a:lnTo>
                      <a:lnTo>
                        <a:pt x="2" y="10"/>
                      </a:lnTo>
                      <a:lnTo>
                        <a:pt x="3" y="6"/>
                      </a:lnTo>
                      <a:lnTo>
                        <a:pt x="7" y="4"/>
                      </a:lnTo>
                      <a:lnTo>
                        <a:pt x="11" y="2"/>
                      </a:lnTo>
                      <a:lnTo>
                        <a:pt x="19" y="2"/>
                      </a:lnTo>
                      <a:lnTo>
                        <a:pt x="24" y="0"/>
                      </a:lnTo>
                      <a:lnTo>
                        <a:pt x="28" y="0"/>
                      </a:lnTo>
                      <a:lnTo>
                        <a:pt x="34" y="2"/>
                      </a:lnTo>
                      <a:lnTo>
                        <a:pt x="38" y="2"/>
                      </a:lnTo>
                      <a:lnTo>
                        <a:pt x="41" y="6"/>
                      </a:lnTo>
                      <a:lnTo>
                        <a:pt x="45" y="12"/>
                      </a:lnTo>
                      <a:lnTo>
                        <a:pt x="45" y="15"/>
                      </a:lnTo>
                      <a:lnTo>
                        <a:pt x="45" y="21"/>
                      </a:lnTo>
                      <a:lnTo>
                        <a:pt x="45" y="25"/>
                      </a:lnTo>
                      <a:lnTo>
                        <a:pt x="45" y="27"/>
                      </a:lnTo>
                      <a:lnTo>
                        <a:pt x="41" y="29"/>
                      </a:lnTo>
                      <a:lnTo>
                        <a:pt x="36" y="36"/>
                      </a:lnTo>
                      <a:lnTo>
                        <a:pt x="30" y="38"/>
                      </a:lnTo>
                      <a:lnTo>
                        <a:pt x="24" y="42"/>
                      </a:lnTo>
                      <a:lnTo>
                        <a:pt x="19" y="40"/>
                      </a:lnTo>
                      <a:lnTo>
                        <a:pt x="13" y="38"/>
                      </a:lnTo>
                      <a:close/>
                    </a:path>
                  </a:pathLst>
                </a:custGeom>
                <a:solidFill>
                  <a:srgbClr val="000000"/>
                </a:solidFill>
                <a:ln w="9525">
                  <a:noFill/>
                  <a:round/>
                  <a:headEnd/>
                  <a:tailEnd/>
                </a:ln>
              </p:spPr>
              <p:txBody>
                <a:bodyPr/>
                <a:lstStyle/>
                <a:p>
                  <a:endParaRPr lang="en-US"/>
                </a:p>
              </p:txBody>
            </p:sp>
            <p:sp>
              <p:nvSpPr>
                <p:cNvPr id="59479" name="Freeform 84"/>
                <p:cNvSpPr>
                  <a:spLocks/>
                </p:cNvSpPr>
                <p:nvPr/>
              </p:nvSpPr>
              <p:spPr bwMode="auto">
                <a:xfrm>
                  <a:off x="3319" y="3377"/>
                  <a:ext cx="138" cy="289"/>
                </a:xfrm>
                <a:custGeom>
                  <a:avLst/>
                  <a:gdLst>
                    <a:gd name="T0" fmla="*/ 0 w 137"/>
                    <a:gd name="T1" fmla="*/ 376 h 280"/>
                    <a:gd name="T2" fmla="*/ 0 w 137"/>
                    <a:gd name="T3" fmla="*/ 374 h 280"/>
                    <a:gd name="T4" fmla="*/ 2 w 137"/>
                    <a:gd name="T5" fmla="*/ 365 h 280"/>
                    <a:gd name="T6" fmla="*/ 2 w 137"/>
                    <a:gd name="T7" fmla="*/ 358 h 280"/>
                    <a:gd name="T8" fmla="*/ 4 w 137"/>
                    <a:gd name="T9" fmla="*/ 353 h 280"/>
                    <a:gd name="T10" fmla="*/ 4 w 137"/>
                    <a:gd name="T11" fmla="*/ 344 h 280"/>
                    <a:gd name="T12" fmla="*/ 7 w 137"/>
                    <a:gd name="T13" fmla="*/ 334 h 280"/>
                    <a:gd name="T14" fmla="*/ 9 w 137"/>
                    <a:gd name="T15" fmla="*/ 324 h 280"/>
                    <a:gd name="T16" fmla="*/ 11 w 137"/>
                    <a:gd name="T17" fmla="*/ 313 h 280"/>
                    <a:gd name="T18" fmla="*/ 15 w 137"/>
                    <a:gd name="T19" fmla="*/ 299 h 280"/>
                    <a:gd name="T20" fmla="*/ 17 w 137"/>
                    <a:gd name="T21" fmla="*/ 289 h 280"/>
                    <a:gd name="T22" fmla="*/ 21 w 137"/>
                    <a:gd name="T23" fmla="*/ 277 h 280"/>
                    <a:gd name="T24" fmla="*/ 25 w 137"/>
                    <a:gd name="T25" fmla="*/ 263 h 280"/>
                    <a:gd name="T26" fmla="*/ 28 w 137"/>
                    <a:gd name="T27" fmla="*/ 248 h 280"/>
                    <a:gd name="T28" fmla="*/ 32 w 137"/>
                    <a:gd name="T29" fmla="*/ 234 h 280"/>
                    <a:gd name="T30" fmla="*/ 34 w 137"/>
                    <a:gd name="T31" fmla="*/ 227 h 280"/>
                    <a:gd name="T32" fmla="*/ 36 w 137"/>
                    <a:gd name="T33" fmla="*/ 219 h 280"/>
                    <a:gd name="T34" fmla="*/ 36 w 137"/>
                    <a:gd name="T35" fmla="*/ 211 h 280"/>
                    <a:gd name="T36" fmla="*/ 38 w 137"/>
                    <a:gd name="T37" fmla="*/ 203 h 280"/>
                    <a:gd name="T38" fmla="*/ 40 w 137"/>
                    <a:gd name="T39" fmla="*/ 197 h 280"/>
                    <a:gd name="T40" fmla="*/ 44 w 137"/>
                    <a:gd name="T41" fmla="*/ 188 h 280"/>
                    <a:gd name="T42" fmla="*/ 44 w 137"/>
                    <a:gd name="T43" fmla="*/ 179 h 280"/>
                    <a:gd name="T44" fmla="*/ 47 w 137"/>
                    <a:gd name="T45" fmla="*/ 172 h 280"/>
                    <a:gd name="T46" fmla="*/ 49 w 137"/>
                    <a:gd name="T47" fmla="*/ 165 h 280"/>
                    <a:gd name="T48" fmla="*/ 51 w 137"/>
                    <a:gd name="T49" fmla="*/ 157 h 280"/>
                    <a:gd name="T50" fmla="*/ 53 w 137"/>
                    <a:gd name="T51" fmla="*/ 151 h 280"/>
                    <a:gd name="T52" fmla="*/ 57 w 137"/>
                    <a:gd name="T53" fmla="*/ 141 h 280"/>
                    <a:gd name="T54" fmla="*/ 61 w 137"/>
                    <a:gd name="T55" fmla="*/ 125 h 280"/>
                    <a:gd name="T56" fmla="*/ 66 w 137"/>
                    <a:gd name="T57" fmla="*/ 113 h 280"/>
                    <a:gd name="T58" fmla="*/ 68 w 137"/>
                    <a:gd name="T59" fmla="*/ 102 h 280"/>
                    <a:gd name="T60" fmla="*/ 80 w 137"/>
                    <a:gd name="T61" fmla="*/ 94 h 280"/>
                    <a:gd name="T62" fmla="*/ 82 w 137"/>
                    <a:gd name="T63" fmla="*/ 85 h 280"/>
                    <a:gd name="T64" fmla="*/ 84 w 137"/>
                    <a:gd name="T65" fmla="*/ 79 h 280"/>
                    <a:gd name="T66" fmla="*/ 90 w 137"/>
                    <a:gd name="T67" fmla="*/ 68 h 280"/>
                    <a:gd name="T68" fmla="*/ 93 w 137"/>
                    <a:gd name="T69" fmla="*/ 49 h 280"/>
                    <a:gd name="T70" fmla="*/ 97 w 137"/>
                    <a:gd name="T71" fmla="*/ 37 h 280"/>
                    <a:gd name="T72" fmla="*/ 103 w 137"/>
                    <a:gd name="T73" fmla="*/ 27 h 280"/>
                    <a:gd name="T74" fmla="*/ 109 w 137"/>
                    <a:gd name="T75" fmla="*/ 10 h 280"/>
                    <a:gd name="T76" fmla="*/ 114 w 137"/>
                    <a:gd name="T77" fmla="*/ 0 h 280"/>
                    <a:gd name="T78" fmla="*/ 147 w 137"/>
                    <a:gd name="T79" fmla="*/ 27 h 280"/>
                    <a:gd name="T80" fmla="*/ 42 w 137"/>
                    <a:gd name="T81" fmla="*/ 385 h 280"/>
                    <a:gd name="T82" fmla="*/ 0 w 137"/>
                    <a:gd name="T83" fmla="*/ 376 h 280"/>
                    <a:gd name="T84" fmla="*/ 0 w 137"/>
                    <a:gd name="T85" fmla="*/ 376 h 2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7"/>
                    <a:gd name="T130" fmla="*/ 0 h 280"/>
                    <a:gd name="T131" fmla="*/ 137 w 137"/>
                    <a:gd name="T132" fmla="*/ 280 h 2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7" h="280">
                      <a:moveTo>
                        <a:pt x="0" y="274"/>
                      </a:moveTo>
                      <a:lnTo>
                        <a:pt x="0" y="272"/>
                      </a:lnTo>
                      <a:lnTo>
                        <a:pt x="2" y="266"/>
                      </a:lnTo>
                      <a:lnTo>
                        <a:pt x="2" y="261"/>
                      </a:lnTo>
                      <a:lnTo>
                        <a:pt x="4" y="257"/>
                      </a:lnTo>
                      <a:lnTo>
                        <a:pt x="4" y="251"/>
                      </a:lnTo>
                      <a:lnTo>
                        <a:pt x="7" y="244"/>
                      </a:lnTo>
                      <a:lnTo>
                        <a:pt x="9" y="236"/>
                      </a:lnTo>
                      <a:lnTo>
                        <a:pt x="11" y="228"/>
                      </a:lnTo>
                      <a:lnTo>
                        <a:pt x="15" y="219"/>
                      </a:lnTo>
                      <a:lnTo>
                        <a:pt x="17" y="211"/>
                      </a:lnTo>
                      <a:lnTo>
                        <a:pt x="21" y="202"/>
                      </a:lnTo>
                      <a:lnTo>
                        <a:pt x="25" y="192"/>
                      </a:lnTo>
                      <a:lnTo>
                        <a:pt x="28" y="181"/>
                      </a:lnTo>
                      <a:lnTo>
                        <a:pt x="32" y="171"/>
                      </a:lnTo>
                      <a:lnTo>
                        <a:pt x="34" y="166"/>
                      </a:lnTo>
                      <a:lnTo>
                        <a:pt x="36" y="160"/>
                      </a:lnTo>
                      <a:lnTo>
                        <a:pt x="36" y="154"/>
                      </a:lnTo>
                      <a:lnTo>
                        <a:pt x="38" y="148"/>
                      </a:lnTo>
                      <a:lnTo>
                        <a:pt x="40" y="143"/>
                      </a:lnTo>
                      <a:lnTo>
                        <a:pt x="44" y="137"/>
                      </a:lnTo>
                      <a:lnTo>
                        <a:pt x="44" y="131"/>
                      </a:lnTo>
                      <a:lnTo>
                        <a:pt x="47" y="126"/>
                      </a:lnTo>
                      <a:lnTo>
                        <a:pt x="49" y="120"/>
                      </a:lnTo>
                      <a:lnTo>
                        <a:pt x="51" y="114"/>
                      </a:lnTo>
                      <a:lnTo>
                        <a:pt x="53" y="109"/>
                      </a:lnTo>
                      <a:lnTo>
                        <a:pt x="57" y="103"/>
                      </a:lnTo>
                      <a:lnTo>
                        <a:pt x="61" y="91"/>
                      </a:lnTo>
                      <a:lnTo>
                        <a:pt x="66" y="82"/>
                      </a:lnTo>
                      <a:lnTo>
                        <a:pt x="68" y="74"/>
                      </a:lnTo>
                      <a:lnTo>
                        <a:pt x="70" y="69"/>
                      </a:lnTo>
                      <a:lnTo>
                        <a:pt x="72" y="63"/>
                      </a:lnTo>
                      <a:lnTo>
                        <a:pt x="74" y="59"/>
                      </a:lnTo>
                      <a:lnTo>
                        <a:pt x="80" y="48"/>
                      </a:lnTo>
                      <a:lnTo>
                        <a:pt x="83" y="38"/>
                      </a:lnTo>
                      <a:lnTo>
                        <a:pt x="87" y="27"/>
                      </a:lnTo>
                      <a:lnTo>
                        <a:pt x="93" y="17"/>
                      </a:lnTo>
                      <a:lnTo>
                        <a:pt x="99" y="10"/>
                      </a:lnTo>
                      <a:lnTo>
                        <a:pt x="104" y="0"/>
                      </a:lnTo>
                      <a:lnTo>
                        <a:pt x="137" y="17"/>
                      </a:lnTo>
                      <a:lnTo>
                        <a:pt x="42" y="280"/>
                      </a:lnTo>
                      <a:lnTo>
                        <a:pt x="0" y="274"/>
                      </a:lnTo>
                      <a:close/>
                    </a:path>
                  </a:pathLst>
                </a:custGeom>
                <a:solidFill>
                  <a:srgbClr val="000000"/>
                </a:solidFill>
                <a:ln w="9525">
                  <a:noFill/>
                  <a:round/>
                  <a:headEnd/>
                  <a:tailEnd/>
                </a:ln>
              </p:spPr>
              <p:txBody>
                <a:bodyPr/>
                <a:lstStyle/>
                <a:p>
                  <a:endParaRPr lang="en-US"/>
                </a:p>
              </p:txBody>
            </p:sp>
            <p:sp>
              <p:nvSpPr>
                <p:cNvPr id="59480" name="Freeform 85"/>
                <p:cNvSpPr>
                  <a:spLocks/>
                </p:cNvSpPr>
                <p:nvPr/>
              </p:nvSpPr>
              <p:spPr bwMode="auto">
                <a:xfrm>
                  <a:off x="4503" y="3094"/>
                  <a:ext cx="349" cy="493"/>
                </a:xfrm>
                <a:custGeom>
                  <a:avLst/>
                  <a:gdLst>
                    <a:gd name="T0" fmla="*/ 268 w 349"/>
                    <a:gd name="T1" fmla="*/ 638 h 478"/>
                    <a:gd name="T2" fmla="*/ 275 w 349"/>
                    <a:gd name="T3" fmla="*/ 618 h 478"/>
                    <a:gd name="T4" fmla="*/ 287 w 349"/>
                    <a:gd name="T5" fmla="*/ 585 h 478"/>
                    <a:gd name="T6" fmla="*/ 296 w 349"/>
                    <a:gd name="T7" fmla="*/ 552 h 478"/>
                    <a:gd name="T8" fmla="*/ 302 w 349"/>
                    <a:gd name="T9" fmla="*/ 529 h 478"/>
                    <a:gd name="T10" fmla="*/ 306 w 349"/>
                    <a:gd name="T11" fmla="*/ 503 h 478"/>
                    <a:gd name="T12" fmla="*/ 309 w 349"/>
                    <a:gd name="T13" fmla="*/ 474 h 478"/>
                    <a:gd name="T14" fmla="*/ 311 w 349"/>
                    <a:gd name="T15" fmla="*/ 443 h 478"/>
                    <a:gd name="T16" fmla="*/ 311 w 349"/>
                    <a:gd name="T17" fmla="*/ 413 h 478"/>
                    <a:gd name="T18" fmla="*/ 308 w 349"/>
                    <a:gd name="T19" fmla="*/ 376 h 478"/>
                    <a:gd name="T20" fmla="*/ 304 w 349"/>
                    <a:gd name="T21" fmla="*/ 339 h 478"/>
                    <a:gd name="T22" fmla="*/ 298 w 349"/>
                    <a:gd name="T23" fmla="*/ 301 h 478"/>
                    <a:gd name="T24" fmla="*/ 289 w 349"/>
                    <a:gd name="T25" fmla="*/ 259 h 478"/>
                    <a:gd name="T26" fmla="*/ 275 w 349"/>
                    <a:gd name="T27" fmla="*/ 215 h 478"/>
                    <a:gd name="T28" fmla="*/ 260 w 349"/>
                    <a:gd name="T29" fmla="*/ 171 h 478"/>
                    <a:gd name="T30" fmla="*/ 241 w 349"/>
                    <a:gd name="T31" fmla="*/ 125 h 478"/>
                    <a:gd name="T32" fmla="*/ 218 w 349"/>
                    <a:gd name="T33" fmla="*/ 77 h 478"/>
                    <a:gd name="T34" fmla="*/ 199 w 349"/>
                    <a:gd name="T35" fmla="*/ 74 h 478"/>
                    <a:gd name="T36" fmla="*/ 178 w 349"/>
                    <a:gd name="T37" fmla="*/ 70 h 478"/>
                    <a:gd name="T38" fmla="*/ 150 w 349"/>
                    <a:gd name="T39" fmla="*/ 60 h 478"/>
                    <a:gd name="T40" fmla="*/ 121 w 349"/>
                    <a:gd name="T41" fmla="*/ 52 h 478"/>
                    <a:gd name="T42" fmla="*/ 91 w 349"/>
                    <a:gd name="T43" fmla="*/ 56 h 478"/>
                    <a:gd name="T44" fmla="*/ 66 w 349"/>
                    <a:gd name="T45" fmla="*/ 64 h 478"/>
                    <a:gd name="T46" fmla="*/ 49 w 349"/>
                    <a:gd name="T47" fmla="*/ 75 h 478"/>
                    <a:gd name="T48" fmla="*/ 41 w 349"/>
                    <a:gd name="T49" fmla="*/ 99 h 478"/>
                    <a:gd name="T50" fmla="*/ 45 w 349"/>
                    <a:gd name="T51" fmla="*/ 132 h 478"/>
                    <a:gd name="T52" fmla="*/ 57 w 349"/>
                    <a:gd name="T53" fmla="*/ 164 h 478"/>
                    <a:gd name="T54" fmla="*/ 19 w 349"/>
                    <a:gd name="T55" fmla="*/ 192 h 478"/>
                    <a:gd name="T56" fmla="*/ 11 w 349"/>
                    <a:gd name="T57" fmla="*/ 174 h 478"/>
                    <a:gd name="T58" fmla="*/ 5 w 349"/>
                    <a:gd name="T59" fmla="*/ 154 h 478"/>
                    <a:gd name="T60" fmla="*/ 0 w 349"/>
                    <a:gd name="T61" fmla="*/ 125 h 478"/>
                    <a:gd name="T62" fmla="*/ 0 w 349"/>
                    <a:gd name="T63" fmla="*/ 93 h 478"/>
                    <a:gd name="T64" fmla="*/ 5 w 349"/>
                    <a:gd name="T65" fmla="*/ 64 h 478"/>
                    <a:gd name="T66" fmla="*/ 21 w 349"/>
                    <a:gd name="T67" fmla="*/ 37 h 478"/>
                    <a:gd name="T68" fmla="*/ 41 w 349"/>
                    <a:gd name="T69" fmla="*/ 12 h 478"/>
                    <a:gd name="T70" fmla="*/ 60 w 349"/>
                    <a:gd name="T71" fmla="*/ 8 h 478"/>
                    <a:gd name="T72" fmla="*/ 79 w 349"/>
                    <a:gd name="T73" fmla="*/ 2 h 478"/>
                    <a:gd name="T74" fmla="*/ 106 w 349"/>
                    <a:gd name="T75" fmla="*/ 0 h 478"/>
                    <a:gd name="T76" fmla="*/ 136 w 349"/>
                    <a:gd name="T77" fmla="*/ 2 h 478"/>
                    <a:gd name="T78" fmla="*/ 173 w 349"/>
                    <a:gd name="T79" fmla="*/ 4 h 478"/>
                    <a:gd name="T80" fmla="*/ 214 w 349"/>
                    <a:gd name="T81" fmla="*/ 12 h 478"/>
                    <a:gd name="T82" fmla="*/ 237 w 349"/>
                    <a:gd name="T83" fmla="*/ 33 h 478"/>
                    <a:gd name="T84" fmla="*/ 252 w 349"/>
                    <a:gd name="T85" fmla="*/ 52 h 478"/>
                    <a:gd name="T86" fmla="*/ 271 w 349"/>
                    <a:gd name="T87" fmla="*/ 93 h 478"/>
                    <a:gd name="T88" fmla="*/ 281 w 349"/>
                    <a:gd name="T89" fmla="*/ 114 h 478"/>
                    <a:gd name="T90" fmla="*/ 292 w 349"/>
                    <a:gd name="T91" fmla="*/ 140 h 478"/>
                    <a:gd name="T92" fmla="*/ 304 w 349"/>
                    <a:gd name="T93" fmla="*/ 166 h 478"/>
                    <a:gd name="T94" fmla="*/ 315 w 349"/>
                    <a:gd name="T95" fmla="*/ 198 h 478"/>
                    <a:gd name="T96" fmla="*/ 323 w 349"/>
                    <a:gd name="T97" fmla="*/ 229 h 478"/>
                    <a:gd name="T98" fmla="*/ 332 w 349"/>
                    <a:gd name="T99" fmla="*/ 264 h 478"/>
                    <a:gd name="T100" fmla="*/ 340 w 349"/>
                    <a:gd name="T101" fmla="*/ 303 h 478"/>
                    <a:gd name="T102" fmla="*/ 346 w 349"/>
                    <a:gd name="T103" fmla="*/ 341 h 478"/>
                    <a:gd name="T104" fmla="*/ 347 w 349"/>
                    <a:gd name="T105" fmla="*/ 384 h 478"/>
                    <a:gd name="T106" fmla="*/ 349 w 349"/>
                    <a:gd name="T107" fmla="*/ 425 h 478"/>
                    <a:gd name="T108" fmla="*/ 347 w 349"/>
                    <a:gd name="T109" fmla="*/ 468 h 478"/>
                    <a:gd name="T110" fmla="*/ 346 w 349"/>
                    <a:gd name="T111" fmla="*/ 519 h 478"/>
                    <a:gd name="T112" fmla="*/ 336 w 349"/>
                    <a:gd name="T113" fmla="*/ 565 h 478"/>
                    <a:gd name="T114" fmla="*/ 327 w 349"/>
                    <a:gd name="T115" fmla="*/ 616 h 478"/>
                    <a:gd name="T116" fmla="*/ 262 w 349"/>
                    <a:gd name="T117" fmla="*/ 650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9"/>
                    <a:gd name="T178" fmla="*/ 0 h 478"/>
                    <a:gd name="T179" fmla="*/ 349 w 349"/>
                    <a:gd name="T180" fmla="*/ 478 h 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9" h="478">
                      <a:moveTo>
                        <a:pt x="262" y="478"/>
                      </a:moveTo>
                      <a:lnTo>
                        <a:pt x="264" y="474"/>
                      </a:lnTo>
                      <a:lnTo>
                        <a:pt x="268" y="468"/>
                      </a:lnTo>
                      <a:lnTo>
                        <a:pt x="270" y="464"/>
                      </a:lnTo>
                      <a:lnTo>
                        <a:pt x="273" y="459"/>
                      </a:lnTo>
                      <a:lnTo>
                        <a:pt x="275" y="453"/>
                      </a:lnTo>
                      <a:lnTo>
                        <a:pt x="281" y="447"/>
                      </a:lnTo>
                      <a:lnTo>
                        <a:pt x="283" y="440"/>
                      </a:lnTo>
                      <a:lnTo>
                        <a:pt x="287" y="430"/>
                      </a:lnTo>
                      <a:lnTo>
                        <a:pt x="292" y="421"/>
                      </a:lnTo>
                      <a:lnTo>
                        <a:pt x="296" y="411"/>
                      </a:lnTo>
                      <a:lnTo>
                        <a:pt x="296" y="405"/>
                      </a:lnTo>
                      <a:lnTo>
                        <a:pt x="298" y="400"/>
                      </a:lnTo>
                      <a:lnTo>
                        <a:pt x="300" y="394"/>
                      </a:lnTo>
                      <a:lnTo>
                        <a:pt x="302" y="388"/>
                      </a:lnTo>
                      <a:lnTo>
                        <a:pt x="304" y="383"/>
                      </a:lnTo>
                      <a:lnTo>
                        <a:pt x="306" y="375"/>
                      </a:lnTo>
                      <a:lnTo>
                        <a:pt x="306" y="369"/>
                      </a:lnTo>
                      <a:lnTo>
                        <a:pt x="308" y="363"/>
                      </a:lnTo>
                      <a:lnTo>
                        <a:pt x="308" y="356"/>
                      </a:lnTo>
                      <a:lnTo>
                        <a:pt x="309" y="348"/>
                      </a:lnTo>
                      <a:lnTo>
                        <a:pt x="309" y="341"/>
                      </a:lnTo>
                      <a:lnTo>
                        <a:pt x="311" y="335"/>
                      </a:lnTo>
                      <a:lnTo>
                        <a:pt x="311" y="325"/>
                      </a:lnTo>
                      <a:lnTo>
                        <a:pt x="311" y="318"/>
                      </a:lnTo>
                      <a:lnTo>
                        <a:pt x="311" y="310"/>
                      </a:lnTo>
                      <a:lnTo>
                        <a:pt x="311" y="303"/>
                      </a:lnTo>
                      <a:lnTo>
                        <a:pt x="309" y="293"/>
                      </a:lnTo>
                      <a:lnTo>
                        <a:pt x="309" y="286"/>
                      </a:lnTo>
                      <a:lnTo>
                        <a:pt x="308" y="276"/>
                      </a:lnTo>
                      <a:lnTo>
                        <a:pt x="308" y="268"/>
                      </a:lnTo>
                      <a:lnTo>
                        <a:pt x="306" y="259"/>
                      </a:lnTo>
                      <a:lnTo>
                        <a:pt x="304" y="249"/>
                      </a:lnTo>
                      <a:lnTo>
                        <a:pt x="302" y="240"/>
                      </a:lnTo>
                      <a:lnTo>
                        <a:pt x="300" y="230"/>
                      </a:lnTo>
                      <a:lnTo>
                        <a:pt x="298" y="221"/>
                      </a:lnTo>
                      <a:lnTo>
                        <a:pt x="294" y="211"/>
                      </a:lnTo>
                      <a:lnTo>
                        <a:pt x="292" y="200"/>
                      </a:lnTo>
                      <a:lnTo>
                        <a:pt x="289" y="190"/>
                      </a:lnTo>
                      <a:lnTo>
                        <a:pt x="283" y="179"/>
                      </a:lnTo>
                      <a:lnTo>
                        <a:pt x="279" y="170"/>
                      </a:lnTo>
                      <a:lnTo>
                        <a:pt x="275" y="158"/>
                      </a:lnTo>
                      <a:lnTo>
                        <a:pt x="271" y="149"/>
                      </a:lnTo>
                      <a:lnTo>
                        <a:pt x="264" y="137"/>
                      </a:lnTo>
                      <a:lnTo>
                        <a:pt x="260" y="126"/>
                      </a:lnTo>
                      <a:lnTo>
                        <a:pt x="254" y="114"/>
                      </a:lnTo>
                      <a:lnTo>
                        <a:pt x="247" y="105"/>
                      </a:lnTo>
                      <a:lnTo>
                        <a:pt x="241" y="92"/>
                      </a:lnTo>
                      <a:lnTo>
                        <a:pt x="233" y="80"/>
                      </a:lnTo>
                      <a:lnTo>
                        <a:pt x="224" y="69"/>
                      </a:lnTo>
                      <a:lnTo>
                        <a:pt x="218" y="57"/>
                      </a:lnTo>
                      <a:lnTo>
                        <a:pt x="214" y="57"/>
                      </a:lnTo>
                      <a:lnTo>
                        <a:pt x="207" y="55"/>
                      </a:lnTo>
                      <a:lnTo>
                        <a:pt x="199" y="54"/>
                      </a:lnTo>
                      <a:lnTo>
                        <a:pt x="194" y="52"/>
                      </a:lnTo>
                      <a:lnTo>
                        <a:pt x="186" y="50"/>
                      </a:lnTo>
                      <a:lnTo>
                        <a:pt x="178" y="50"/>
                      </a:lnTo>
                      <a:lnTo>
                        <a:pt x="169" y="48"/>
                      </a:lnTo>
                      <a:lnTo>
                        <a:pt x="159" y="46"/>
                      </a:lnTo>
                      <a:lnTo>
                        <a:pt x="150" y="44"/>
                      </a:lnTo>
                      <a:lnTo>
                        <a:pt x="140" y="44"/>
                      </a:lnTo>
                      <a:lnTo>
                        <a:pt x="129" y="42"/>
                      </a:lnTo>
                      <a:lnTo>
                        <a:pt x="121" y="40"/>
                      </a:lnTo>
                      <a:lnTo>
                        <a:pt x="112" y="40"/>
                      </a:lnTo>
                      <a:lnTo>
                        <a:pt x="102" y="42"/>
                      </a:lnTo>
                      <a:lnTo>
                        <a:pt x="91" y="42"/>
                      </a:lnTo>
                      <a:lnTo>
                        <a:pt x="83" y="42"/>
                      </a:lnTo>
                      <a:lnTo>
                        <a:pt x="74" y="44"/>
                      </a:lnTo>
                      <a:lnTo>
                        <a:pt x="66" y="46"/>
                      </a:lnTo>
                      <a:lnTo>
                        <a:pt x="60" y="48"/>
                      </a:lnTo>
                      <a:lnTo>
                        <a:pt x="53" y="52"/>
                      </a:lnTo>
                      <a:lnTo>
                        <a:pt x="49" y="55"/>
                      </a:lnTo>
                      <a:lnTo>
                        <a:pt x="45" y="61"/>
                      </a:lnTo>
                      <a:lnTo>
                        <a:pt x="41" y="65"/>
                      </a:lnTo>
                      <a:lnTo>
                        <a:pt x="41" y="73"/>
                      </a:lnTo>
                      <a:lnTo>
                        <a:pt x="41" y="78"/>
                      </a:lnTo>
                      <a:lnTo>
                        <a:pt x="43" y="88"/>
                      </a:lnTo>
                      <a:lnTo>
                        <a:pt x="45" y="97"/>
                      </a:lnTo>
                      <a:lnTo>
                        <a:pt x="51" y="107"/>
                      </a:lnTo>
                      <a:lnTo>
                        <a:pt x="55" y="114"/>
                      </a:lnTo>
                      <a:lnTo>
                        <a:pt x="57" y="120"/>
                      </a:lnTo>
                      <a:lnTo>
                        <a:pt x="62" y="126"/>
                      </a:lnTo>
                      <a:lnTo>
                        <a:pt x="68" y="133"/>
                      </a:lnTo>
                      <a:lnTo>
                        <a:pt x="19" y="141"/>
                      </a:lnTo>
                      <a:lnTo>
                        <a:pt x="17" y="139"/>
                      </a:lnTo>
                      <a:lnTo>
                        <a:pt x="13" y="133"/>
                      </a:lnTo>
                      <a:lnTo>
                        <a:pt x="11" y="128"/>
                      </a:lnTo>
                      <a:lnTo>
                        <a:pt x="9" y="124"/>
                      </a:lnTo>
                      <a:lnTo>
                        <a:pt x="7" y="118"/>
                      </a:lnTo>
                      <a:lnTo>
                        <a:pt x="5" y="112"/>
                      </a:lnTo>
                      <a:lnTo>
                        <a:pt x="3" y="105"/>
                      </a:lnTo>
                      <a:lnTo>
                        <a:pt x="2" y="97"/>
                      </a:lnTo>
                      <a:lnTo>
                        <a:pt x="0" y="92"/>
                      </a:lnTo>
                      <a:lnTo>
                        <a:pt x="0" y="84"/>
                      </a:lnTo>
                      <a:lnTo>
                        <a:pt x="0" y="76"/>
                      </a:lnTo>
                      <a:lnTo>
                        <a:pt x="0" y="69"/>
                      </a:lnTo>
                      <a:lnTo>
                        <a:pt x="0" y="61"/>
                      </a:lnTo>
                      <a:lnTo>
                        <a:pt x="3" y="55"/>
                      </a:lnTo>
                      <a:lnTo>
                        <a:pt x="5" y="46"/>
                      </a:lnTo>
                      <a:lnTo>
                        <a:pt x="9" y="38"/>
                      </a:lnTo>
                      <a:lnTo>
                        <a:pt x="13" y="33"/>
                      </a:lnTo>
                      <a:lnTo>
                        <a:pt x="21" y="27"/>
                      </a:lnTo>
                      <a:lnTo>
                        <a:pt x="26" y="21"/>
                      </a:lnTo>
                      <a:lnTo>
                        <a:pt x="36" y="16"/>
                      </a:lnTo>
                      <a:lnTo>
                        <a:pt x="41" y="12"/>
                      </a:lnTo>
                      <a:lnTo>
                        <a:pt x="47" y="12"/>
                      </a:lnTo>
                      <a:lnTo>
                        <a:pt x="53" y="10"/>
                      </a:lnTo>
                      <a:lnTo>
                        <a:pt x="60" y="8"/>
                      </a:lnTo>
                      <a:lnTo>
                        <a:pt x="66" y="4"/>
                      </a:lnTo>
                      <a:lnTo>
                        <a:pt x="74" y="4"/>
                      </a:lnTo>
                      <a:lnTo>
                        <a:pt x="79" y="2"/>
                      </a:lnTo>
                      <a:lnTo>
                        <a:pt x="89" y="2"/>
                      </a:lnTo>
                      <a:lnTo>
                        <a:pt x="97" y="0"/>
                      </a:lnTo>
                      <a:lnTo>
                        <a:pt x="106" y="0"/>
                      </a:lnTo>
                      <a:lnTo>
                        <a:pt x="116" y="0"/>
                      </a:lnTo>
                      <a:lnTo>
                        <a:pt x="127" y="2"/>
                      </a:lnTo>
                      <a:lnTo>
                        <a:pt x="136" y="2"/>
                      </a:lnTo>
                      <a:lnTo>
                        <a:pt x="148" y="2"/>
                      </a:lnTo>
                      <a:lnTo>
                        <a:pt x="159" y="2"/>
                      </a:lnTo>
                      <a:lnTo>
                        <a:pt x="173" y="4"/>
                      </a:lnTo>
                      <a:lnTo>
                        <a:pt x="186" y="8"/>
                      </a:lnTo>
                      <a:lnTo>
                        <a:pt x="199" y="10"/>
                      </a:lnTo>
                      <a:lnTo>
                        <a:pt x="214" y="12"/>
                      </a:lnTo>
                      <a:lnTo>
                        <a:pt x="230" y="16"/>
                      </a:lnTo>
                      <a:lnTo>
                        <a:pt x="232" y="16"/>
                      </a:lnTo>
                      <a:lnTo>
                        <a:pt x="237" y="23"/>
                      </a:lnTo>
                      <a:lnTo>
                        <a:pt x="241" y="27"/>
                      </a:lnTo>
                      <a:lnTo>
                        <a:pt x="247" y="35"/>
                      </a:lnTo>
                      <a:lnTo>
                        <a:pt x="252" y="40"/>
                      </a:lnTo>
                      <a:lnTo>
                        <a:pt x="258" y="50"/>
                      </a:lnTo>
                      <a:lnTo>
                        <a:pt x="264" y="57"/>
                      </a:lnTo>
                      <a:lnTo>
                        <a:pt x="271" y="69"/>
                      </a:lnTo>
                      <a:lnTo>
                        <a:pt x="273" y="73"/>
                      </a:lnTo>
                      <a:lnTo>
                        <a:pt x="279" y="76"/>
                      </a:lnTo>
                      <a:lnTo>
                        <a:pt x="281" y="84"/>
                      </a:lnTo>
                      <a:lnTo>
                        <a:pt x="285" y="90"/>
                      </a:lnTo>
                      <a:lnTo>
                        <a:pt x="289" y="95"/>
                      </a:lnTo>
                      <a:lnTo>
                        <a:pt x="292" y="103"/>
                      </a:lnTo>
                      <a:lnTo>
                        <a:pt x="296" y="109"/>
                      </a:lnTo>
                      <a:lnTo>
                        <a:pt x="300" y="116"/>
                      </a:lnTo>
                      <a:lnTo>
                        <a:pt x="304" y="122"/>
                      </a:lnTo>
                      <a:lnTo>
                        <a:pt x="308" y="130"/>
                      </a:lnTo>
                      <a:lnTo>
                        <a:pt x="311" y="137"/>
                      </a:lnTo>
                      <a:lnTo>
                        <a:pt x="315" y="145"/>
                      </a:lnTo>
                      <a:lnTo>
                        <a:pt x="317" y="152"/>
                      </a:lnTo>
                      <a:lnTo>
                        <a:pt x="321" y="162"/>
                      </a:lnTo>
                      <a:lnTo>
                        <a:pt x="323" y="168"/>
                      </a:lnTo>
                      <a:lnTo>
                        <a:pt x="327" y="177"/>
                      </a:lnTo>
                      <a:lnTo>
                        <a:pt x="328" y="187"/>
                      </a:lnTo>
                      <a:lnTo>
                        <a:pt x="332" y="194"/>
                      </a:lnTo>
                      <a:lnTo>
                        <a:pt x="334" y="204"/>
                      </a:lnTo>
                      <a:lnTo>
                        <a:pt x="338" y="213"/>
                      </a:lnTo>
                      <a:lnTo>
                        <a:pt x="340" y="223"/>
                      </a:lnTo>
                      <a:lnTo>
                        <a:pt x="342" y="230"/>
                      </a:lnTo>
                      <a:lnTo>
                        <a:pt x="344" y="240"/>
                      </a:lnTo>
                      <a:lnTo>
                        <a:pt x="346" y="251"/>
                      </a:lnTo>
                      <a:lnTo>
                        <a:pt x="346" y="261"/>
                      </a:lnTo>
                      <a:lnTo>
                        <a:pt x="347" y="270"/>
                      </a:lnTo>
                      <a:lnTo>
                        <a:pt x="347" y="282"/>
                      </a:lnTo>
                      <a:lnTo>
                        <a:pt x="349" y="291"/>
                      </a:lnTo>
                      <a:lnTo>
                        <a:pt x="349" y="301"/>
                      </a:lnTo>
                      <a:lnTo>
                        <a:pt x="349" y="312"/>
                      </a:lnTo>
                      <a:lnTo>
                        <a:pt x="349" y="324"/>
                      </a:lnTo>
                      <a:lnTo>
                        <a:pt x="349" y="335"/>
                      </a:lnTo>
                      <a:lnTo>
                        <a:pt x="347" y="344"/>
                      </a:lnTo>
                      <a:lnTo>
                        <a:pt x="347" y="356"/>
                      </a:lnTo>
                      <a:lnTo>
                        <a:pt x="346" y="367"/>
                      </a:lnTo>
                      <a:lnTo>
                        <a:pt x="346" y="381"/>
                      </a:lnTo>
                      <a:lnTo>
                        <a:pt x="342" y="392"/>
                      </a:lnTo>
                      <a:lnTo>
                        <a:pt x="340" y="403"/>
                      </a:lnTo>
                      <a:lnTo>
                        <a:pt x="336" y="415"/>
                      </a:lnTo>
                      <a:lnTo>
                        <a:pt x="334" y="426"/>
                      </a:lnTo>
                      <a:lnTo>
                        <a:pt x="330" y="440"/>
                      </a:lnTo>
                      <a:lnTo>
                        <a:pt x="327" y="451"/>
                      </a:lnTo>
                      <a:lnTo>
                        <a:pt x="321" y="464"/>
                      </a:lnTo>
                      <a:lnTo>
                        <a:pt x="317" y="478"/>
                      </a:lnTo>
                      <a:lnTo>
                        <a:pt x="262" y="478"/>
                      </a:lnTo>
                      <a:close/>
                    </a:path>
                  </a:pathLst>
                </a:custGeom>
                <a:solidFill>
                  <a:srgbClr val="000000"/>
                </a:solidFill>
                <a:ln w="9525">
                  <a:noFill/>
                  <a:round/>
                  <a:headEnd/>
                  <a:tailEnd/>
                </a:ln>
              </p:spPr>
              <p:txBody>
                <a:bodyPr/>
                <a:lstStyle/>
                <a:p>
                  <a:endParaRPr lang="en-US"/>
                </a:p>
              </p:txBody>
            </p:sp>
            <p:sp>
              <p:nvSpPr>
                <p:cNvPr id="59481" name="Freeform 86"/>
                <p:cNvSpPr>
                  <a:spLocks/>
                </p:cNvSpPr>
                <p:nvPr/>
              </p:nvSpPr>
              <p:spPr bwMode="auto">
                <a:xfrm>
                  <a:off x="4045" y="1366"/>
                  <a:ext cx="165" cy="2242"/>
                </a:xfrm>
                <a:custGeom>
                  <a:avLst/>
                  <a:gdLst>
                    <a:gd name="T0" fmla="*/ 0 w 165"/>
                    <a:gd name="T1" fmla="*/ 27 h 2174"/>
                    <a:gd name="T2" fmla="*/ 0 w 165"/>
                    <a:gd name="T3" fmla="*/ 46 h 2174"/>
                    <a:gd name="T4" fmla="*/ 0 w 165"/>
                    <a:gd name="T5" fmla="*/ 84 h 2174"/>
                    <a:gd name="T6" fmla="*/ 0 w 165"/>
                    <a:gd name="T7" fmla="*/ 134 h 2174"/>
                    <a:gd name="T8" fmla="*/ 4 w 165"/>
                    <a:gd name="T9" fmla="*/ 195 h 2174"/>
                    <a:gd name="T10" fmla="*/ 4 w 165"/>
                    <a:gd name="T11" fmla="*/ 259 h 2174"/>
                    <a:gd name="T12" fmla="*/ 5 w 165"/>
                    <a:gd name="T13" fmla="*/ 334 h 2174"/>
                    <a:gd name="T14" fmla="*/ 7 w 165"/>
                    <a:gd name="T15" fmla="*/ 418 h 2174"/>
                    <a:gd name="T16" fmla="*/ 11 w 165"/>
                    <a:gd name="T17" fmla="*/ 505 h 2174"/>
                    <a:gd name="T18" fmla="*/ 13 w 165"/>
                    <a:gd name="T19" fmla="*/ 594 h 2174"/>
                    <a:gd name="T20" fmla="*/ 15 w 165"/>
                    <a:gd name="T21" fmla="*/ 691 h 2174"/>
                    <a:gd name="T22" fmla="*/ 17 w 165"/>
                    <a:gd name="T23" fmla="*/ 786 h 2174"/>
                    <a:gd name="T24" fmla="*/ 21 w 165"/>
                    <a:gd name="T25" fmla="*/ 884 h 2174"/>
                    <a:gd name="T26" fmla="*/ 23 w 165"/>
                    <a:gd name="T27" fmla="*/ 982 h 2174"/>
                    <a:gd name="T28" fmla="*/ 24 w 165"/>
                    <a:gd name="T29" fmla="*/ 1080 h 2174"/>
                    <a:gd name="T30" fmla="*/ 26 w 165"/>
                    <a:gd name="T31" fmla="*/ 1169 h 2174"/>
                    <a:gd name="T32" fmla="*/ 30 w 165"/>
                    <a:gd name="T33" fmla="*/ 1261 h 2174"/>
                    <a:gd name="T34" fmla="*/ 32 w 165"/>
                    <a:gd name="T35" fmla="*/ 1344 h 2174"/>
                    <a:gd name="T36" fmla="*/ 36 w 165"/>
                    <a:gd name="T37" fmla="*/ 1424 h 2174"/>
                    <a:gd name="T38" fmla="*/ 38 w 165"/>
                    <a:gd name="T39" fmla="*/ 1492 h 2174"/>
                    <a:gd name="T40" fmla="*/ 42 w 165"/>
                    <a:gd name="T41" fmla="*/ 1558 h 2174"/>
                    <a:gd name="T42" fmla="*/ 42 w 165"/>
                    <a:gd name="T43" fmla="*/ 1617 h 2174"/>
                    <a:gd name="T44" fmla="*/ 45 w 165"/>
                    <a:gd name="T45" fmla="*/ 1688 h 2174"/>
                    <a:gd name="T46" fmla="*/ 49 w 165"/>
                    <a:gd name="T47" fmla="*/ 1759 h 2174"/>
                    <a:gd name="T48" fmla="*/ 53 w 165"/>
                    <a:gd name="T49" fmla="*/ 1839 h 2174"/>
                    <a:gd name="T50" fmla="*/ 59 w 165"/>
                    <a:gd name="T51" fmla="*/ 1919 h 2174"/>
                    <a:gd name="T52" fmla="*/ 64 w 165"/>
                    <a:gd name="T53" fmla="*/ 2006 h 2174"/>
                    <a:gd name="T54" fmla="*/ 68 w 165"/>
                    <a:gd name="T55" fmla="*/ 2093 h 2174"/>
                    <a:gd name="T56" fmla="*/ 74 w 165"/>
                    <a:gd name="T57" fmla="*/ 2180 h 2174"/>
                    <a:gd name="T58" fmla="*/ 80 w 165"/>
                    <a:gd name="T59" fmla="*/ 2268 h 2174"/>
                    <a:gd name="T60" fmla="*/ 85 w 165"/>
                    <a:gd name="T61" fmla="*/ 2353 h 2174"/>
                    <a:gd name="T62" fmla="*/ 91 w 165"/>
                    <a:gd name="T63" fmla="*/ 2440 h 2174"/>
                    <a:gd name="T64" fmla="*/ 97 w 165"/>
                    <a:gd name="T65" fmla="*/ 2523 h 2174"/>
                    <a:gd name="T66" fmla="*/ 100 w 165"/>
                    <a:gd name="T67" fmla="*/ 2595 h 2174"/>
                    <a:gd name="T68" fmla="*/ 106 w 165"/>
                    <a:gd name="T69" fmla="*/ 2668 h 2174"/>
                    <a:gd name="T70" fmla="*/ 110 w 165"/>
                    <a:gd name="T71" fmla="*/ 2735 h 2174"/>
                    <a:gd name="T72" fmla="*/ 116 w 165"/>
                    <a:gd name="T73" fmla="*/ 2797 h 2174"/>
                    <a:gd name="T74" fmla="*/ 118 w 165"/>
                    <a:gd name="T75" fmla="*/ 2846 h 2174"/>
                    <a:gd name="T76" fmla="*/ 121 w 165"/>
                    <a:gd name="T77" fmla="*/ 2891 h 2174"/>
                    <a:gd name="T78" fmla="*/ 123 w 165"/>
                    <a:gd name="T79" fmla="*/ 2921 h 2174"/>
                    <a:gd name="T80" fmla="*/ 125 w 165"/>
                    <a:gd name="T81" fmla="*/ 2948 h 2174"/>
                    <a:gd name="T82" fmla="*/ 165 w 165"/>
                    <a:gd name="T83" fmla="*/ 2953 h 2174"/>
                    <a:gd name="T84" fmla="*/ 0 w 165"/>
                    <a:gd name="T85" fmla="*/ 8 h 2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2174"/>
                    <a:gd name="T131" fmla="*/ 165 w 165"/>
                    <a:gd name="T132" fmla="*/ 2174 h 2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2174">
                      <a:moveTo>
                        <a:pt x="0" y="8"/>
                      </a:moveTo>
                      <a:lnTo>
                        <a:pt x="0" y="10"/>
                      </a:lnTo>
                      <a:lnTo>
                        <a:pt x="0" y="17"/>
                      </a:lnTo>
                      <a:lnTo>
                        <a:pt x="0" y="21"/>
                      </a:lnTo>
                      <a:lnTo>
                        <a:pt x="0" y="29"/>
                      </a:lnTo>
                      <a:lnTo>
                        <a:pt x="0" y="36"/>
                      </a:lnTo>
                      <a:lnTo>
                        <a:pt x="0" y="44"/>
                      </a:lnTo>
                      <a:lnTo>
                        <a:pt x="0" y="53"/>
                      </a:lnTo>
                      <a:lnTo>
                        <a:pt x="0" y="63"/>
                      </a:lnTo>
                      <a:lnTo>
                        <a:pt x="0" y="74"/>
                      </a:lnTo>
                      <a:lnTo>
                        <a:pt x="0" y="86"/>
                      </a:lnTo>
                      <a:lnTo>
                        <a:pt x="0" y="99"/>
                      </a:lnTo>
                      <a:lnTo>
                        <a:pt x="2" y="112"/>
                      </a:lnTo>
                      <a:lnTo>
                        <a:pt x="2" y="127"/>
                      </a:lnTo>
                      <a:lnTo>
                        <a:pt x="4" y="143"/>
                      </a:lnTo>
                      <a:lnTo>
                        <a:pt x="4" y="158"/>
                      </a:lnTo>
                      <a:lnTo>
                        <a:pt x="4" y="175"/>
                      </a:lnTo>
                      <a:lnTo>
                        <a:pt x="4" y="190"/>
                      </a:lnTo>
                      <a:lnTo>
                        <a:pt x="4" y="209"/>
                      </a:lnTo>
                      <a:lnTo>
                        <a:pt x="4" y="228"/>
                      </a:lnTo>
                      <a:lnTo>
                        <a:pt x="5" y="245"/>
                      </a:lnTo>
                      <a:lnTo>
                        <a:pt x="5" y="266"/>
                      </a:lnTo>
                      <a:lnTo>
                        <a:pt x="7" y="285"/>
                      </a:lnTo>
                      <a:lnTo>
                        <a:pt x="7" y="306"/>
                      </a:lnTo>
                      <a:lnTo>
                        <a:pt x="9" y="327"/>
                      </a:lnTo>
                      <a:lnTo>
                        <a:pt x="9" y="350"/>
                      </a:lnTo>
                      <a:lnTo>
                        <a:pt x="11" y="371"/>
                      </a:lnTo>
                      <a:lnTo>
                        <a:pt x="11" y="392"/>
                      </a:lnTo>
                      <a:lnTo>
                        <a:pt x="11" y="415"/>
                      </a:lnTo>
                      <a:lnTo>
                        <a:pt x="13" y="437"/>
                      </a:lnTo>
                      <a:lnTo>
                        <a:pt x="13" y="462"/>
                      </a:lnTo>
                      <a:lnTo>
                        <a:pt x="13" y="483"/>
                      </a:lnTo>
                      <a:lnTo>
                        <a:pt x="15" y="508"/>
                      </a:lnTo>
                      <a:lnTo>
                        <a:pt x="15" y="531"/>
                      </a:lnTo>
                      <a:lnTo>
                        <a:pt x="17" y="555"/>
                      </a:lnTo>
                      <a:lnTo>
                        <a:pt x="17" y="578"/>
                      </a:lnTo>
                      <a:lnTo>
                        <a:pt x="17" y="603"/>
                      </a:lnTo>
                      <a:lnTo>
                        <a:pt x="19" y="626"/>
                      </a:lnTo>
                      <a:lnTo>
                        <a:pt x="21" y="650"/>
                      </a:lnTo>
                      <a:lnTo>
                        <a:pt x="21" y="673"/>
                      </a:lnTo>
                      <a:lnTo>
                        <a:pt x="21" y="698"/>
                      </a:lnTo>
                      <a:lnTo>
                        <a:pt x="23" y="721"/>
                      </a:lnTo>
                      <a:lnTo>
                        <a:pt x="23" y="745"/>
                      </a:lnTo>
                      <a:lnTo>
                        <a:pt x="23" y="768"/>
                      </a:lnTo>
                      <a:lnTo>
                        <a:pt x="24" y="793"/>
                      </a:lnTo>
                      <a:lnTo>
                        <a:pt x="24" y="816"/>
                      </a:lnTo>
                      <a:lnTo>
                        <a:pt x="26" y="839"/>
                      </a:lnTo>
                      <a:lnTo>
                        <a:pt x="26" y="860"/>
                      </a:lnTo>
                      <a:lnTo>
                        <a:pt x="28" y="882"/>
                      </a:lnTo>
                      <a:lnTo>
                        <a:pt x="28" y="903"/>
                      </a:lnTo>
                      <a:lnTo>
                        <a:pt x="30" y="926"/>
                      </a:lnTo>
                      <a:lnTo>
                        <a:pt x="30" y="947"/>
                      </a:lnTo>
                      <a:lnTo>
                        <a:pt x="32" y="968"/>
                      </a:lnTo>
                      <a:lnTo>
                        <a:pt x="32" y="987"/>
                      </a:lnTo>
                      <a:lnTo>
                        <a:pt x="34" y="1008"/>
                      </a:lnTo>
                      <a:lnTo>
                        <a:pt x="34" y="1027"/>
                      </a:lnTo>
                      <a:lnTo>
                        <a:pt x="36" y="1046"/>
                      </a:lnTo>
                      <a:lnTo>
                        <a:pt x="36" y="1063"/>
                      </a:lnTo>
                      <a:lnTo>
                        <a:pt x="38" y="1082"/>
                      </a:lnTo>
                      <a:lnTo>
                        <a:pt x="38" y="1097"/>
                      </a:lnTo>
                      <a:lnTo>
                        <a:pt x="40" y="1114"/>
                      </a:lnTo>
                      <a:lnTo>
                        <a:pt x="40" y="1130"/>
                      </a:lnTo>
                      <a:lnTo>
                        <a:pt x="42" y="1145"/>
                      </a:lnTo>
                      <a:lnTo>
                        <a:pt x="42" y="1158"/>
                      </a:lnTo>
                      <a:lnTo>
                        <a:pt x="42" y="1173"/>
                      </a:lnTo>
                      <a:lnTo>
                        <a:pt x="42" y="1188"/>
                      </a:lnTo>
                      <a:lnTo>
                        <a:pt x="43" y="1206"/>
                      </a:lnTo>
                      <a:lnTo>
                        <a:pt x="43" y="1221"/>
                      </a:lnTo>
                      <a:lnTo>
                        <a:pt x="45" y="1240"/>
                      </a:lnTo>
                      <a:lnTo>
                        <a:pt x="47" y="1257"/>
                      </a:lnTo>
                      <a:lnTo>
                        <a:pt x="49" y="1276"/>
                      </a:lnTo>
                      <a:lnTo>
                        <a:pt x="49" y="1293"/>
                      </a:lnTo>
                      <a:lnTo>
                        <a:pt x="51" y="1312"/>
                      </a:lnTo>
                      <a:lnTo>
                        <a:pt x="51" y="1331"/>
                      </a:lnTo>
                      <a:lnTo>
                        <a:pt x="53" y="1352"/>
                      </a:lnTo>
                      <a:lnTo>
                        <a:pt x="55" y="1371"/>
                      </a:lnTo>
                      <a:lnTo>
                        <a:pt x="57" y="1390"/>
                      </a:lnTo>
                      <a:lnTo>
                        <a:pt x="59" y="1411"/>
                      </a:lnTo>
                      <a:lnTo>
                        <a:pt x="61" y="1434"/>
                      </a:lnTo>
                      <a:lnTo>
                        <a:pt x="62" y="1453"/>
                      </a:lnTo>
                      <a:lnTo>
                        <a:pt x="64" y="1474"/>
                      </a:lnTo>
                      <a:lnTo>
                        <a:pt x="64" y="1495"/>
                      </a:lnTo>
                      <a:lnTo>
                        <a:pt x="66" y="1517"/>
                      </a:lnTo>
                      <a:lnTo>
                        <a:pt x="68" y="1538"/>
                      </a:lnTo>
                      <a:lnTo>
                        <a:pt x="70" y="1559"/>
                      </a:lnTo>
                      <a:lnTo>
                        <a:pt x="72" y="1580"/>
                      </a:lnTo>
                      <a:lnTo>
                        <a:pt x="74" y="1603"/>
                      </a:lnTo>
                      <a:lnTo>
                        <a:pt x="76" y="1624"/>
                      </a:lnTo>
                      <a:lnTo>
                        <a:pt x="78" y="1645"/>
                      </a:lnTo>
                      <a:lnTo>
                        <a:pt x="80" y="1666"/>
                      </a:lnTo>
                      <a:lnTo>
                        <a:pt x="81" y="1689"/>
                      </a:lnTo>
                      <a:lnTo>
                        <a:pt x="83" y="1710"/>
                      </a:lnTo>
                      <a:lnTo>
                        <a:pt x="85" y="1730"/>
                      </a:lnTo>
                      <a:lnTo>
                        <a:pt x="87" y="1751"/>
                      </a:lnTo>
                      <a:lnTo>
                        <a:pt x="89" y="1772"/>
                      </a:lnTo>
                      <a:lnTo>
                        <a:pt x="91" y="1793"/>
                      </a:lnTo>
                      <a:lnTo>
                        <a:pt x="93" y="1812"/>
                      </a:lnTo>
                      <a:lnTo>
                        <a:pt x="95" y="1831"/>
                      </a:lnTo>
                      <a:lnTo>
                        <a:pt x="97" y="1852"/>
                      </a:lnTo>
                      <a:lnTo>
                        <a:pt x="97" y="1871"/>
                      </a:lnTo>
                      <a:lnTo>
                        <a:pt x="99" y="1890"/>
                      </a:lnTo>
                      <a:lnTo>
                        <a:pt x="100" y="1907"/>
                      </a:lnTo>
                      <a:lnTo>
                        <a:pt x="102" y="1928"/>
                      </a:lnTo>
                      <a:lnTo>
                        <a:pt x="104" y="1943"/>
                      </a:lnTo>
                      <a:lnTo>
                        <a:pt x="106" y="1962"/>
                      </a:lnTo>
                      <a:lnTo>
                        <a:pt x="108" y="1978"/>
                      </a:lnTo>
                      <a:lnTo>
                        <a:pt x="110" y="1995"/>
                      </a:lnTo>
                      <a:lnTo>
                        <a:pt x="110" y="2010"/>
                      </a:lnTo>
                      <a:lnTo>
                        <a:pt x="112" y="2025"/>
                      </a:lnTo>
                      <a:lnTo>
                        <a:pt x="114" y="2040"/>
                      </a:lnTo>
                      <a:lnTo>
                        <a:pt x="116" y="2056"/>
                      </a:lnTo>
                      <a:lnTo>
                        <a:pt x="116" y="2067"/>
                      </a:lnTo>
                      <a:lnTo>
                        <a:pt x="118" y="2080"/>
                      </a:lnTo>
                      <a:lnTo>
                        <a:pt x="118" y="2092"/>
                      </a:lnTo>
                      <a:lnTo>
                        <a:pt x="119" y="2103"/>
                      </a:lnTo>
                      <a:lnTo>
                        <a:pt x="119" y="2115"/>
                      </a:lnTo>
                      <a:lnTo>
                        <a:pt x="121" y="2124"/>
                      </a:lnTo>
                      <a:lnTo>
                        <a:pt x="121" y="2132"/>
                      </a:lnTo>
                      <a:lnTo>
                        <a:pt x="123" y="2141"/>
                      </a:lnTo>
                      <a:lnTo>
                        <a:pt x="123" y="2147"/>
                      </a:lnTo>
                      <a:lnTo>
                        <a:pt x="125" y="2154"/>
                      </a:lnTo>
                      <a:lnTo>
                        <a:pt x="125" y="2160"/>
                      </a:lnTo>
                      <a:lnTo>
                        <a:pt x="125" y="2166"/>
                      </a:lnTo>
                      <a:lnTo>
                        <a:pt x="127" y="2170"/>
                      </a:lnTo>
                      <a:lnTo>
                        <a:pt x="127" y="2174"/>
                      </a:lnTo>
                      <a:lnTo>
                        <a:pt x="165" y="2170"/>
                      </a:lnTo>
                      <a:lnTo>
                        <a:pt x="74" y="1112"/>
                      </a:lnTo>
                      <a:lnTo>
                        <a:pt x="36" y="0"/>
                      </a:lnTo>
                      <a:lnTo>
                        <a:pt x="0" y="8"/>
                      </a:lnTo>
                      <a:close/>
                    </a:path>
                  </a:pathLst>
                </a:custGeom>
                <a:solidFill>
                  <a:srgbClr val="000000"/>
                </a:solidFill>
                <a:ln w="9525">
                  <a:noFill/>
                  <a:round/>
                  <a:headEnd/>
                  <a:tailEnd/>
                </a:ln>
              </p:spPr>
              <p:txBody>
                <a:bodyPr/>
                <a:lstStyle/>
                <a:p>
                  <a:endParaRPr lang="en-US"/>
                </a:p>
              </p:txBody>
            </p:sp>
            <p:sp>
              <p:nvSpPr>
                <p:cNvPr id="59482" name="Freeform 87"/>
                <p:cNvSpPr>
                  <a:spLocks/>
                </p:cNvSpPr>
                <p:nvPr/>
              </p:nvSpPr>
              <p:spPr bwMode="auto">
                <a:xfrm>
                  <a:off x="2739" y="3459"/>
                  <a:ext cx="119" cy="316"/>
                </a:xfrm>
                <a:custGeom>
                  <a:avLst/>
                  <a:gdLst>
                    <a:gd name="T0" fmla="*/ 0 w 120"/>
                    <a:gd name="T1" fmla="*/ 419 h 306"/>
                    <a:gd name="T2" fmla="*/ 0 w 120"/>
                    <a:gd name="T3" fmla="*/ 402 h 306"/>
                    <a:gd name="T4" fmla="*/ 0 w 120"/>
                    <a:gd name="T5" fmla="*/ 383 h 306"/>
                    <a:gd name="T6" fmla="*/ 0 w 120"/>
                    <a:gd name="T7" fmla="*/ 360 h 306"/>
                    <a:gd name="T8" fmla="*/ 2 w 120"/>
                    <a:gd name="T9" fmla="*/ 333 h 306"/>
                    <a:gd name="T10" fmla="*/ 2 w 120"/>
                    <a:gd name="T11" fmla="*/ 309 h 306"/>
                    <a:gd name="T12" fmla="*/ 4 w 120"/>
                    <a:gd name="T13" fmla="*/ 293 h 306"/>
                    <a:gd name="T14" fmla="*/ 6 w 120"/>
                    <a:gd name="T15" fmla="*/ 280 h 306"/>
                    <a:gd name="T16" fmla="*/ 8 w 120"/>
                    <a:gd name="T17" fmla="*/ 259 h 306"/>
                    <a:gd name="T18" fmla="*/ 10 w 120"/>
                    <a:gd name="T19" fmla="*/ 244 h 306"/>
                    <a:gd name="T20" fmla="*/ 12 w 120"/>
                    <a:gd name="T21" fmla="*/ 227 h 306"/>
                    <a:gd name="T22" fmla="*/ 14 w 120"/>
                    <a:gd name="T23" fmla="*/ 207 h 306"/>
                    <a:gd name="T24" fmla="*/ 16 w 120"/>
                    <a:gd name="T25" fmla="*/ 193 h 306"/>
                    <a:gd name="T26" fmla="*/ 21 w 120"/>
                    <a:gd name="T27" fmla="*/ 171 h 306"/>
                    <a:gd name="T28" fmla="*/ 23 w 120"/>
                    <a:gd name="T29" fmla="*/ 155 h 306"/>
                    <a:gd name="T30" fmla="*/ 27 w 120"/>
                    <a:gd name="T31" fmla="*/ 138 h 306"/>
                    <a:gd name="T32" fmla="*/ 33 w 120"/>
                    <a:gd name="T33" fmla="*/ 120 h 306"/>
                    <a:gd name="T34" fmla="*/ 38 w 120"/>
                    <a:gd name="T35" fmla="*/ 105 h 306"/>
                    <a:gd name="T36" fmla="*/ 44 w 120"/>
                    <a:gd name="T37" fmla="*/ 86 h 306"/>
                    <a:gd name="T38" fmla="*/ 54 w 120"/>
                    <a:gd name="T39" fmla="*/ 66 h 306"/>
                    <a:gd name="T40" fmla="*/ 60 w 120"/>
                    <a:gd name="T41" fmla="*/ 35 h 306"/>
                    <a:gd name="T42" fmla="*/ 76 w 120"/>
                    <a:gd name="T43" fmla="*/ 6 h 306"/>
                    <a:gd name="T44" fmla="*/ 110 w 120"/>
                    <a:gd name="T45" fmla="*/ 35 h 306"/>
                    <a:gd name="T46" fmla="*/ 104 w 120"/>
                    <a:gd name="T47" fmla="*/ 39 h 306"/>
                    <a:gd name="T48" fmla="*/ 95 w 120"/>
                    <a:gd name="T49" fmla="*/ 58 h 306"/>
                    <a:gd name="T50" fmla="*/ 87 w 120"/>
                    <a:gd name="T51" fmla="*/ 71 h 306"/>
                    <a:gd name="T52" fmla="*/ 82 w 120"/>
                    <a:gd name="T53" fmla="*/ 89 h 306"/>
                    <a:gd name="T54" fmla="*/ 74 w 120"/>
                    <a:gd name="T55" fmla="*/ 108 h 306"/>
                    <a:gd name="T56" fmla="*/ 66 w 120"/>
                    <a:gd name="T57" fmla="*/ 133 h 306"/>
                    <a:gd name="T58" fmla="*/ 60 w 120"/>
                    <a:gd name="T59" fmla="*/ 158 h 306"/>
                    <a:gd name="T60" fmla="*/ 60 w 120"/>
                    <a:gd name="T61" fmla="*/ 187 h 306"/>
                    <a:gd name="T62" fmla="*/ 55 w 120"/>
                    <a:gd name="T63" fmla="*/ 215 h 306"/>
                    <a:gd name="T64" fmla="*/ 52 w 120"/>
                    <a:gd name="T65" fmla="*/ 234 h 306"/>
                    <a:gd name="T66" fmla="*/ 52 w 120"/>
                    <a:gd name="T67" fmla="*/ 252 h 306"/>
                    <a:gd name="T68" fmla="*/ 48 w 120"/>
                    <a:gd name="T69" fmla="*/ 267 h 306"/>
                    <a:gd name="T70" fmla="*/ 48 w 120"/>
                    <a:gd name="T71" fmla="*/ 285 h 306"/>
                    <a:gd name="T72" fmla="*/ 46 w 120"/>
                    <a:gd name="T73" fmla="*/ 304 h 306"/>
                    <a:gd name="T74" fmla="*/ 46 w 120"/>
                    <a:gd name="T75" fmla="*/ 325 h 306"/>
                    <a:gd name="T76" fmla="*/ 44 w 120"/>
                    <a:gd name="T77" fmla="*/ 346 h 306"/>
                    <a:gd name="T78" fmla="*/ 46 w 120"/>
                    <a:gd name="T79" fmla="*/ 368 h 306"/>
                    <a:gd name="T80" fmla="*/ 46 w 120"/>
                    <a:gd name="T81" fmla="*/ 386 h 306"/>
                    <a:gd name="T82" fmla="*/ 48 w 120"/>
                    <a:gd name="T83" fmla="*/ 412 h 306"/>
                    <a:gd name="T84" fmla="*/ 2 w 120"/>
                    <a:gd name="T85" fmla="*/ 422 h 3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306"/>
                    <a:gd name="T131" fmla="*/ 120 w 120"/>
                    <a:gd name="T132" fmla="*/ 306 h 3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306">
                      <a:moveTo>
                        <a:pt x="2" y="306"/>
                      </a:moveTo>
                      <a:lnTo>
                        <a:pt x="0" y="304"/>
                      </a:lnTo>
                      <a:lnTo>
                        <a:pt x="0" y="297"/>
                      </a:lnTo>
                      <a:lnTo>
                        <a:pt x="0" y="291"/>
                      </a:lnTo>
                      <a:lnTo>
                        <a:pt x="0" y="283"/>
                      </a:lnTo>
                      <a:lnTo>
                        <a:pt x="0" y="278"/>
                      </a:lnTo>
                      <a:lnTo>
                        <a:pt x="0" y="270"/>
                      </a:lnTo>
                      <a:lnTo>
                        <a:pt x="0" y="261"/>
                      </a:lnTo>
                      <a:lnTo>
                        <a:pt x="0" y="251"/>
                      </a:lnTo>
                      <a:lnTo>
                        <a:pt x="2" y="241"/>
                      </a:lnTo>
                      <a:lnTo>
                        <a:pt x="2" y="230"/>
                      </a:lnTo>
                      <a:lnTo>
                        <a:pt x="2" y="224"/>
                      </a:lnTo>
                      <a:lnTo>
                        <a:pt x="2" y="219"/>
                      </a:lnTo>
                      <a:lnTo>
                        <a:pt x="4" y="213"/>
                      </a:lnTo>
                      <a:lnTo>
                        <a:pt x="6" y="207"/>
                      </a:lnTo>
                      <a:lnTo>
                        <a:pt x="6" y="202"/>
                      </a:lnTo>
                      <a:lnTo>
                        <a:pt x="6" y="196"/>
                      </a:lnTo>
                      <a:lnTo>
                        <a:pt x="8" y="188"/>
                      </a:lnTo>
                      <a:lnTo>
                        <a:pt x="10" y="184"/>
                      </a:lnTo>
                      <a:lnTo>
                        <a:pt x="10" y="177"/>
                      </a:lnTo>
                      <a:lnTo>
                        <a:pt x="10" y="171"/>
                      </a:lnTo>
                      <a:lnTo>
                        <a:pt x="12" y="164"/>
                      </a:lnTo>
                      <a:lnTo>
                        <a:pt x="12" y="158"/>
                      </a:lnTo>
                      <a:lnTo>
                        <a:pt x="14" y="150"/>
                      </a:lnTo>
                      <a:lnTo>
                        <a:pt x="16" y="145"/>
                      </a:lnTo>
                      <a:lnTo>
                        <a:pt x="16" y="139"/>
                      </a:lnTo>
                      <a:lnTo>
                        <a:pt x="19" y="133"/>
                      </a:lnTo>
                      <a:lnTo>
                        <a:pt x="21" y="125"/>
                      </a:lnTo>
                      <a:lnTo>
                        <a:pt x="23" y="118"/>
                      </a:lnTo>
                      <a:lnTo>
                        <a:pt x="23" y="112"/>
                      </a:lnTo>
                      <a:lnTo>
                        <a:pt x="25" y="106"/>
                      </a:lnTo>
                      <a:lnTo>
                        <a:pt x="27" y="101"/>
                      </a:lnTo>
                      <a:lnTo>
                        <a:pt x="29" y="93"/>
                      </a:lnTo>
                      <a:lnTo>
                        <a:pt x="33" y="87"/>
                      </a:lnTo>
                      <a:lnTo>
                        <a:pt x="36" y="82"/>
                      </a:lnTo>
                      <a:lnTo>
                        <a:pt x="38" y="76"/>
                      </a:lnTo>
                      <a:lnTo>
                        <a:pt x="40" y="68"/>
                      </a:lnTo>
                      <a:lnTo>
                        <a:pt x="44" y="63"/>
                      </a:lnTo>
                      <a:lnTo>
                        <a:pt x="48" y="57"/>
                      </a:lnTo>
                      <a:lnTo>
                        <a:pt x="54" y="46"/>
                      </a:lnTo>
                      <a:lnTo>
                        <a:pt x="61" y="36"/>
                      </a:lnTo>
                      <a:lnTo>
                        <a:pt x="69" y="25"/>
                      </a:lnTo>
                      <a:lnTo>
                        <a:pt x="78" y="15"/>
                      </a:lnTo>
                      <a:lnTo>
                        <a:pt x="86" y="6"/>
                      </a:lnTo>
                      <a:lnTo>
                        <a:pt x="97" y="0"/>
                      </a:lnTo>
                      <a:lnTo>
                        <a:pt x="120" y="25"/>
                      </a:lnTo>
                      <a:lnTo>
                        <a:pt x="118" y="25"/>
                      </a:lnTo>
                      <a:lnTo>
                        <a:pt x="114" y="29"/>
                      </a:lnTo>
                      <a:lnTo>
                        <a:pt x="111" y="32"/>
                      </a:lnTo>
                      <a:lnTo>
                        <a:pt x="105" y="42"/>
                      </a:lnTo>
                      <a:lnTo>
                        <a:pt x="101" y="46"/>
                      </a:lnTo>
                      <a:lnTo>
                        <a:pt x="97" y="51"/>
                      </a:lnTo>
                      <a:lnTo>
                        <a:pt x="93" y="57"/>
                      </a:lnTo>
                      <a:lnTo>
                        <a:pt x="92" y="65"/>
                      </a:lnTo>
                      <a:lnTo>
                        <a:pt x="86" y="70"/>
                      </a:lnTo>
                      <a:lnTo>
                        <a:pt x="84" y="78"/>
                      </a:lnTo>
                      <a:lnTo>
                        <a:pt x="80" y="87"/>
                      </a:lnTo>
                      <a:lnTo>
                        <a:pt x="76" y="97"/>
                      </a:lnTo>
                      <a:lnTo>
                        <a:pt x="73" y="105"/>
                      </a:lnTo>
                      <a:lnTo>
                        <a:pt x="69" y="114"/>
                      </a:lnTo>
                      <a:lnTo>
                        <a:pt x="65" y="124"/>
                      </a:lnTo>
                      <a:lnTo>
                        <a:pt x="61" y="135"/>
                      </a:lnTo>
                      <a:lnTo>
                        <a:pt x="59" y="145"/>
                      </a:lnTo>
                      <a:lnTo>
                        <a:pt x="55" y="156"/>
                      </a:lnTo>
                      <a:lnTo>
                        <a:pt x="54" y="162"/>
                      </a:lnTo>
                      <a:lnTo>
                        <a:pt x="52" y="169"/>
                      </a:lnTo>
                      <a:lnTo>
                        <a:pt x="52" y="175"/>
                      </a:lnTo>
                      <a:lnTo>
                        <a:pt x="52" y="183"/>
                      </a:lnTo>
                      <a:lnTo>
                        <a:pt x="50" y="188"/>
                      </a:lnTo>
                      <a:lnTo>
                        <a:pt x="48" y="194"/>
                      </a:lnTo>
                      <a:lnTo>
                        <a:pt x="48" y="200"/>
                      </a:lnTo>
                      <a:lnTo>
                        <a:pt x="48" y="207"/>
                      </a:lnTo>
                      <a:lnTo>
                        <a:pt x="46" y="213"/>
                      </a:lnTo>
                      <a:lnTo>
                        <a:pt x="46" y="221"/>
                      </a:lnTo>
                      <a:lnTo>
                        <a:pt x="46" y="228"/>
                      </a:lnTo>
                      <a:lnTo>
                        <a:pt x="46" y="236"/>
                      </a:lnTo>
                      <a:lnTo>
                        <a:pt x="44" y="243"/>
                      </a:lnTo>
                      <a:lnTo>
                        <a:pt x="44" y="251"/>
                      </a:lnTo>
                      <a:lnTo>
                        <a:pt x="44" y="259"/>
                      </a:lnTo>
                      <a:lnTo>
                        <a:pt x="46" y="266"/>
                      </a:lnTo>
                      <a:lnTo>
                        <a:pt x="46" y="274"/>
                      </a:lnTo>
                      <a:lnTo>
                        <a:pt x="46" y="281"/>
                      </a:lnTo>
                      <a:lnTo>
                        <a:pt x="46" y="289"/>
                      </a:lnTo>
                      <a:lnTo>
                        <a:pt x="48" y="299"/>
                      </a:lnTo>
                      <a:lnTo>
                        <a:pt x="2" y="306"/>
                      </a:lnTo>
                      <a:close/>
                    </a:path>
                  </a:pathLst>
                </a:custGeom>
                <a:solidFill>
                  <a:srgbClr val="000000"/>
                </a:solidFill>
                <a:ln w="9525">
                  <a:noFill/>
                  <a:round/>
                  <a:headEnd/>
                  <a:tailEnd/>
                </a:ln>
              </p:spPr>
              <p:txBody>
                <a:bodyPr/>
                <a:lstStyle/>
                <a:p>
                  <a:endParaRPr lang="en-US"/>
                </a:p>
              </p:txBody>
            </p:sp>
            <p:sp>
              <p:nvSpPr>
                <p:cNvPr id="59483" name="Freeform 88"/>
                <p:cNvSpPr>
                  <a:spLocks/>
                </p:cNvSpPr>
                <p:nvPr/>
              </p:nvSpPr>
              <p:spPr bwMode="auto">
                <a:xfrm>
                  <a:off x="2872" y="1426"/>
                  <a:ext cx="270" cy="2268"/>
                </a:xfrm>
                <a:custGeom>
                  <a:avLst/>
                  <a:gdLst>
                    <a:gd name="T0" fmla="*/ 42 w 270"/>
                    <a:gd name="T1" fmla="*/ 4 h 2198"/>
                    <a:gd name="T2" fmla="*/ 44 w 270"/>
                    <a:gd name="T3" fmla="*/ 27 h 2198"/>
                    <a:gd name="T4" fmla="*/ 46 w 270"/>
                    <a:gd name="T5" fmla="*/ 52 h 2198"/>
                    <a:gd name="T6" fmla="*/ 50 w 270"/>
                    <a:gd name="T7" fmla="*/ 95 h 2198"/>
                    <a:gd name="T8" fmla="*/ 52 w 270"/>
                    <a:gd name="T9" fmla="*/ 144 h 2198"/>
                    <a:gd name="T10" fmla="*/ 57 w 270"/>
                    <a:gd name="T11" fmla="*/ 205 h 2198"/>
                    <a:gd name="T12" fmla="*/ 63 w 270"/>
                    <a:gd name="T13" fmla="*/ 273 h 2198"/>
                    <a:gd name="T14" fmla="*/ 69 w 270"/>
                    <a:gd name="T15" fmla="*/ 352 h 2198"/>
                    <a:gd name="T16" fmla="*/ 74 w 270"/>
                    <a:gd name="T17" fmla="*/ 432 h 2198"/>
                    <a:gd name="T18" fmla="*/ 82 w 270"/>
                    <a:gd name="T19" fmla="*/ 520 h 2198"/>
                    <a:gd name="T20" fmla="*/ 88 w 270"/>
                    <a:gd name="T21" fmla="*/ 612 h 2198"/>
                    <a:gd name="T22" fmla="*/ 97 w 270"/>
                    <a:gd name="T23" fmla="*/ 711 h 2198"/>
                    <a:gd name="T24" fmla="*/ 105 w 270"/>
                    <a:gd name="T25" fmla="*/ 811 h 2198"/>
                    <a:gd name="T26" fmla="*/ 114 w 270"/>
                    <a:gd name="T27" fmla="*/ 912 h 2198"/>
                    <a:gd name="T28" fmla="*/ 122 w 270"/>
                    <a:gd name="T29" fmla="*/ 1020 h 2198"/>
                    <a:gd name="T30" fmla="*/ 131 w 270"/>
                    <a:gd name="T31" fmla="*/ 1128 h 2198"/>
                    <a:gd name="T32" fmla="*/ 139 w 270"/>
                    <a:gd name="T33" fmla="*/ 1232 h 2198"/>
                    <a:gd name="T34" fmla="*/ 147 w 270"/>
                    <a:gd name="T35" fmla="*/ 1336 h 2198"/>
                    <a:gd name="T36" fmla="*/ 156 w 270"/>
                    <a:gd name="T37" fmla="*/ 1443 h 2198"/>
                    <a:gd name="T38" fmla="*/ 166 w 270"/>
                    <a:gd name="T39" fmla="*/ 1544 h 2198"/>
                    <a:gd name="T40" fmla="*/ 171 w 270"/>
                    <a:gd name="T41" fmla="*/ 1644 h 2198"/>
                    <a:gd name="T42" fmla="*/ 181 w 270"/>
                    <a:gd name="T43" fmla="*/ 1741 h 2198"/>
                    <a:gd name="T44" fmla="*/ 188 w 270"/>
                    <a:gd name="T45" fmla="*/ 1832 h 2198"/>
                    <a:gd name="T46" fmla="*/ 196 w 270"/>
                    <a:gd name="T47" fmla="*/ 1918 h 2198"/>
                    <a:gd name="T48" fmla="*/ 204 w 270"/>
                    <a:gd name="T49" fmla="*/ 1997 h 2198"/>
                    <a:gd name="T50" fmla="*/ 209 w 270"/>
                    <a:gd name="T51" fmla="*/ 2071 h 2198"/>
                    <a:gd name="T52" fmla="*/ 215 w 270"/>
                    <a:gd name="T53" fmla="*/ 2134 h 2198"/>
                    <a:gd name="T54" fmla="*/ 221 w 270"/>
                    <a:gd name="T55" fmla="*/ 2193 h 2198"/>
                    <a:gd name="T56" fmla="*/ 225 w 270"/>
                    <a:gd name="T57" fmla="*/ 2235 h 2198"/>
                    <a:gd name="T58" fmla="*/ 230 w 270"/>
                    <a:gd name="T59" fmla="*/ 2272 h 2198"/>
                    <a:gd name="T60" fmla="*/ 232 w 270"/>
                    <a:gd name="T61" fmla="*/ 2299 h 2198"/>
                    <a:gd name="T62" fmla="*/ 236 w 270"/>
                    <a:gd name="T63" fmla="*/ 2311 h 2198"/>
                    <a:gd name="T64" fmla="*/ 232 w 270"/>
                    <a:gd name="T65" fmla="*/ 3007 h 2198"/>
                    <a:gd name="T66" fmla="*/ 0 w 270"/>
                    <a:gd name="T67" fmla="*/ 4 h 2198"/>
                    <a:gd name="T68" fmla="*/ 42 w 270"/>
                    <a:gd name="T69" fmla="*/ 0 h 2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0"/>
                    <a:gd name="T106" fmla="*/ 0 h 2198"/>
                    <a:gd name="T107" fmla="*/ 270 w 270"/>
                    <a:gd name="T108" fmla="*/ 2198 h 2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0" h="2198">
                      <a:moveTo>
                        <a:pt x="42" y="0"/>
                      </a:moveTo>
                      <a:lnTo>
                        <a:pt x="42" y="4"/>
                      </a:lnTo>
                      <a:lnTo>
                        <a:pt x="42" y="9"/>
                      </a:lnTo>
                      <a:lnTo>
                        <a:pt x="44" y="17"/>
                      </a:lnTo>
                      <a:lnTo>
                        <a:pt x="44" y="27"/>
                      </a:lnTo>
                      <a:lnTo>
                        <a:pt x="46" y="40"/>
                      </a:lnTo>
                      <a:lnTo>
                        <a:pt x="46" y="53"/>
                      </a:lnTo>
                      <a:lnTo>
                        <a:pt x="50" y="70"/>
                      </a:lnTo>
                      <a:lnTo>
                        <a:pt x="50" y="87"/>
                      </a:lnTo>
                      <a:lnTo>
                        <a:pt x="52" y="106"/>
                      </a:lnTo>
                      <a:lnTo>
                        <a:pt x="55" y="127"/>
                      </a:lnTo>
                      <a:lnTo>
                        <a:pt x="57" y="150"/>
                      </a:lnTo>
                      <a:lnTo>
                        <a:pt x="59" y="175"/>
                      </a:lnTo>
                      <a:lnTo>
                        <a:pt x="63" y="200"/>
                      </a:lnTo>
                      <a:lnTo>
                        <a:pt x="67" y="226"/>
                      </a:lnTo>
                      <a:lnTo>
                        <a:pt x="69" y="257"/>
                      </a:lnTo>
                      <a:lnTo>
                        <a:pt x="72" y="283"/>
                      </a:lnTo>
                      <a:lnTo>
                        <a:pt x="74" y="316"/>
                      </a:lnTo>
                      <a:lnTo>
                        <a:pt x="78" y="346"/>
                      </a:lnTo>
                      <a:lnTo>
                        <a:pt x="82" y="380"/>
                      </a:lnTo>
                      <a:lnTo>
                        <a:pt x="84" y="413"/>
                      </a:lnTo>
                      <a:lnTo>
                        <a:pt x="88" y="447"/>
                      </a:lnTo>
                      <a:lnTo>
                        <a:pt x="93" y="483"/>
                      </a:lnTo>
                      <a:lnTo>
                        <a:pt x="97" y="519"/>
                      </a:lnTo>
                      <a:lnTo>
                        <a:pt x="99" y="555"/>
                      </a:lnTo>
                      <a:lnTo>
                        <a:pt x="105" y="593"/>
                      </a:lnTo>
                      <a:lnTo>
                        <a:pt x="109" y="629"/>
                      </a:lnTo>
                      <a:lnTo>
                        <a:pt x="114" y="667"/>
                      </a:lnTo>
                      <a:lnTo>
                        <a:pt x="118" y="705"/>
                      </a:lnTo>
                      <a:lnTo>
                        <a:pt x="122" y="745"/>
                      </a:lnTo>
                      <a:lnTo>
                        <a:pt x="126" y="783"/>
                      </a:lnTo>
                      <a:lnTo>
                        <a:pt x="131" y="823"/>
                      </a:lnTo>
                      <a:lnTo>
                        <a:pt x="133" y="861"/>
                      </a:lnTo>
                      <a:lnTo>
                        <a:pt x="139" y="899"/>
                      </a:lnTo>
                      <a:lnTo>
                        <a:pt x="143" y="939"/>
                      </a:lnTo>
                      <a:lnTo>
                        <a:pt x="147" y="977"/>
                      </a:lnTo>
                      <a:lnTo>
                        <a:pt x="152" y="1015"/>
                      </a:lnTo>
                      <a:lnTo>
                        <a:pt x="156" y="1053"/>
                      </a:lnTo>
                      <a:lnTo>
                        <a:pt x="160" y="1091"/>
                      </a:lnTo>
                      <a:lnTo>
                        <a:pt x="166" y="1129"/>
                      </a:lnTo>
                      <a:lnTo>
                        <a:pt x="168" y="1166"/>
                      </a:lnTo>
                      <a:lnTo>
                        <a:pt x="171" y="1202"/>
                      </a:lnTo>
                      <a:lnTo>
                        <a:pt x="177" y="1236"/>
                      </a:lnTo>
                      <a:lnTo>
                        <a:pt x="181" y="1272"/>
                      </a:lnTo>
                      <a:lnTo>
                        <a:pt x="185" y="1304"/>
                      </a:lnTo>
                      <a:lnTo>
                        <a:pt x="188" y="1339"/>
                      </a:lnTo>
                      <a:lnTo>
                        <a:pt x="192" y="1371"/>
                      </a:lnTo>
                      <a:lnTo>
                        <a:pt x="196" y="1401"/>
                      </a:lnTo>
                      <a:lnTo>
                        <a:pt x="200" y="1432"/>
                      </a:lnTo>
                      <a:lnTo>
                        <a:pt x="204" y="1460"/>
                      </a:lnTo>
                      <a:lnTo>
                        <a:pt x="206" y="1487"/>
                      </a:lnTo>
                      <a:lnTo>
                        <a:pt x="209" y="1514"/>
                      </a:lnTo>
                      <a:lnTo>
                        <a:pt x="211" y="1536"/>
                      </a:lnTo>
                      <a:lnTo>
                        <a:pt x="215" y="1559"/>
                      </a:lnTo>
                      <a:lnTo>
                        <a:pt x="217" y="1580"/>
                      </a:lnTo>
                      <a:lnTo>
                        <a:pt x="221" y="1601"/>
                      </a:lnTo>
                      <a:lnTo>
                        <a:pt x="223" y="1618"/>
                      </a:lnTo>
                      <a:lnTo>
                        <a:pt x="225" y="1633"/>
                      </a:lnTo>
                      <a:lnTo>
                        <a:pt x="226" y="1649"/>
                      </a:lnTo>
                      <a:lnTo>
                        <a:pt x="230" y="1660"/>
                      </a:lnTo>
                      <a:lnTo>
                        <a:pt x="230" y="1670"/>
                      </a:lnTo>
                      <a:lnTo>
                        <a:pt x="232" y="1679"/>
                      </a:lnTo>
                      <a:lnTo>
                        <a:pt x="234" y="1685"/>
                      </a:lnTo>
                      <a:lnTo>
                        <a:pt x="236" y="1689"/>
                      </a:lnTo>
                      <a:lnTo>
                        <a:pt x="270" y="2194"/>
                      </a:lnTo>
                      <a:lnTo>
                        <a:pt x="232" y="2198"/>
                      </a:lnTo>
                      <a:lnTo>
                        <a:pt x="196" y="1723"/>
                      </a:lnTo>
                      <a:lnTo>
                        <a:pt x="0" y="4"/>
                      </a:lnTo>
                      <a:lnTo>
                        <a:pt x="42" y="0"/>
                      </a:lnTo>
                      <a:close/>
                    </a:path>
                  </a:pathLst>
                </a:custGeom>
                <a:solidFill>
                  <a:srgbClr val="000000"/>
                </a:solidFill>
                <a:ln w="9525">
                  <a:noFill/>
                  <a:round/>
                  <a:headEnd/>
                  <a:tailEnd/>
                </a:ln>
              </p:spPr>
              <p:txBody>
                <a:bodyPr/>
                <a:lstStyle/>
                <a:p>
                  <a:endParaRPr lang="en-US"/>
                </a:p>
              </p:txBody>
            </p:sp>
            <p:sp>
              <p:nvSpPr>
                <p:cNvPr id="59484" name="Freeform 89"/>
                <p:cNvSpPr>
                  <a:spLocks/>
                </p:cNvSpPr>
                <p:nvPr/>
              </p:nvSpPr>
              <p:spPr bwMode="auto">
                <a:xfrm>
                  <a:off x="2789" y="1440"/>
                  <a:ext cx="227" cy="1786"/>
                </a:xfrm>
                <a:custGeom>
                  <a:avLst/>
                  <a:gdLst>
                    <a:gd name="T0" fmla="*/ 41 w 228"/>
                    <a:gd name="T1" fmla="*/ 8 h 1731"/>
                    <a:gd name="T2" fmla="*/ 43 w 228"/>
                    <a:gd name="T3" fmla="*/ 43 h 1731"/>
                    <a:gd name="T4" fmla="*/ 47 w 228"/>
                    <a:gd name="T5" fmla="*/ 101 h 1731"/>
                    <a:gd name="T6" fmla="*/ 55 w 228"/>
                    <a:gd name="T7" fmla="*/ 178 h 1731"/>
                    <a:gd name="T8" fmla="*/ 60 w 228"/>
                    <a:gd name="T9" fmla="*/ 273 h 1731"/>
                    <a:gd name="T10" fmla="*/ 70 w 228"/>
                    <a:gd name="T11" fmla="*/ 380 h 1731"/>
                    <a:gd name="T12" fmla="*/ 79 w 228"/>
                    <a:gd name="T13" fmla="*/ 502 h 1731"/>
                    <a:gd name="T14" fmla="*/ 89 w 228"/>
                    <a:gd name="T15" fmla="*/ 635 h 1731"/>
                    <a:gd name="T16" fmla="*/ 98 w 228"/>
                    <a:gd name="T17" fmla="*/ 773 h 1731"/>
                    <a:gd name="T18" fmla="*/ 110 w 228"/>
                    <a:gd name="T19" fmla="*/ 919 h 1731"/>
                    <a:gd name="T20" fmla="*/ 114 w 228"/>
                    <a:gd name="T21" fmla="*/ 1072 h 1731"/>
                    <a:gd name="T22" fmla="*/ 125 w 228"/>
                    <a:gd name="T23" fmla="*/ 1222 h 1731"/>
                    <a:gd name="T24" fmla="*/ 136 w 228"/>
                    <a:gd name="T25" fmla="*/ 1377 h 1731"/>
                    <a:gd name="T26" fmla="*/ 147 w 228"/>
                    <a:gd name="T27" fmla="*/ 1530 h 1731"/>
                    <a:gd name="T28" fmla="*/ 159 w 228"/>
                    <a:gd name="T29" fmla="*/ 1674 h 1731"/>
                    <a:gd name="T30" fmla="*/ 170 w 228"/>
                    <a:gd name="T31" fmla="*/ 1816 h 1731"/>
                    <a:gd name="T32" fmla="*/ 180 w 228"/>
                    <a:gd name="T33" fmla="*/ 1946 h 1731"/>
                    <a:gd name="T34" fmla="*/ 191 w 228"/>
                    <a:gd name="T35" fmla="*/ 2066 h 1731"/>
                    <a:gd name="T36" fmla="*/ 201 w 228"/>
                    <a:gd name="T37" fmla="*/ 2175 h 1731"/>
                    <a:gd name="T38" fmla="*/ 208 w 228"/>
                    <a:gd name="T39" fmla="*/ 2269 h 1731"/>
                    <a:gd name="T40" fmla="*/ 216 w 228"/>
                    <a:gd name="T41" fmla="*/ 2344 h 1731"/>
                    <a:gd name="T42" fmla="*/ 180 w 228"/>
                    <a:gd name="T43" fmla="*/ 2352 h 1731"/>
                    <a:gd name="T44" fmla="*/ 178 w 228"/>
                    <a:gd name="T45" fmla="*/ 2328 h 1731"/>
                    <a:gd name="T46" fmla="*/ 172 w 228"/>
                    <a:gd name="T47" fmla="*/ 2280 h 1731"/>
                    <a:gd name="T48" fmla="*/ 166 w 228"/>
                    <a:gd name="T49" fmla="*/ 2210 h 1731"/>
                    <a:gd name="T50" fmla="*/ 159 w 228"/>
                    <a:gd name="T51" fmla="*/ 2116 h 1731"/>
                    <a:gd name="T52" fmla="*/ 151 w 228"/>
                    <a:gd name="T53" fmla="*/ 2010 h 1731"/>
                    <a:gd name="T54" fmla="*/ 140 w 228"/>
                    <a:gd name="T55" fmla="*/ 1883 h 1731"/>
                    <a:gd name="T56" fmla="*/ 128 w 228"/>
                    <a:gd name="T57" fmla="*/ 1749 h 1731"/>
                    <a:gd name="T58" fmla="*/ 117 w 228"/>
                    <a:gd name="T59" fmla="*/ 1602 h 1731"/>
                    <a:gd name="T60" fmla="*/ 114 w 228"/>
                    <a:gd name="T61" fmla="*/ 1451 h 1731"/>
                    <a:gd name="T62" fmla="*/ 102 w 228"/>
                    <a:gd name="T63" fmla="*/ 1292 h 1731"/>
                    <a:gd name="T64" fmla="*/ 89 w 228"/>
                    <a:gd name="T65" fmla="*/ 1134 h 1731"/>
                    <a:gd name="T66" fmla="*/ 76 w 228"/>
                    <a:gd name="T67" fmla="*/ 972 h 1731"/>
                    <a:gd name="T68" fmla="*/ 62 w 228"/>
                    <a:gd name="T69" fmla="*/ 817 h 1731"/>
                    <a:gd name="T70" fmla="*/ 49 w 228"/>
                    <a:gd name="T71" fmla="*/ 665 h 1731"/>
                    <a:gd name="T72" fmla="*/ 40 w 228"/>
                    <a:gd name="T73" fmla="*/ 527 h 1731"/>
                    <a:gd name="T74" fmla="*/ 28 w 228"/>
                    <a:gd name="T75" fmla="*/ 394 h 1731"/>
                    <a:gd name="T76" fmla="*/ 19 w 228"/>
                    <a:gd name="T77" fmla="*/ 282 h 1731"/>
                    <a:gd name="T78" fmla="*/ 11 w 228"/>
                    <a:gd name="T79" fmla="*/ 177 h 1731"/>
                    <a:gd name="T80" fmla="*/ 5 w 228"/>
                    <a:gd name="T81" fmla="*/ 97 h 1731"/>
                    <a:gd name="T82" fmla="*/ 0 w 228"/>
                    <a:gd name="T83" fmla="*/ 37 h 1731"/>
                    <a:gd name="T84" fmla="*/ 0 w 228"/>
                    <a:gd name="T85" fmla="*/ 2 h 17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
                    <a:gd name="T130" fmla="*/ 0 h 1731"/>
                    <a:gd name="T131" fmla="*/ 228 w 228"/>
                    <a:gd name="T132" fmla="*/ 1731 h 17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 h="1731">
                      <a:moveTo>
                        <a:pt x="41" y="0"/>
                      </a:moveTo>
                      <a:lnTo>
                        <a:pt x="41" y="2"/>
                      </a:lnTo>
                      <a:lnTo>
                        <a:pt x="41" y="8"/>
                      </a:lnTo>
                      <a:lnTo>
                        <a:pt x="43" y="15"/>
                      </a:lnTo>
                      <a:lnTo>
                        <a:pt x="43" y="23"/>
                      </a:lnTo>
                      <a:lnTo>
                        <a:pt x="43" y="33"/>
                      </a:lnTo>
                      <a:lnTo>
                        <a:pt x="45" y="46"/>
                      </a:lnTo>
                      <a:lnTo>
                        <a:pt x="47" y="61"/>
                      </a:lnTo>
                      <a:lnTo>
                        <a:pt x="47" y="74"/>
                      </a:lnTo>
                      <a:lnTo>
                        <a:pt x="49" y="92"/>
                      </a:lnTo>
                      <a:lnTo>
                        <a:pt x="51" y="111"/>
                      </a:lnTo>
                      <a:lnTo>
                        <a:pt x="55" y="131"/>
                      </a:lnTo>
                      <a:lnTo>
                        <a:pt x="57" y="152"/>
                      </a:lnTo>
                      <a:lnTo>
                        <a:pt x="59" y="175"/>
                      </a:lnTo>
                      <a:lnTo>
                        <a:pt x="60" y="200"/>
                      </a:lnTo>
                      <a:lnTo>
                        <a:pt x="64" y="225"/>
                      </a:lnTo>
                      <a:lnTo>
                        <a:pt x="66" y="249"/>
                      </a:lnTo>
                      <a:lnTo>
                        <a:pt x="70" y="278"/>
                      </a:lnTo>
                      <a:lnTo>
                        <a:pt x="72" y="306"/>
                      </a:lnTo>
                      <a:lnTo>
                        <a:pt x="76" y="337"/>
                      </a:lnTo>
                      <a:lnTo>
                        <a:pt x="79" y="367"/>
                      </a:lnTo>
                      <a:lnTo>
                        <a:pt x="81" y="398"/>
                      </a:lnTo>
                      <a:lnTo>
                        <a:pt x="85" y="430"/>
                      </a:lnTo>
                      <a:lnTo>
                        <a:pt x="89" y="464"/>
                      </a:lnTo>
                      <a:lnTo>
                        <a:pt x="93" y="497"/>
                      </a:lnTo>
                      <a:lnTo>
                        <a:pt x="95" y="531"/>
                      </a:lnTo>
                      <a:lnTo>
                        <a:pt x="98" y="565"/>
                      </a:lnTo>
                      <a:lnTo>
                        <a:pt x="104" y="601"/>
                      </a:lnTo>
                      <a:lnTo>
                        <a:pt x="106" y="635"/>
                      </a:lnTo>
                      <a:lnTo>
                        <a:pt x="110" y="673"/>
                      </a:lnTo>
                      <a:lnTo>
                        <a:pt x="116" y="711"/>
                      </a:lnTo>
                      <a:lnTo>
                        <a:pt x="119" y="748"/>
                      </a:lnTo>
                      <a:lnTo>
                        <a:pt x="121" y="784"/>
                      </a:lnTo>
                      <a:lnTo>
                        <a:pt x="127" y="822"/>
                      </a:lnTo>
                      <a:lnTo>
                        <a:pt x="131" y="858"/>
                      </a:lnTo>
                      <a:lnTo>
                        <a:pt x="135" y="896"/>
                      </a:lnTo>
                      <a:lnTo>
                        <a:pt x="138" y="932"/>
                      </a:lnTo>
                      <a:lnTo>
                        <a:pt x="142" y="970"/>
                      </a:lnTo>
                      <a:lnTo>
                        <a:pt x="146" y="1008"/>
                      </a:lnTo>
                      <a:lnTo>
                        <a:pt x="150" y="1044"/>
                      </a:lnTo>
                      <a:lnTo>
                        <a:pt x="154" y="1080"/>
                      </a:lnTo>
                      <a:lnTo>
                        <a:pt x="157" y="1118"/>
                      </a:lnTo>
                      <a:lnTo>
                        <a:pt x="161" y="1155"/>
                      </a:lnTo>
                      <a:lnTo>
                        <a:pt x="165" y="1191"/>
                      </a:lnTo>
                      <a:lnTo>
                        <a:pt x="169" y="1225"/>
                      </a:lnTo>
                      <a:lnTo>
                        <a:pt x="173" y="1259"/>
                      </a:lnTo>
                      <a:lnTo>
                        <a:pt x="176" y="1293"/>
                      </a:lnTo>
                      <a:lnTo>
                        <a:pt x="180" y="1328"/>
                      </a:lnTo>
                      <a:lnTo>
                        <a:pt x="184" y="1360"/>
                      </a:lnTo>
                      <a:lnTo>
                        <a:pt x="188" y="1392"/>
                      </a:lnTo>
                      <a:lnTo>
                        <a:pt x="190" y="1423"/>
                      </a:lnTo>
                      <a:lnTo>
                        <a:pt x="193" y="1455"/>
                      </a:lnTo>
                      <a:lnTo>
                        <a:pt x="197" y="1482"/>
                      </a:lnTo>
                      <a:lnTo>
                        <a:pt x="201" y="1510"/>
                      </a:lnTo>
                      <a:lnTo>
                        <a:pt x="203" y="1539"/>
                      </a:lnTo>
                      <a:lnTo>
                        <a:pt x="207" y="1565"/>
                      </a:lnTo>
                      <a:lnTo>
                        <a:pt x="211" y="1590"/>
                      </a:lnTo>
                      <a:lnTo>
                        <a:pt x="213" y="1615"/>
                      </a:lnTo>
                      <a:lnTo>
                        <a:pt x="216" y="1638"/>
                      </a:lnTo>
                      <a:lnTo>
                        <a:pt x="218" y="1658"/>
                      </a:lnTo>
                      <a:lnTo>
                        <a:pt x="220" y="1677"/>
                      </a:lnTo>
                      <a:lnTo>
                        <a:pt x="224" y="1698"/>
                      </a:lnTo>
                      <a:lnTo>
                        <a:pt x="226" y="1714"/>
                      </a:lnTo>
                      <a:lnTo>
                        <a:pt x="228" y="1731"/>
                      </a:lnTo>
                      <a:lnTo>
                        <a:pt x="192" y="1723"/>
                      </a:lnTo>
                      <a:lnTo>
                        <a:pt x="190" y="1721"/>
                      </a:lnTo>
                      <a:lnTo>
                        <a:pt x="190" y="1717"/>
                      </a:lnTo>
                      <a:lnTo>
                        <a:pt x="190" y="1712"/>
                      </a:lnTo>
                      <a:lnTo>
                        <a:pt x="188" y="1704"/>
                      </a:lnTo>
                      <a:lnTo>
                        <a:pt x="186" y="1695"/>
                      </a:lnTo>
                      <a:lnTo>
                        <a:pt x="184" y="1681"/>
                      </a:lnTo>
                      <a:lnTo>
                        <a:pt x="182" y="1668"/>
                      </a:lnTo>
                      <a:lnTo>
                        <a:pt x="182" y="1653"/>
                      </a:lnTo>
                      <a:lnTo>
                        <a:pt x="178" y="1636"/>
                      </a:lnTo>
                      <a:lnTo>
                        <a:pt x="176" y="1617"/>
                      </a:lnTo>
                      <a:lnTo>
                        <a:pt x="174" y="1594"/>
                      </a:lnTo>
                      <a:lnTo>
                        <a:pt x="173" y="1573"/>
                      </a:lnTo>
                      <a:lnTo>
                        <a:pt x="169" y="1548"/>
                      </a:lnTo>
                      <a:lnTo>
                        <a:pt x="167" y="1523"/>
                      </a:lnTo>
                      <a:lnTo>
                        <a:pt x="163" y="1497"/>
                      </a:lnTo>
                      <a:lnTo>
                        <a:pt x="161" y="1470"/>
                      </a:lnTo>
                      <a:lnTo>
                        <a:pt x="157" y="1440"/>
                      </a:lnTo>
                      <a:lnTo>
                        <a:pt x="154" y="1409"/>
                      </a:lnTo>
                      <a:lnTo>
                        <a:pt x="150" y="1377"/>
                      </a:lnTo>
                      <a:lnTo>
                        <a:pt x="146" y="1347"/>
                      </a:lnTo>
                      <a:lnTo>
                        <a:pt x="142" y="1312"/>
                      </a:lnTo>
                      <a:lnTo>
                        <a:pt x="138" y="1278"/>
                      </a:lnTo>
                      <a:lnTo>
                        <a:pt x="135" y="1244"/>
                      </a:lnTo>
                      <a:lnTo>
                        <a:pt x="131" y="1208"/>
                      </a:lnTo>
                      <a:lnTo>
                        <a:pt x="127" y="1172"/>
                      </a:lnTo>
                      <a:lnTo>
                        <a:pt x="123" y="1136"/>
                      </a:lnTo>
                      <a:lnTo>
                        <a:pt x="117" y="1097"/>
                      </a:lnTo>
                      <a:lnTo>
                        <a:pt x="116" y="1061"/>
                      </a:lnTo>
                      <a:lnTo>
                        <a:pt x="110" y="1021"/>
                      </a:lnTo>
                      <a:lnTo>
                        <a:pt x="106" y="983"/>
                      </a:lnTo>
                      <a:lnTo>
                        <a:pt x="102" y="945"/>
                      </a:lnTo>
                      <a:lnTo>
                        <a:pt x="98" y="907"/>
                      </a:lnTo>
                      <a:lnTo>
                        <a:pt x="93" y="867"/>
                      </a:lnTo>
                      <a:lnTo>
                        <a:pt x="89" y="829"/>
                      </a:lnTo>
                      <a:lnTo>
                        <a:pt x="83" y="789"/>
                      </a:lnTo>
                      <a:lnTo>
                        <a:pt x="79" y="751"/>
                      </a:lnTo>
                      <a:lnTo>
                        <a:pt x="76" y="711"/>
                      </a:lnTo>
                      <a:lnTo>
                        <a:pt x="72" y="673"/>
                      </a:lnTo>
                      <a:lnTo>
                        <a:pt x="66" y="635"/>
                      </a:lnTo>
                      <a:lnTo>
                        <a:pt x="62" y="597"/>
                      </a:lnTo>
                      <a:lnTo>
                        <a:pt x="59" y="561"/>
                      </a:lnTo>
                      <a:lnTo>
                        <a:pt x="55" y="523"/>
                      </a:lnTo>
                      <a:lnTo>
                        <a:pt x="49" y="487"/>
                      </a:lnTo>
                      <a:lnTo>
                        <a:pt x="47" y="453"/>
                      </a:lnTo>
                      <a:lnTo>
                        <a:pt x="43" y="419"/>
                      </a:lnTo>
                      <a:lnTo>
                        <a:pt x="40" y="386"/>
                      </a:lnTo>
                      <a:lnTo>
                        <a:pt x="36" y="352"/>
                      </a:lnTo>
                      <a:lnTo>
                        <a:pt x="32" y="322"/>
                      </a:lnTo>
                      <a:lnTo>
                        <a:pt x="28" y="289"/>
                      </a:lnTo>
                      <a:lnTo>
                        <a:pt x="24" y="259"/>
                      </a:lnTo>
                      <a:lnTo>
                        <a:pt x="22" y="232"/>
                      </a:lnTo>
                      <a:lnTo>
                        <a:pt x="19" y="206"/>
                      </a:lnTo>
                      <a:lnTo>
                        <a:pt x="17" y="177"/>
                      </a:lnTo>
                      <a:lnTo>
                        <a:pt x="13" y="154"/>
                      </a:lnTo>
                      <a:lnTo>
                        <a:pt x="11" y="130"/>
                      </a:lnTo>
                      <a:lnTo>
                        <a:pt x="9" y="111"/>
                      </a:lnTo>
                      <a:lnTo>
                        <a:pt x="7" y="90"/>
                      </a:lnTo>
                      <a:lnTo>
                        <a:pt x="5" y="71"/>
                      </a:lnTo>
                      <a:lnTo>
                        <a:pt x="3" y="55"/>
                      </a:lnTo>
                      <a:lnTo>
                        <a:pt x="3" y="40"/>
                      </a:lnTo>
                      <a:lnTo>
                        <a:pt x="0" y="27"/>
                      </a:lnTo>
                      <a:lnTo>
                        <a:pt x="0" y="17"/>
                      </a:lnTo>
                      <a:lnTo>
                        <a:pt x="0" y="8"/>
                      </a:lnTo>
                      <a:lnTo>
                        <a:pt x="0" y="2"/>
                      </a:lnTo>
                      <a:lnTo>
                        <a:pt x="41" y="0"/>
                      </a:lnTo>
                      <a:close/>
                    </a:path>
                  </a:pathLst>
                </a:custGeom>
                <a:solidFill>
                  <a:srgbClr val="000000"/>
                </a:solidFill>
                <a:ln w="9525">
                  <a:noFill/>
                  <a:round/>
                  <a:headEnd/>
                  <a:tailEnd/>
                </a:ln>
              </p:spPr>
              <p:txBody>
                <a:bodyPr/>
                <a:lstStyle/>
                <a:p>
                  <a:endParaRPr lang="en-US"/>
                </a:p>
              </p:txBody>
            </p:sp>
            <p:sp>
              <p:nvSpPr>
                <p:cNvPr id="59485" name="Freeform 90"/>
                <p:cNvSpPr>
                  <a:spLocks/>
                </p:cNvSpPr>
                <p:nvPr/>
              </p:nvSpPr>
              <p:spPr bwMode="auto">
                <a:xfrm>
                  <a:off x="2976" y="3583"/>
                  <a:ext cx="36" cy="126"/>
                </a:xfrm>
                <a:custGeom>
                  <a:avLst/>
                  <a:gdLst>
                    <a:gd name="T0" fmla="*/ 32 w 36"/>
                    <a:gd name="T1" fmla="*/ 0 h 121"/>
                    <a:gd name="T2" fmla="*/ 36 w 36"/>
                    <a:gd name="T3" fmla="*/ 174 h 121"/>
                    <a:gd name="T4" fmla="*/ 4 w 36"/>
                    <a:gd name="T5" fmla="*/ 181 h 121"/>
                    <a:gd name="T6" fmla="*/ 0 w 36"/>
                    <a:gd name="T7" fmla="*/ 23 h 121"/>
                    <a:gd name="T8" fmla="*/ 32 w 36"/>
                    <a:gd name="T9" fmla="*/ 0 h 121"/>
                    <a:gd name="T10" fmla="*/ 32 w 36"/>
                    <a:gd name="T11" fmla="*/ 0 h 121"/>
                    <a:gd name="T12" fmla="*/ 0 60000 65536"/>
                    <a:gd name="T13" fmla="*/ 0 60000 65536"/>
                    <a:gd name="T14" fmla="*/ 0 60000 65536"/>
                    <a:gd name="T15" fmla="*/ 0 60000 65536"/>
                    <a:gd name="T16" fmla="*/ 0 60000 65536"/>
                    <a:gd name="T17" fmla="*/ 0 60000 65536"/>
                    <a:gd name="T18" fmla="*/ 0 w 36"/>
                    <a:gd name="T19" fmla="*/ 0 h 121"/>
                    <a:gd name="T20" fmla="*/ 36 w 36"/>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6" h="121">
                      <a:moveTo>
                        <a:pt x="32" y="0"/>
                      </a:moveTo>
                      <a:lnTo>
                        <a:pt x="36" y="116"/>
                      </a:lnTo>
                      <a:lnTo>
                        <a:pt x="4" y="121"/>
                      </a:lnTo>
                      <a:lnTo>
                        <a:pt x="0" y="13"/>
                      </a:lnTo>
                      <a:lnTo>
                        <a:pt x="32" y="0"/>
                      </a:lnTo>
                      <a:close/>
                    </a:path>
                  </a:pathLst>
                </a:custGeom>
                <a:solidFill>
                  <a:srgbClr val="000000"/>
                </a:solidFill>
                <a:ln w="9525">
                  <a:noFill/>
                  <a:round/>
                  <a:headEnd/>
                  <a:tailEnd/>
                </a:ln>
              </p:spPr>
              <p:txBody>
                <a:bodyPr/>
                <a:lstStyle/>
                <a:p>
                  <a:endParaRPr lang="en-US"/>
                </a:p>
              </p:txBody>
            </p:sp>
            <p:sp>
              <p:nvSpPr>
                <p:cNvPr id="59486" name="Freeform 91"/>
                <p:cNvSpPr>
                  <a:spLocks/>
                </p:cNvSpPr>
                <p:nvPr/>
              </p:nvSpPr>
              <p:spPr bwMode="auto">
                <a:xfrm>
                  <a:off x="2691" y="3575"/>
                  <a:ext cx="2457" cy="245"/>
                </a:xfrm>
                <a:custGeom>
                  <a:avLst/>
                  <a:gdLst>
                    <a:gd name="T0" fmla="*/ 11 w 2465"/>
                    <a:gd name="T1" fmla="*/ 273 h 238"/>
                    <a:gd name="T2" fmla="*/ 38 w 2465"/>
                    <a:gd name="T3" fmla="*/ 254 h 238"/>
                    <a:gd name="T4" fmla="*/ 63 w 2465"/>
                    <a:gd name="T5" fmla="*/ 239 h 238"/>
                    <a:gd name="T6" fmla="*/ 97 w 2465"/>
                    <a:gd name="T7" fmla="*/ 224 h 238"/>
                    <a:gd name="T8" fmla="*/ 140 w 2465"/>
                    <a:gd name="T9" fmla="*/ 207 h 238"/>
                    <a:gd name="T10" fmla="*/ 182 w 2465"/>
                    <a:gd name="T11" fmla="*/ 187 h 238"/>
                    <a:gd name="T12" fmla="*/ 244 w 2465"/>
                    <a:gd name="T13" fmla="*/ 166 h 238"/>
                    <a:gd name="T14" fmla="*/ 319 w 2465"/>
                    <a:gd name="T15" fmla="*/ 145 h 238"/>
                    <a:gd name="T16" fmla="*/ 404 w 2465"/>
                    <a:gd name="T17" fmla="*/ 124 h 238"/>
                    <a:gd name="T18" fmla="*/ 495 w 2465"/>
                    <a:gd name="T19" fmla="*/ 101 h 238"/>
                    <a:gd name="T20" fmla="*/ 609 w 2465"/>
                    <a:gd name="T21" fmla="*/ 81 h 238"/>
                    <a:gd name="T22" fmla="*/ 740 w 2465"/>
                    <a:gd name="T23" fmla="*/ 60 h 238"/>
                    <a:gd name="T24" fmla="*/ 874 w 2465"/>
                    <a:gd name="T25" fmla="*/ 41 h 238"/>
                    <a:gd name="T26" fmla="*/ 996 w 2465"/>
                    <a:gd name="T27" fmla="*/ 31 h 238"/>
                    <a:gd name="T28" fmla="*/ 1015 w 2465"/>
                    <a:gd name="T29" fmla="*/ 29 h 238"/>
                    <a:gd name="T30" fmla="*/ 1057 w 2465"/>
                    <a:gd name="T31" fmla="*/ 27 h 238"/>
                    <a:gd name="T32" fmla="*/ 1117 w 2465"/>
                    <a:gd name="T33" fmla="*/ 27 h 238"/>
                    <a:gd name="T34" fmla="*/ 1203 w 2465"/>
                    <a:gd name="T35" fmla="*/ 15 h 238"/>
                    <a:gd name="T36" fmla="*/ 1304 w 2465"/>
                    <a:gd name="T37" fmla="*/ 13 h 238"/>
                    <a:gd name="T38" fmla="*/ 1404 w 2465"/>
                    <a:gd name="T39" fmla="*/ 12 h 238"/>
                    <a:gd name="T40" fmla="*/ 1525 w 2465"/>
                    <a:gd name="T41" fmla="*/ 10 h 238"/>
                    <a:gd name="T42" fmla="*/ 1648 w 2465"/>
                    <a:gd name="T43" fmla="*/ 10 h 238"/>
                    <a:gd name="T44" fmla="*/ 1764 w 2465"/>
                    <a:gd name="T45" fmla="*/ 6 h 238"/>
                    <a:gd name="T46" fmla="*/ 1888 w 2465"/>
                    <a:gd name="T47" fmla="*/ 4 h 238"/>
                    <a:gd name="T48" fmla="*/ 1996 w 2465"/>
                    <a:gd name="T49" fmla="*/ 2 h 238"/>
                    <a:gd name="T50" fmla="*/ 2106 w 2465"/>
                    <a:gd name="T51" fmla="*/ 2 h 238"/>
                    <a:gd name="T52" fmla="*/ 2203 w 2465"/>
                    <a:gd name="T53" fmla="*/ 0 h 238"/>
                    <a:gd name="T54" fmla="*/ 2281 w 2465"/>
                    <a:gd name="T55" fmla="*/ 0 h 238"/>
                    <a:gd name="T56" fmla="*/ 2341 w 2465"/>
                    <a:gd name="T57" fmla="*/ 0 h 238"/>
                    <a:gd name="T58" fmla="*/ 2385 w 2465"/>
                    <a:gd name="T59" fmla="*/ 53 h 238"/>
                    <a:gd name="T60" fmla="*/ 2370 w 2465"/>
                    <a:gd name="T61" fmla="*/ 53 h 238"/>
                    <a:gd name="T62" fmla="*/ 2328 w 2465"/>
                    <a:gd name="T63" fmla="*/ 53 h 238"/>
                    <a:gd name="T64" fmla="*/ 2268 w 2465"/>
                    <a:gd name="T65" fmla="*/ 53 h 238"/>
                    <a:gd name="T66" fmla="*/ 2190 w 2465"/>
                    <a:gd name="T67" fmla="*/ 56 h 238"/>
                    <a:gd name="T68" fmla="*/ 2087 w 2465"/>
                    <a:gd name="T69" fmla="*/ 56 h 238"/>
                    <a:gd name="T70" fmla="*/ 1978 w 2465"/>
                    <a:gd name="T71" fmla="*/ 60 h 238"/>
                    <a:gd name="T72" fmla="*/ 1863 w 2465"/>
                    <a:gd name="T73" fmla="*/ 64 h 238"/>
                    <a:gd name="T74" fmla="*/ 1736 w 2465"/>
                    <a:gd name="T75" fmla="*/ 68 h 238"/>
                    <a:gd name="T76" fmla="*/ 1617 w 2465"/>
                    <a:gd name="T77" fmla="*/ 68 h 238"/>
                    <a:gd name="T78" fmla="*/ 1491 w 2465"/>
                    <a:gd name="T79" fmla="*/ 72 h 238"/>
                    <a:gd name="T80" fmla="*/ 1373 w 2465"/>
                    <a:gd name="T81" fmla="*/ 72 h 238"/>
                    <a:gd name="T82" fmla="*/ 1267 w 2465"/>
                    <a:gd name="T83" fmla="*/ 73 h 238"/>
                    <a:gd name="T84" fmla="*/ 1167 w 2465"/>
                    <a:gd name="T85" fmla="*/ 73 h 238"/>
                    <a:gd name="T86" fmla="*/ 1085 w 2465"/>
                    <a:gd name="T87" fmla="*/ 75 h 238"/>
                    <a:gd name="T88" fmla="*/ 1030 w 2465"/>
                    <a:gd name="T89" fmla="*/ 77 h 238"/>
                    <a:gd name="T90" fmla="*/ 992 w 2465"/>
                    <a:gd name="T91" fmla="*/ 77 h 238"/>
                    <a:gd name="T92" fmla="*/ 970 w 2465"/>
                    <a:gd name="T93" fmla="*/ 79 h 238"/>
                    <a:gd name="T94" fmla="*/ 935 w 2465"/>
                    <a:gd name="T95" fmla="*/ 81 h 238"/>
                    <a:gd name="T96" fmla="*/ 888 w 2465"/>
                    <a:gd name="T97" fmla="*/ 88 h 238"/>
                    <a:gd name="T98" fmla="*/ 827 w 2465"/>
                    <a:gd name="T99" fmla="*/ 95 h 238"/>
                    <a:gd name="T100" fmla="*/ 761 w 2465"/>
                    <a:gd name="T101" fmla="*/ 107 h 238"/>
                    <a:gd name="T102" fmla="*/ 691 w 2465"/>
                    <a:gd name="T103" fmla="*/ 120 h 238"/>
                    <a:gd name="T104" fmla="*/ 607 w 2465"/>
                    <a:gd name="T105" fmla="*/ 134 h 238"/>
                    <a:gd name="T106" fmla="*/ 521 w 2465"/>
                    <a:gd name="T107" fmla="*/ 149 h 238"/>
                    <a:gd name="T108" fmla="*/ 446 w 2465"/>
                    <a:gd name="T109" fmla="*/ 169 h 238"/>
                    <a:gd name="T110" fmla="*/ 360 w 2465"/>
                    <a:gd name="T111" fmla="*/ 185 h 238"/>
                    <a:gd name="T112" fmla="*/ 279 w 2465"/>
                    <a:gd name="T113" fmla="*/ 207 h 238"/>
                    <a:gd name="T114" fmla="*/ 203 w 2465"/>
                    <a:gd name="T115" fmla="*/ 228 h 238"/>
                    <a:gd name="T116" fmla="*/ 142 w 2465"/>
                    <a:gd name="T117" fmla="*/ 252 h 238"/>
                    <a:gd name="T118" fmla="*/ 83 w 2465"/>
                    <a:gd name="T119" fmla="*/ 276 h 238"/>
                    <a:gd name="T120" fmla="*/ 38 w 2465"/>
                    <a:gd name="T121" fmla="*/ 302 h 238"/>
                    <a:gd name="T122" fmla="*/ 0 w 2465"/>
                    <a:gd name="T123" fmla="*/ 284 h 2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5"/>
                    <a:gd name="T187" fmla="*/ 0 h 238"/>
                    <a:gd name="T188" fmla="*/ 2465 w 2465"/>
                    <a:gd name="T189" fmla="*/ 238 h 2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5" h="238">
                      <a:moveTo>
                        <a:pt x="0" y="213"/>
                      </a:moveTo>
                      <a:lnTo>
                        <a:pt x="0" y="209"/>
                      </a:lnTo>
                      <a:lnTo>
                        <a:pt x="7" y="207"/>
                      </a:lnTo>
                      <a:lnTo>
                        <a:pt x="11" y="204"/>
                      </a:lnTo>
                      <a:lnTo>
                        <a:pt x="17" y="200"/>
                      </a:lnTo>
                      <a:lnTo>
                        <a:pt x="25" y="196"/>
                      </a:lnTo>
                      <a:lnTo>
                        <a:pt x="34" y="192"/>
                      </a:lnTo>
                      <a:lnTo>
                        <a:pt x="38" y="190"/>
                      </a:lnTo>
                      <a:lnTo>
                        <a:pt x="45" y="188"/>
                      </a:lnTo>
                      <a:lnTo>
                        <a:pt x="51" y="185"/>
                      </a:lnTo>
                      <a:lnTo>
                        <a:pt x="57" y="183"/>
                      </a:lnTo>
                      <a:lnTo>
                        <a:pt x="63" y="179"/>
                      </a:lnTo>
                      <a:lnTo>
                        <a:pt x="72" y="177"/>
                      </a:lnTo>
                      <a:lnTo>
                        <a:pt x="80" y="173"/>
                      </a:lnTo>
                      <a:lnTo>
                        <a:pt x="89" y="171"/>
                      </a:lnTo>
                      <a:lnTo>
                        <a:pt x="97" y="168"/>
                      </a:lnTo>
                      <a:lnTo>
                        <a:pt x="108" y="164"/>
                      </a:lnTo>
                      <a:lnTo>
                        <a:pt x="118" y="160"/>
                      </a:lnTo>
                      <a:lnTo>
                        <a:pt x="129" y="158"/>
                      </a:lnTo>
                      <a:lnTo>
                        <a:pt x="140" y="154"/>
                      </a:lnTo>
                      <a:lnTo>
                        <a:pt x="154" y="150"/>
                      </a:lnTo>
                      <a:lnTo>
                        <a:pt x="165" y="147"/>
                      </a:lnTo>
                      <a:lnTo>
                        <a:pt x="180" y="145"/>
                      </a:lnTo>
                      <a:lnTo>
                        <a:pt x="192" y="141"/>
                      </a:lnTo>
                      <a:lnTo>
                        <a:pt x="207" y="135"/>
                      </a:lnTo>
                      <a:lnTo>
                        <a:pt x="222" y="131"/>
                      </a:lnTo>
                      <a:lnTo>
                        <a:pt x="239" y="129"/>
                      </a:lnTo>
                      <a:lnTo>
                        <a:pt x="254" y="124"/>
                      </a:lnTo>
                      <a:lnTo>
                        <a:pt x="273" y="120"/>
                      </a:lnTo>
                      <a:lnTo>
                        <a:pt x="291" y="116"/>
                      </a:lnTo>
                      <a:lnTo>
                        <a:pt x="310" y="112"/>
                      </a:lnTo>
                      <a:lnTo>
                        <a:pt x="329" y="109"/>
                      </a:lnTo>
                      <a:lnTo>
                        <a:pt x="350" y="105"/>
                      </a:lnTo>
                      <a:lnTo>
                        <a:pt x="370" y="101"/>
                      </a:lnTo>
                      <a:lnTo>
                        <a:pt x="393" y="97"/>
                      </a:lnTo>
                      <a:lnTo>
                        <a:pt x="414" y="93"/>
                      </a:lnTo>
                      <a:lnTo>
                        <a:pt x="439" y="90"/>
                      </a:lnTo>
                      <a:lnTo>
                        <a:pt x="464" y="86"/>
                      </a:lnTo>
                      <a:lnTo>
                        <a:pt x="490" y="82"/>
                      </a:lnTo>
                      <a:lnTo>
                        <a:pt x="515" y="76"/>
                      </a:lnTo>
                      <a:lnTo>
                        <a:pt x="543" y="72"/>
                      </a:lnTo>
                      <a:lnTo>
                        <a:pt x="570" y="69"/>
                      </a:lnTo>
                      <a:lnTo>
                        <a:pt x="600" y="65"/>
                      </a:lnTo>
                      <a:lnTo>
                        <a:pt x="629" y="61"/>
                      </a:lnTo>
                      <a:lnTo>
                        <a:pt x="661" y="57"/>
                      </a:lnTo>
                      <a:lnTo>
                        <a:pt x="692" y="53"/>
                      </a:lnTo>
                      <a:lnTo>
                        <a:pt x="726" y="50"/>
                      </a:lnTo>
                      <a:lnTo>
                        <a:pt x="760" y="46"/>
                      </a:lnTo>
                      <a:lnTo>
                        <a:pt x="794" y="42"/>
                      </a:lnTo>
                      <a:lnTo>
                        <a:pt x="828" y="38"/>
                      </a:lnTo>
                      <a:lnTo>
                        <a:pt x="868" y="34"/>
                      </a:lnTo>
                      <a:lnTo>
                        <a:pt x="904" y="31"/>
                      </a:lnTo>
                      <a:lnTo>
                        <a:pt x="944" y="27"/>
                      </a:lnTo>
                      <a:lnTo>
                        <a:pt x="984" y="25"/>
                      </a:lnTo>
                      <a:lnTo>
                        <a:pt x="1026" y="21"/>
                      </a:lnTo>
                      <a:lnTo>
                        <a:pt x="1030" y="21"/>
                      </a:lnTo>
                      <a:lnTo>
                        <a:pt x="1032" y="21"/>
                      </a:lnTo>
                      <a:lnTo>
                        <a:pt x="1039" y="21"/>
                      </a:lnTo>
                      <a:lnTo>
                        <a:pt x="1045" y="19"/>
                      </a:lnTo>
                      <a:lnTo>
                        <a:pt x="1055" y="19"/>
                      </a:lnTo>
                      <a:lnTo>
                        <a:pt x="1066" y="19"/>
                      </a:lnTo>
                      <a:lnTo>
                        <a:pt x="1079" y="19"/>
                      </a:lnTo>
                      <a:lnTo>
                        <a:pt x="1091" y="17"/>
                      </a:lnTo>
                      <a:lnTo>
                        <a:pt x="1106" y="17"/>
                      </a:lnTo>
                      <a:lnTo>
                        <a:pt x="1121" y="17"/>
                      </a:lnTo>
                      <a:lnTo>
                        <a:pt x="1140" y="17"/>
                      </a:lnTo>
                      <a:lnTo>
                        <a:pt x="1157" y="17"/>
                      </a:lnTo>
                      <a:lnTo>
                        <a:pt x="1178" y="17"/>
                      </a:lnTo>
                      <a:lnTo>
                        <a:pt x="1199" y="17"/>
                      </a:lnTo>
                      <a:lnTo>
                        <a:pt x="1222" y="17"/>
                      </a:lnTo>
                      <a:lnTo>
                        <a:pt x="1243" y="15"/>
                      </a:lnTo>
                      <a:lnTo>
                        <a:pt x="1267" y="15"/>
                      </a:lnTo>
                      <a:lnTo>
                        <a:pt x="1290" y="15"/>
                      </a:lnTo>
                      <a:lnTo>
                        <a:pt x="1317" y="15"/>
                      </a:lnTo>
                      <a:lnTo>
                        <a:pt x="1344" y="13"/>
                      </a:lnTo>
                      <a:lnTo>
                        <a:pt x="1370" y="13"/>
                      </a:lnTo>
                      <a:lnTo>
                        <a:pt x="1397" y="13"/>
                      </a:lnTo>
                      <a:lnTo>
                        <a:pt x="1425" y="13"/>
                      </a:lnTo>
                      <a:lnTo>
                        <a:pt x="1454" y="12"/>
                      </a:lnTo>
                      <a:lnTo>
                        <a:pt x="1484" y="12"/>
                      </a:lnTo>
                      <a:lnTo>
                        <a:pt x="1513" y="12"/>
                      </a:lnTo>
                      <a:lnTo>
                        <a:pt x="1543" y="12"/>
                      </a:lnTo>
                      <a:lnTo>
                        <a:pt x="1575" y="10"/>
                      </a:lnTo>
                      <a:lnTo>
                        <a:pt x="1606" y="10"/>
                      </a:lnTo>
                      <a:lnTo>
                        <a:pt x="1636" y="10"/>
                      </a:lnTo>
                      <a:lnTo>
                        <a:pt x="1669" y="10"/>
                      </a:lnTo>
                      <a:lnTo>
                        <a:pt x="1699" y="10"/>
                      </a:lnTo>
                      <a:lnTo>
                        <a:pt x="1729" y="8"/>
                      </a:lnTo>
                      <a:lnTo>
                        <a:pt x="1762" y="6"/>
                      </a:lnTo>
                      <a:lnTo>
                        <a:pt x="1794" y="6"/>
                      </a:lnTo>
                      <a:lnTo>
                        <a:pt x="1824" y="6"/>
                      </a:lnTo>
                      <a:lnTo>
                        <a:pt x="1855" y="6"/>
                      </a:lnTo>
                      <a:lnTo>
                        <a:pt x="1885" y="6"/>
                      </a:lnTo>
                      <a:lnTo>
                        <a:pt x="1917" y="6"/>
                      </a:lnTo>
                      <a:lnTo>
                        <a:pt x="1948" y="4"/>
                      </a:lnTo>
                      <a:lnTo>
                        <a:pt x="1978" y="4"/>
                      </a:lnTo>
                      <a:lnTo>
                        <a:pt x="2007" y="4"/>
                      </a:lnTo>
                      <a:lnTo>
                        <a:pt x="2037" y="4"/>
                      </a:lnTo>
                      <a:lnTo>
                        <a:pt x="2066" y="2"/>
                      </a:lnTo>
                      <a:lnTo>
                        <a:pt x="2094" y="2"/>
                      </a:lnTo>
                      <a:lnTo>
                        <a:pt x="2123" y="2"/>
                      </a:lnTo>
                      <a:lnTo>
                        <a:pt x="2151" y="2"/>
                      </a:lnTo>
                      <a:lnTo>
                        <a:pt x="2176" y="2"/>
                      </a:lnTo>
                      <a:lnTo>
                        <a:pt x="2203" y="2"/>
                      </a:lnTo>
                      <a:lnTo>
                        <a:pt x="2225" y="0"/>
                      </a:lnTo>
                      <a:lnTo>
                        <a:pt x="2250" y="0"/>
                      </a:lnTo>
                      <a:lnTo>
                        <a:pt x="2273" y="0"/>
                      </a:lnTo>
                      <a:lnTo>
                        <a:pt x="2296" y="0"/>
                      </a:lnTo>
                      <a:lnTo>
                        <a:pt x="2317" y="0"/>
                      </a:lnTo>
                      <a:lnTo>
                        <a:pt x="2338" y="0"/>
                      </a:lnTo>
                      <a:lnTo>
                        <a:pt x="2357" y="0"/>
                      </a:lnTo>
                      <a:lnTo>
                        <a:pt x="2374" y="0"/>
                      </a:lnTo>
                      <a:lnTo>
                        <a:pt x="2391" y="0"/>
                      </a:lnTo>
                      <a:lnTo>
                        <a:pt x="2408" y="0"/>
                      </a:lnTo>
                      <a:lnTo>
                        <a:pt x="2421" y="0"/>
                      </a:lnTo>
                      <a:lnTo>
                        <a:pt x="2434" y="0"/>
                      </a:lnTo>
                      <a:lnTo>
                        <a:pt x="2446" y="0"/>
                      </a:lnTo>
                      <a:lnTo>
                        <a:pt x="2455" y="0"/>
                      </a:lnTo>
                      <a:lnTo>
                        <a:pt x="2465" y="42"/>
                      </a:lnTo>
                      <a:lnTo>
                        <a:pt x="2463" y="42"/>
                      </a:lnTo>
                      <a:lnTo>
                        <a:pt x="2461" y="42"/>
                      </a:lnTo>
                      <a:lnTo>
                        <a:pt x="2455" y="42"/>
                      </a:lnTo>
                      <a:lnTo>
                        <a:pt x="2450" y="42"/>
                      </a:lnTo>
                      <a:lnTo>
                        <a:pt x="2440" y="42"/>
                      </a:lnTo>
                      <a:lnTo>
                        <a:pt x="2433" y="42"/>
                      </a:lnTo>
                      <a:lnTo>
                        <a:pt x="2419" y="42"/>
                      </a:lnTo>
                      <a:lnTo>
                        <a:pt x="2408" y="42"/>
                      </a:lnTo>
                      <a:lnTo>
                        <a:pt x="2393" y="42"/>
                      </a:lnTo>
                      <a:lnTo>
                        <a:pt x="2377" y="42"/>
                      </a:lnTo>
                      <a:lnTo>
                        <a:pt x="2360" y="42"/>
                      </a:lnTo>
                      <a:lnTo>
                        <a:pt x="2343" y="42"/>
                      </a:lnTo>
                      <a:lnTo>
                        <a:pt x="2322" y="42"/>
                      </a:lnTo>
                      <a:lnTo>
                        <a:pt x="2301" y="44"/>
                      </a:lnTo>
                      <a:lnTo>
                        <a:pt x="2280" y="44"/>
                      </a:lnTo>
                      <a:lnTo>
                        <a:pt x="2260" y="44"/>
                      </a:lnTo>
                      <a:lnTo>
                        <a:pt x="2235" y="44"/>
                      </a:lnTo>
                      <a:lnTo>
                        <a:pt x="2210" y="44"/>
                      </a:lnTo>
                      <a:lnTo>
                        <a:pt x="2184" y="44"/>
                      </a:lnTo>
                      <a:lnTo>
                        <a:pt x="2157" y="44"/>
                      </a:lnTo>
                      <a:lnTo>
                        <a:pt x="2128" y="44"/>
                      </a:lnTo>
                      <a:lnTo>
                        <a:pt x="2102" y="46"/>
                      </a:lnTo>
                      <a:lnTo>
                        <a:pt x="2073" y="46"/>
                      </a:lnTo>
                      <a:lnTo>
                        <a:pt x="2045" y="46"/>
                      </a:lnTo>
                      <a:lnTo>
                        <a:pt x="2014" y="46"/>
                      </a:lnTo>
                      <a:lnTo>
                        <a:pt x="1984" y="46"/>
                      </a:lnTo>
                      <a:lnTo>
                        <a:pt x="1954" y="46"/>
                      </a:lnTo>
                      <a:lnTo>
                        <a:pt x="1923" y="48"/>
                      </a:lnTo>
                      <a:lnTo>
                        <a:pt x="1891" y="48"/>
                      </a:lnTo>
                      <a:lnTo>
                        <a:pt x="1859" y="48"/>
                      </a:lnTo>
                      <a:lnTo>
                        <a:pt x="1826" y="48"/>
                      </a:lnTo>
                      <a:lnTo>
                        <a:pt x="1796" y="50"/>
                      </a:lnTo>
                      <a:lnTo>
                        <a:pt x="1764" y="50"/>
                      </a:lnTo>
                      <a:lnTo>
                        <a:pt x="1731" y="50"/>
                      </a:lnTo>
                      <a:lnTo>
                        <a:pt x="1699" y="50"/>
                      </a:lnTo>
                      <a:lnTo>
                        <a:pt x="1667" y="50"/>
                      </a:lnTo>
                      <a:lnTo>
                        <a:pt x="1634" y="50"/>
                      </a:lnTo>
                      <a:lnTo>
                        <a:pt x="1602" y="50"/>
                      </a:lnTo>
                      <a:lnTo>
                        <a:pt x="1572" y="50"/>
                      </a:lnTo>
                      <a:lnTo>
                        <a:pt x="1541" y="52"/>
                      </a:lnTo>
                      <a:lnTo>
                        <a:pt x="1509" y="52"/>
                      </a:lnTo>
                      <a:lnTo>
                        <a:pt x="1478" y="52"/>
                      </a:lnTo>
                      <a:lnTo>
                        <a:pt x="1448" y="52"/>
                      </a:lnTo>
                      <a:lnTo>
                        <a:pt x="1420" y="52"/>
                      </a:lnTo>
                      <a:lnTo>
                        <a:pt x="1389" y="52"/>
                      </a:lnTo>
                      <a:lnTo>
                        <a:pt x="1361" y="52"/>
                      </a:lnTo>
                      <a:lnTo>
                        <a:pt x="1332" y="52"/>
                      </a:lnTo>
                      <a:lnTo>
                        <a:pt x="1307" y="53"/>
                      </a:lnTo>
                      <a:lnTo>
                        <a:pt x="1279" y="53"/>
                      </a:lnTo>
                      <a:lnTo>
                        <a:pt x="1254" y="53"/>
                      </a:lnTo>
                      <a:lnTo>
                        <a:pt x="1229" y="53"/>
                      </a:lnTo>
                      <a:lnTo>
                        <a:pt x="1207" y="53"/>
                      </a:lnTo>
                      <a:lnTo>
                        <a:pt x="1184" y="53"/>
                      </a:lnTo>
                      <a:lnTo>
                        <a:pt x="1163" y="53"/>
                      </a:lnTo>
                      <a:lnTo>
                        <a:pt x="1142" y="53"/>
                      </a:lnTo>
                      <a:lnTo>
                        <a:pt x="1125" y="55"/>
                      </a:lnTo>
                      <a:lnTo>
                        <a:pt x="1106" y="55"/>
                      </a:lnTo>
                      <a:lnTo>
                        <a:pt x="1089" y="55"/>
                      </a:lnTo>
                      <a:lnTo>
                        <a:pt x="1074" y="55"/>
                      </a:lnTo>
                      <a:lnTo>
                        <a:pt x="1060" y="57"/>
                      </a:lnTo>
                      <a:lnTo>
                        <a:pt x="1047" y="57"/>
                      </a:lnTo>
                      <a:lnTo>
                        <a:pt x="1038" y="57"/>
                      </a:lnTo>
                      <a:lnTo>
                        <a:pt x="1028" y="57"/>
                      </a:lnTo>
                      <a:lnTo>
                        <a:pt x="1022" y="57"/>
                      </a:lnTo>
                      <a:lnTo>
                        <a:pt x="1019" y="57"/>
                      </a:lnTo>
                      <a:lnTo>
                        <a:pt x="1011" y="57"/>
                      </a:lnTo>
                      <a:lnTo>
                        <a:pt x="1005" y="57"/>
                      </a:lnTo>
                      <a:lnTo>
                        <a:pt x="1000" y="59"/>
                      </a:lnTo>
                      <a:lnTo>
                        <a:pt x="992" y="59"/>
                      </a:lnTo>
                      <a:lnTo>
                        <a:pt x="984" y="61"/>
                      </a:lnTo>
                      <a:lnTo>
                        <a:pt x="975" y="61"/>
                      </a:lnTo>
                      <a:lnTo>
                        <a:pt x="965" y="61"/>
                      </a:lnTo>
                      <a:lnTo>
                        <a:pt x="954" y="63"/>
                      </a:lnTo>
                      <a:lnTo>
                        <a:pt x="942" y="63"/>
                      </a:lnTo>
                      <a:lnTo>
                        <a:pt x="929" y="65"/>
                      </a:lnTo>
                      <a:lnTo>
                        <a:pt x="918" y="67"/>
                      </a:lnTo>
                      <a:lnTo>
                        <a:pt x="903" y="67"/>
                      </a:lnTo>
                      <a:lnTo>
                        <a:pt x="889" y="71"/>
                      </a:lnTo>
                      <a:lnTo>
                        <a:pt x="872" y="71"/>
                      </a:lnTo>
                      <a:lnTo>
                        <a:pt x="857" y="72"/>
                      </a:lnTo>
                      <a:lnTo>
                        <a:pt x="840" y="74"/>
                      </a:lnTo>
                      <a:lnTo>
                        <a:pt x="823" y="76"/>
                      </a:lnTo>
                      <a:lnTo>
                        <a:pt x="804" y="78"/>
                      </a:lnTo>
                      <a:lnTo>
                        <a:pt x="787" y="80"/>
                      </a:lnTo>
                      <a:lnTo>
                        <a:pt x="768" y="82"/>
                      </a:lnTo>
                      <a:lnTo>
                        <a:pt x="751" y="86"/>
                      </a:lnTo>
                      <a:lnTo>
                        <a:pt x="730" y="88"/>
                      </a:lnTo>
                      <a:lnTo>
                        <a:pt x="711" y="90"/>
                      </a:lnTo>
                      <a:lnTo>
                        <a:pt x="690" y="91"/>
                      </a:lnTo>
                      <a:lnTo>
                        <a:pt x="669" y="95"/>
                      </a:lnTo>
                      <a:lnTo>
                        <a:pt x="648" y="97"/>
                      </a:lnTo>
                      <a:lnTo>
                        <a:pt x="627" y="101"/>
                      </a:lnTo>
                      <a:lnTo>
                        <a:pt x="606" y="105"/>
                      </a:lnTo>
                      <a:lnTo>
                        <a:pt x="585" y="107"/>
                      </a:lnTo>
                      <a:lnTo>
                        <a:pt x="562" y="109"/>
                      </a:lnTo>
                      <a:lnTo>
                        <a:pt x="541" y="112"/>
                      </a:lnTo>
                      <a:lnTo>
                        <a:pt x="521" y="116"/>
                      </a:lnTo>
                      <a:lnTo>
                        <a:pt x="498" y="118"/>
                      </a:lnTo>
                      <a:lnTo>
                        <a:pt x="477" y="122"/>
                      </a:lnTo>
                      <a:lnTo>
                        <a:pt x="456" y="126"/>
                      </a:lnTo>
                      <a:lnTo>
                        <a:pt x="433" y="129"/>
                      </a:lnTo>
                      <a:lnTo>
                        <a:pt x="412" y="133"/>
                      </a:lnTo>
                      <a:lnTo>
                        <a:pt x="391" y="135"/>
                      </a:lnTo>
                      <a:lnTo>
                        <a:pt x="370" y="139"/>
                      </a:lnTo>
                      <a:lnTo>
                        <a:pt x="350" y="143"/>
                      </a:lnTo>
                      <a:lnTo>
                        <a:pt x="329" y="147"/>
                      </a:lnTo>
                      <a:lnTo>
                        <a:pt x="308" y="150"/>
                      </a:lnTo>
                      <a:lnTo>
                        <a:pt x="289" y="154"/>
                      </a:lnTo>
                      <a:lnTo>
                        <a:pt x="268" y="158"/>
                      </a:lnTo>
                      <a:lnTo>
                        <a:pt x="251" y="164"/>
                      </a:lnTo>
                      <a:lnTo>
                        <a:pt x="230" y="168"/>
                      </a:lnTo>
                      <a:lnTo>
                        <a:pt x="213" y="171"/>
                      </a:lnTo>
                      <a:lnTo>
                        <a:pt x="194" y="175"/>
                      </a:lnTo>
                      <a:lnTo>
                        <a:pt x="177" y="179"/>
                      </a:lnTo>
                      <a:lnTo>
                        <a:pt x="158" y="183"/>
                      </a:lnTo>
                      <a:lnTo>
                        <a:pt x="142" y="188"/>
                      </a:lnTo>
                      <a:lnTo>
                        <a:pt x="127" y="192"/>
                      </a:lnTo>
                      <a:lnTo>
                        <a:pt x="112" y="198"/>
                      </a:lnTo>
                      <a:lnTo>
                        <a:pt x="97" y="202"/>
                      </a:lnTo>
                      <a:lnTo>
                        <a:pt x="83" y="207"/>
                      </a:lnTo>
                      <a:lnTo>
                        <a:pt x="70" y="211"/>
                      </a:lnTo>
                      <a:lnTo>
                        <a:pt x="59" y="217"/>
                      </a:lnTo>
                      <a:lnTo>
                        <a:pt x="47" y="221"/>
                      </a:lnTo>
                      <a:lnTo>
                        <a:pt x="38" y="226"/>
                      </a:lnTo>
                      <a:lnTo>
                        <a:pt x="26" y="230"/>
                      </a:lnTo>
                      <a:lnTo>
                        <a:pt x="21" y="238"/>
                      </a:lnTo>
                      <a:lnTo>
                        <a:pt x="0" y="213"/>
                      </a:lnTo>
                      <a:close/>
                    </a:path>
                  </a:pathLst>
                </a:custGeom>
                <a:solidFill>
                  <a:srgbClr val="000000"/>
                </a:solidFill>
                <a:ln w="9525">
                  <a:noFill/>
                  <a:round/>
                  <a:headEnd/>
                  <a:tailEnd/>
                </a:ln>
              </p:spPr>
              <p:txBody>
                <a:bodyPr/>
                <a:lstStyle/>
                <a:p>
                  <a:endParaRPr lang="en-US"/>
                </a:p>
              </p:txBody>
            </p:sp>
            <p:sp>
              <p:nvSpPr>
                <p:cNvPr id="59487" name="Freeform 92"/>
                <p:cNvSpPr>
                  <a:spLocks/>
                </p:cNvSpPr>
                <p:nvPr/>
              </p:nvSpPr>
              <p:spPr bwMode="auto">
                <a:xfrm>
                  <a:off x="4466" y="3209"/>
                  <a:ext cx="235" cy="143"/>
                </a:xfrm>
                <a:custGeom>
                  <a:avLst/>
                  <a:gdLst>
                    <a:gd name="T0" fmla="*/ 224 w 235"/>
                    <a:gd name="T1" fmla="*/ 2 h 137"/>
                    <a:gd name="T2" fmla="*/ 211 w 235"/>
                    <a:gd name="T3" fmla="*/ 0 h 137"/>
                    <a:gd name="T4" fmla="*/ 197 w 235"/>
                    <a:gd name="T5" fmla="*/ 0 h 137"/>
                    <a:gd name="T6" fmla="*/ 180 w 235"/>
                    <a:gd name="T7" fmla="*/ 0 h 137"/>
                    <a:gd name="T8" fmla="*/ 163 w 235"/>
                    <a:gd name="T9" fmla="*/ 0 h 137"/>
                    <a:gd name="T10" fmla="*/ 142 w 235"/>
                    <a:gd name="T11" fmla="*/ 0 h 137"/>
                    <a:gd name="T12" fmla="*/ 121 w 235"/>
                    <a:gd name="T13" fmla="*/ 2 h 137"/>
                    <a:gd name="T14" fmla="*/ 100 w 235"/>
                    <a:gd name="T15" fmla="*/ 4 h 137"/>
                    <a:gd name="T16" fmla="*/ 78 w 235"/>
                    <a:gd name="T17" fmla="*/ 6 h 137"/>
                    <a:gd name="T18" fmla="*/ 57 w 235"/>
                    <a:gd name="T19" fmla="*/ 22 h 137"/>
                    <a:gd name="T20" fmla="*/ 40 w 235"/>
                    <a:gd name="T21" fmla="*/ 28 h 137"/>
                    <a:gd name="T22" fmla="*/ 22 w 235"/>
                    <a:gd name="T23" fmla="*/ 35 h 137"/>
                    <a:gd name="T24" fmla="*/ 11 w 235"/>
                    <a:gd name="T25" fmla="*/ 55 h 137"/>
                    <a:gd name="T26" fmla="*/ 3 w 235"/>
                    <a:gd name="T27" fmla="*/ 70 h 137"/>
                    <a:gd name="T28" fmla="*/ 0 w 235"/>
                    <a:gd name="T29" fmla="*/ 94 h 137"/>
                    <a:gd name="T30" fmla="*/ 0 w 235"/>
                    <a:gd name="T31" fmla="*/ 109 h 137"/>
                    <a:gd name="T32" fmla="*/ 5 w 235"/>
                    <a:gd name="T33" fmla="*/ 129 h 137"/>
                    <a:gd name="T34" fmla="*/ 19 w 235"/>
                    <a:gd name="T35" fmla="*/ 152 h 137"/>
                    <a:gd name="T36" fmla="*/ 32 w 235"/>
                    <a:gd name="T37" fmla="*/ 167 h 137"/>
                    <a:gd name="T38" fmla="*/ 47 w 235"/>
                    <a:gd name="T39" fmla="*/ 178 h 137"/>
                    <a:gd name="T40" fmla="*/ 59 w 235"/>
                    <a:gd name="T41" fmla="*/ 190 h 137"/>
                    <a:gd name="T42" fmla="*/ 70 w 235"/>
                    <a:gd name="T43" fmla="*/ 197 h 137"/>
                    <a:gd name="T44" fmla="*/ 85 w 235"/>
                    <a:gd name="T45" fmla="*/ 206 h 137"/>
                    <a:gd name="T46" fmla="*/ 104 w 235"/>
                    <a:gd name="T47" fmla="*/ 207 h 137"/>
                    <a:gd name="T48" fmla="*/ 121 w 235"/>
                    <a:gd name="T49" fmla="*/ 194 h 137"/>
                    <a:gd name="T50" fmla="*/ 123 w 235"/>
                    <a:gd name="T51" fmla="*/ 190 h 137"/>
                    <a:gd name="T52" fmla="*/ 116 w 235"/>
                    <a:gd name="T53" fmla="*/ 181 h 137"/>
                    <a:gd name="T54" fmla="*/ 104 w 235"/>
                    <a:gd name="T55" fmla="*/ 173 h 137"/>
                    <a:gd name="T56" fmla="*/ 89 w 235"/>
                    <a:gd name="T57" fmla="*/ 161 h 137"/>
                    <a:gd name="T58" fmla="*/ 70 w 235"/>
                    <a:gd name="T59" fmla="*/ 147 h 137"/>
                    <a:gd name="T60" fmla="*/ 57 w 235"/>
                    <a:gd name="T61" fmla="*/ 135 h 137"/>
                    <a:gd name="T62" fmla="*/ 43 w 235"/>
                    <a:gd name="T63" fmla="*/ 115 h 137"/>
                    <a:gd name="T64" fmla="*/ 41 w 235"/>
                    <a:gd name="T65" fmla="*/ 92 h 137"/>
                    <a:gd name="T66" fmla="*/ 43 w 235"/>
                    <a:gd name="T67" fmla="*/ 79 h 137"/>
                    <a:gd name="T68" fmla="*/ 51 w 235"/>
                    <a:gd name="T69" fmla="*/ 67 h 137"/>
                    <a:gd name="T70" fmla="*/ 60 w 235"/>
                    <a:gd name="T71" fmla="*/ 61 h 137"/>
                    <a:gd name="T72" fmla="*/ 70 w 235"/>
                    <a:gd name="T73" fmla="*/ 59 h 137"/>
                    <a:gd name="T74" fmla="*/ 85 w 235"/>
                    <a:gd name="T75" fmla="*/ 55 h 137"/>
                    <a:gd name="T76" fmla="*/ 100 w 235"/>
                    <a:gd name="T77" fmla="*/ 55 h 137"/>
                    <a:gd name="T78" fmla="*/ 116 w 235"/>
                    <a:gd name="T79" fmla="*/ 51 h 137"/>
                    <a:gd name="T80" fmla="*/ 129 w 235"/>
                    <a:gd name="T81" fmla="*/ 51 h 137"/>
                    <a:gd name="T82" fmla="*/ 140 w 235"/>
                    <a:gd name="T83" fmla="*/ 47 h 137"/>
                    <a:gd name="T84" fmla="*/ 154 w 235"/>
                    <a:gd name="T85" fmla="*/ 47 h 137"/>
                    <a:gd name="T86" fmla="*/ 171 w 235"/>
                    <a:gd name="T87" fmla="*/ 47 h 137"/>
                    <a:gd name="T88" fmla="*/ 186 w 235"/>
                    <a:gd name="T89" fmla="*/ 47 h 137"/>
                    <a:gd name="T90" fmla="*/ 205 w 235"/>
                    <a:gd name="T91" fmla="*/ 47 h 137"/>
                    <a:gd name="T92" fmla="*/ 224 w 235"/>
                    <a:gd name="T93" fmla="*/ 47 h 137"/>
                    <a:gd name="T94" fmla="*/ 228 w 235"/>
                    <a:gd name="T95" fmla="*/ 4 h 1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
                    <a:gd name="T145" fmla="*/ 0 h 137"/>
                    <a:gd name="T146" fmla="*/ 235 w 235"/>
                    <a:gd name="T147" fmla="*/ 137 h 1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 h="137">
                      <a:moveTo>
                        <a:pt x="228" y="4"/>
                      </a:moveTo>
                      <a:lnTo>
                        <a:pt x="224" y="2"/>
                      </a:lnTo>
                      <a:lnTo>
                        <a:pt x="216" y="2"/>
                      </a:lnTo>
                      <a:lnTo>
                        <a:pt x="211" y="0"/>
                      </a:lnTo>
                      <a:lnTo>
                        <a:pt x="205" y="0"/>
                      </a:lnTo>
                      <a:lnTo>
                        <a:pt x="197" y="0"/>
                      </a:lnTo>
                      <a:lnTo>
                        <a:pt x="190" y="0"/>
                      </a:lnTo>
                      <a:lnTo>
                        <a:pt x="180" y="0"/>
                      </a:lnTo>
                      <a:lnTo>
                        <a:pt x="173" y="0"/>
                      </a:lnTo>
                      <a:lnTo>
                        <a:pt x="163" y="0"/>
                      </a:lnTo>
                      <a:lnTo>
                        <a:pt x="154" y="0"/>
                      </a:lnTo>
                      <a:lnTo>
                        <a:pt x="142" y="0"/>
                      </a:lnTo>
                      <a:lnTo>
                        <a:pt x="131" y="0"/>
                      </a:lnTo>
                      <a:lnTo>
                        <a:pt x="121" y="2"/>
                      </a:lnTo>
                      <a:lnTo>
                        <a:pt x="112" y="4"/>
                      </a:lnTo>
                      <a:lnTo>
                        <a:pt x="100" y="4"/>
                      </a:lnTo>
                      <a:lnTo>
                        <a:pt x="89" y="6"/>
                      </a:lnTo>
                      <a:lnTo>
                        <a:pt x="78" y="6"/>
                      </a:lnTo>
                      <a:lnTo>
                        <a:pt x="68" y="10"/>
                      </a:lnTo>
                      <a:lnTo>
                        <a:pt x="57" y="12"/>
                      </a:lnTo>
                      <a:lnTo>
                        <a:pt x="49" y="16"/>
                      </a:lnTo>
                      <a:lnTo>
                        <a:pt x="40" y="18"/>
                      </a:lnTo>
                      <a:lnTo>
                        <a:pt x="32" y="21"/>
                      </a:lnTo>
                      <a:lnTo>
                        <a:pt x="22" y="25"/>
                      </a:lnTo>
                      <a:lnTo>
                        <a:pt x="17" y="31"/>
                      </a:lnTo>
                      <a:lnTo>
                        <a:pt x="11" y="35"/>
                      </a:lnTo>
                      <a:lnTo>
                        <a:pt x="7" y="42"/>
                      </a:lnTo>
                      <a:lnTo>
                        <a:pt x="3" y="46"/>
                      </a:lnTo>
                      <a:lnTo>
                        <a:pt x="0" y="54"/>
                      </a:lnTo>
                      <a:lnTo>
                        <a:pt x="0" y="61"/>
                      </a:lnTo>
                      <a:lnTo>
                        <a:pt x="0" y="71"/>
                      </a:lnTo>
                      <a:lnTo>
                        <a:pt x="2" y="77"/>
                      </a:lnTo>
                      <a:lnTo>
                        <a:pt x="5" y="84"/>
                      </a:lnTo>
                      <a:lnTo>
                        <a:pt x="15" y="94"/>
                      </a:lnTo>
                      <a:lnTo>
                        <a:pt x="19" y="99"/>
                      </a:lnTo>
                      <a:lnTo>
                        <a:pt x="26" y="103"/>
                      </a:lnTo>
                      <a:lnTo>
                        <a:pt x="32" y="109"/>
                      </a:lnTo>
                      <a:lnTo>
                        <a:pt x="43" y="115"/>
                      </a:lnTo>
                      <a:lnTo>
                        <a:pt x="47" y="116"/>
                      </a:lnTo>
                      <a:lnTo>
                        <a:pt x="53" y="120"/>
                      </a:lnTo>
                      <a:lnTo>
                        <a:pt x="59" y="124"/>
                      </a:lnTo>
                      <a:lnTo>
                        <a:pt x="64" y="126"/>
                      </a:lnTo>
                      <a:lnTo>
                        <a:pt x="70" y="128"/>
                      </a:lnTo>
                      <a:lnTo>
                        <a:pt x="78" y="132"/>
                      </a:lnTo>
                      <a:lnTo>
                        <a:pt x="85" y="134"/>
                      </a:lnTo>
                      <a:lnTo>
                        <a:pt x="93" y="137"/>
                      </a:lnTo>
                      <a:lnTo>
                        <a:pt x="104" y="135"/>
                      </a:lnTo>
                      <a:lnTo>
                        <a:pt x="114" y="132"/>
                      </a:lnTo>
                      <a:lnTo>
                        <a:pt x="121" y="126"/>
                      </a:lnTo>
                      <a:lnTo>
                        <a:pt x="125" y="124"/>
                      </a:lnTo>
                      <a:lnTo>
                        <a:pt x="123" y="124"/>
                      </a:lnTo>
                      <a:lnTo>
                        <a:pt x="121" y="122"/>
                      </a:lnTo>
                      <a:lnTo>
                        <a:pt x="116" y="118"/>
                      </a:lnTo>
                      <a:lnTo>
                        <a:pt x="112" y="116"/>
                      </a:lnTo>
                      <a:lnTo>
                        <a:pt x="104" y="113"/>
                      </a:lnTo>
                      <a:lnTo>
                        <a:pt x="97" y="111"/>
                      </a:lnTo>
                      <a:lnTo>
                        <a:pt x="89" y="105"/>
                      </a:lnTo>
                      <a:lnTo>
                        <a:pt x="79" y="101"/>
                      </a:lnTo>
                      <a:lnTo>
                        <a:pt x="70" y="96"/>
                      </a:lnTo>
                      <a:lnTo>
                        <a:pt x="64" y="92"/>
                      </a:lnTo>
                      <a:lnTo>
                        <a:pt x="57" y="88"/>
                      </a:lnTo>
                      <a:lnTo>
                        <a:pt x="51" y="82"/>
                      </a:lnTo>
                      <a:lnTo>
                        <a:pt x="43" y="75"/>
                      </a:lnTo>
                      <a:lnTo>
                        <a:pt x="41" y="67"/>
                      </a:lnTo>
                      <a:lnTo>
                        <a:pt x="41" y="59"/>
                      </a:lnTo>
                      <a:lnTo>
                        <a:pt x="43" y="54"/>
                      </a:lnTo>
                      <a:lnTo>
                        <a:pt x="43" y="52"/>
                      </a:lnTo>
                      <a:lnTo>
                        <a:pt x="45" y="48"/>
                      </a:lnTo>
                      <a:lnTo>
                        <a:pt x="51" y="44"/>
                      </a:lnTo>
                      <a:lnTo>
                        <a:pt x="57" y="42"/>
                      </a:lnTo>
                      <a:lnTo>
                        <a:pt x="60" y="40"/>
                      </a:lnTo>
                      <a:lnTo>
                        <a:pt x="66" y="40"/>
                      </a:lnTo>
                      <a:lnTo>
                        <a:pt x="70" y="39"/>
                      </a:lnTo>
                      <a:lnTo>
                        <a:pt x="78" y="37"/>
                      </a:lnTo>
                      <a:lnTo>
                        <a:pt x="85" y="35"/>
                      </a:lnTo>
                      <a:lnTo>
                        <a:pt x="93" y="35"/>
                      </a:lnTo>
                      <a:lnTo>
                        <a:pt x="100" y="35"/>
                      </a:lnTo>
                      <a:lnTo>
                        <a:pt x="112" y="35"/>
                      </a:lnTo>
                      <a:lnTo>
                        <a:pt x="116" y="33"/>
                      </a:lnTo>
                      <a:lnTo>
                        <a:pt x="123" y="33"/>
                      </a:lnTo>
                      <a:lnTo>
                        <a:pt x="129" y="33"/>
                      </a:lnTo>
                      <a:lnTo>
                        <a:pt x="135" y="33"/>
                      </a:lnTo>
                      <a:lnTo>
                        <a:pt x="140" y="31"/>
                      </a:lnTo>
                      <a:lnTo>
                        <a:pt x="148" y="31"/>
                      </a:lnTo>
                      <a:lnTo>
                        <a:pt x="154" y="31"/>
                      </a:lnTo>
                      <a:lnTo>
                        <a:pt x="163" y="31"/>
                      </a:lnTo>
                      <a:lnTo>
                        <a:pt x="171" y="31"/>
                      </a:lnTo>
                      <a:lnTo>
                        <a:pt x="178" y="31"/>
                      </a:lnTo>
                      <a:lnTo>
                        <a:pt x="186" y="31"/>
                      </a:lnTo>
                      <a:lnTo>
                        <a:pt x="195" y="31"/>
                      </a:lnTo>
                      <a:lnTo>
                        <a:pt x="205" y="31"/>
                      </a:lnTo>
                      <a:lnTo>
                        <a:pt x="214" y="31"/>
                      </a:lnTo>
                      <a:lnTo>
                        <a:pt x="224" y="31"/>
                      </a:lnTo>
                      <a:lnTo>
                        <a:pt x="235" y="33"/>
                      </a:lnTo>
                      <a:lnTo>
                        <a:pt x="228" y="4"/>
                      </a:lnTo>
                      <a:close/>
                    </a:path>
                  </a:pathLst>
                </a:custGeom>
                <a:solidFill>
                  <a:srgbClr val="000000"/>
                </a:solidFill>
                <a:ln w="9525">
                  <a:noFill/>
                  <a:round/>
                  <a:headEnd/>
                  <a:tailEnd/>
                </a:ln>
              </p:spPr>
              <p:txBody>
                <a:bodyPr/>
                <a:lstStyle/>
                <a:p>
                  <a:endParaRPr lang="en-US"/>
                </a:p>
              </p:txBody>
            </p:sp>
            <p:sp>
              <p:nvSpPr>
                <p:cNvPr id="59488" name="Freeform 93"/>
                <p:cNvSpPr>
                  <a:spLocks/>
                </p:cNvSpPr>
                <p:nvPr/>
              </p:nvSpPr>
              <p:spPr bwMode="auto">
                <a:xfrm>
                  <a:off x="4519" y="3306"/>
                  <a:ext cx="182" cy="132"/>
                </a:xfrm>
                <a:custGeom>
                  <a:avLst/>
                  <a:gdLst>
                    <a:gd name="T0" fmla="*/ 179 w 182"/>
                    <a:gd name="T1" fmla="*/ 0 h 129"/>
                    <a:gd name="T2" fmla="*/ 167 w 182"/>
                    <a:gd name="T3" fmla="*/ 0 h 129"/>
                    <a:gd name="T4" fmla="*/ 156 w 182"/>
                    <a:gd name="T5" fmla="*/ 0 h 129"/>
                    <a:gd name="T6" fmla="*/ 140 w 182"/>
                    <a:gd name="T7" fmla="*/ 2 h 129"/>
                    <a:gd name="T8" fmla="*/ 125 w 182"/>
                    <a:gd name="T9" fmla="*/ 5 h 129"/>
                    <a:gd name="T10" fmla="*/ 108 w 182"/>
                    <a:gd name="T11" fmla="*/ 7 h 129"/>
                    <a:gd name="T12" fmla="*/ 89 w 182"/>
                    <a:gd name="T13" fmla="*/ 11 h 129"/>
                    <a:gd name="T14" fmla="*/ 72 w 182"/>
                    <a:gd name="T15" fmla="*/ 17 h 129"/>
                    <a:gd name="T16" fmla="*/ 53 w 182"/>
                    <a:gd name="T17" fmla="*/ 32 h 129"/>
                    <a:gd name="T18" fmla="*/ 38 w 182"/>
                    <a:gd name="T19" fmla="*/ 38 h 129"/>
                    <a:gd name="T20" fmla="*/ 25 w 182"/>
                    <a:gd name="T21" fmla="*/ 46 h 129"/>
                    <a:gd name="T22" fmla="*/ 13 w 182"/>
                    <a:gd name="T23" fmla="*/ 53 h 129"/>
                    <a:gd name="T24" fmla="*/ 4 w 182"/>
                    <a:gd name="T25" fmla="*/ 63 h 129"/>
                    <a:gd name="T26" fmla="*/ 0 w 182"/>
                    <a:gd name="T27" fmla="*/ 86 h 129"/>
                    <a:gd name="T28" fmla="*/ 2 w 182"/>
                    <a:gd name="T29" fmla="*/ 98 h 129"/>
                    <a:gd name="T30" fmla="*/ 4 w 182"/>
                    <a:gd name="T31" fmla="*/ 105 h 129"/>
                    <a:gd name="T32" fmla="*/ 11 w 182"/>
                    <a:gd name="T33" fmla="*/ 121 h 129"/>
                    <a:gd name="T34" fmla="*/ 23 w 182"/>
                    <a:gd name="T35" fmla="*/ 138 h 129"/>
                    <a:gd name="T36" fmla="*/ 34 w 182"/>
                    <a:gd name="T37" fmla="*/ 146 h 129"/>
                    <a:gd name="T38" fmla="*/ 51 w 182"/>
                    <a:gd name="T39" fmla="*/ 151 h 129"/>
                    <a:gd name="T40" fmla="*/ 68 w 182"/>
                    <a:gd name="T41" fmla="*/ 156 h 129"/>
                    <a:gd name="T42" fmla="*/ 80 w 182"/>
                    <a:gd name="T43" fmla="*/ 159 h 129"/>
                    <a:gd name="T44" fmla="*/ 102 w 182"/>
                    <a:gd name="T45" fmla="*/ 144 h 129"/>
                    <a:gd name="T46" fmla="*/ 89 w 182"/>
                    <a:gd name="T47" fmla="*/ 142 h 129"/>
                    <a:gd name="T48" fmla="*/ 76 w 182"/>
                    <a:gd name="T49" fmla="*/ 135 h 129"/>
                    <a:gd name="T50" fmla="*/ 63 w 182"/>
                    <a:gd name="T51" fmla="*/ 129 h 129"/>
                    <a:gd name="T52" fmla="*/ 49 w 182"/>
                    <a:gd name="T53" fmla="*/ 118 h 129"/>
                    <a:gd name="T54" fmla="*/ 40 w 182"/>
                    <a:gd name="T55" fmla="*/ 107 h 129"/>
                    <a:gd name="T56" fmla="*/ 36 w 182"/>
                    <a:gd name="T57" fmla="*/ 98 h 129"/>
                    <a:gd name="T58" fmla="*/ 42 w 182"/>
                    <a:gd name="T59" fmla="*/ 86 h 129"/>
                    <a:gd name="T60" fmla="*/ 53 w 182"/>
                    <a:gd name="T61" fmla="*/ 63 h 129"/>
                    <a:gd name="T62" fmla="*/ 72 w 182"/>
                    <a:gd name="T63" fmla="*/ 53 h 129"/>
                    <a:gd name="T64" fmla="*/ 83 w 182"/>
                    <a:gd name="T65" fmla="*/ 50 h 129"/>
                    <a:gd name="T66" fmla="*/ 95 w 182"/>
                    <a:gd name="T67" fmla="*/ 46 h 129"/>
                    <a:gd name="T68" fmla="*/ 108 w 182"/>
                    <a:gd name="T69" fmla="*/ 44 h 129"/>
                    <a:gd name="T70" fmla="*/ 120 w 182"/>
                    <a:gd name="T71" fmla="*/ 42 h 129"/>
                    <a:gd name="T72" fmla="*/ 131 w 182"/>
                    <a:gd name="T73" fmla="*/ 40 h 129"/>
                    <a:gd name="T74" fmla="*/ 142 w 182"/>
                    <a:gd name="T75" fmla="*/ 38 h 129"/>
                    <a:gd name="T76" fmla="*/ 161 w 182"/>
                    <a:gd name="T77" fmla="*/ 36 h 129"/>
                    <a:gd name="T78" fmla="*/ 175 w 182"/>
                    <a:gd name="T79" fmla="*/ 36 h 129"/>
                    <a:gd name="T80" fmla="*/ 182 w 182"/>
                    <a:gd name="T81" fmla="*/ 36 h 129"/>
                    <a:gd name="T82" fmla="*/ 182 w 182"/>
                    <a:gd name="T83" fmla="*/ 0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129"/>
                    <a:gd name="T128" fmla="*/ 182 w 182"/>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129">
                      <a:moveTo>
                        <a:pt x="182" y="0"/>
                      </a:moveTo>
                      <a:lnTo>
                        <a:pt x="179" y="0"/>
                      </a:lnTo>
                      <a:lnTo>
                        <a:pt x="173" y="0"/>
                      </a:lnTo>
                      <a:lnTo>
                        <a:pt x="167" y="0"/>
                      </a:lnTo>
                      <a:lnTo>
                        <a:pt x="161" y="0"/>
                      </a:lnTo>
                      <a:lnTo>
                        <a:pt x="156" y="0"/>
                      </a:lnTo>
                      <a:lnTo>
                        <a:pt x="148" y="2"/>
                      </a:lnTo>
                      <a:lnTo>
                        <a:pt x="140" y="2"/>
                      </a:lnTo>
                      <a:lnTo>
                        <a:pt x="133" y="3"/>
                      </a:lnTo>
                      <a:lnTo>
                        <a:pt x="125" y="5"/>
                      </a:lnTo>
                      <a:lnTo>
                        <a:pt x="118" y="7"/>
                      </a:lnTo>
                      <a:lnTo>
                        <a:pt x="108" y="7"/>
                      </a:lnTo>
                      <a:lnTo>
                        <a:pt x="99" y="9"/>
                      </a:lnTo>
                      <a:lnTo>
                        <a:pt x="89" y="11"/>
                      </a:lnTo>
                      <a:lnTo>
                        <a:pt x="82" y="15"/>
                      </a:lnTo>
                      <a:lnTo>
                        <a:pt x="72" y="17"/>
                      </a:lnTo>
                      <a:lnTo>
                        <a:pt x="63" y="19"/>
                      </a:lnTo>
                      <a:lnTo>
                        <a:pt x="53" y="22"/>
                      </a:lnTo>
                      <a:lnTo>
                        <a:pt x="47" y="24"/>
                      </a:lnTo>
                      <a:lnTo>
                        <a:pt x="38" y="28"/>
                      </a:lnTo>
                      <a:lnTo>
                        <a:pt x="32" y="32"/>
                      </a:lnTo>
                      <a:lnTo>
                        <a:pt x="25" y="36"/>
                      </a:lnTo>
                      <a:lnTo>
                        <a:pt x="19" y="41"/>
                      </a:lnTo>
                      <a:lnTo>
                        <a:pt x="13" y="43"/>
                      </a:lnTo>
                      <a:lnTo>
                        <a:pt x="9" y="49"/>
                      </a:lnTo>
                      <a:lnTo>
                        <a:pt x="4" y="53"/>
                      </a:lnTo>
                      <a:lnTo>
                        <a:pt x="2" y="59"/>
                      </a:lnTo>
                      <a:lnTo>
                        <a:pt x="0" y="66"/>
                      </a:lnTo>
                      <a:lnTo>
                        <a:pt x="0" y="72"/>
                      </a:lnTo>
                      <a:lnTo>
                        <a:pt x="2" y="78"/>
                      </a:lnTo>
                      <a:lnTo>
                        <a:pt x="4" y="85"/>
                      </a:lnTo>
                      <a:lnTo>
                        <a:pt x="6" y="91"/>
                      </a:lnTo>
                      <a:lnTo>
                        <a:pt x="11" y="97"/>
                      </a:lnTo>
                      <a:lnTo>
                        <a:pt x="19" y="104"/>
                      </a:lnTo>
                      <a:lnTo>
                        <a:pt x="23" y="108"/>
                      </a:lnTo>
                      <a:lnTo>
                        <a:pt x="28" y="112"/>
                      </a:lnTo>
                      <a:lnTo>
                        <a:pt x="34" y="116"/>
                      </a:lnTo>
                      <a:lnTo>
                        <a:pt x="44" y="119"/>
                      </a:lnTo>
                      <a:lnTo>
                        <a:pt x="51" y="121"/>
                      </a:lnTo>
                      <a:lnTo>
                        <a:pt x="63" y="125"/>
                      </a:lnTo>
                      <a:lnTo>
                        <a:pt x="68" y="125"/>
                      </a:lnTo>
                      <a:lnTo>
                        <a:pt x="74" y="127"/>
                      </a:lnTo>
                      <a:lnTo>
                        <a:pt x="80" y="127"/>
                      </a:lnTo>
                      <a:lnTo>
                        <a:pt x="87" y="129"/>
                      </a:lnTo>
                      <a:lnTo>
                        <a:pt x="102" y="114"/>
                      </a:lnTo>
                      <a:lnTo>
                        <a:pt x="99" y="114"/>
                      </a:lnTo>
                      <a:lnTo>
                        <a:pt x="89" y="112"/>
                      </a:lnTo>
                      <a:lnTo>
                        <a:pt x="82" y="108"/>
                      </a:lnTo>
                      <a:lnTo>
                        <a:pt x="76" y="106"/>
                      </a:lnTo>
                      <a:lnTo>
                        <a:pt x="70" y="104"/>
                      </a:lnTo>
                      <a:lnTo>
                        <a:pt x="63" y="102"/>
                      </a:lnTo>
                      <a:lnTo>
                        <a:pt x="55" y="99"/>
                      </a:lnTo>
                      <a:lnTo>
                        <a:pt x="49" y="95"/>
                      </a:lnTo>
                      <a:lnTo>
                        <a:pt x="44" y="91"/>
                      </a:lnTo>
                      <a:lnTo>
                        <a:pt x="40" y="87"/>
                      </a:lnTo>
                      <a:lnTo>
                        <a:pt x="38" y="81"/>
                      </a:lnTo>
                      <a:lnTo>
                        <a:pt x="36" y="78"/>
                      </a:lnTo>
                      <a:lnTo>
                        <a:pt x="38" y="70"/>
                      </a:lnTo>
                      <a:lnTo>
                        <a:pt x="42" y="66"/>
                      </a:lnTo>
                      <a:lnTo>
                        <a:pt x="45" y="59"/>
                      </a:lnTo>
                      <a:lnTo>
                        <a:pt x="53" y="53"/>
                      </a:lnTo>
                      <a:lnTo>
                        <a:pt x="61" y="47"/>
                      </a:lnTo>
                      <a:lnTo>
                        <a:pt x="72" y="43"/>
                      </a:lnTo>
                      <a:lnTo>
                        <a:pt x="78" y="41"/>
                      </a:lnTo>
                      <a:lnTo>
                        <a:pt x="83" y="40"/>
                      </a:lnTo>
                      <a:lnTo>
                        <a:pt x="89" y="38"/>
                      </a:lnTo>
                      <a:lnTo>
                        <a:pt x="95" y="36"/>
                      </a:lnTo>
                      <a:lnTo>
                        <a:pt x="101" y="34"/>
                      </a:lnTo>
                      <a:lnTo>
                        <a:pt x="108" y="34"/>
                      </a:lnTo>
                      <a:lnTo>
                        <a:pt x="114" y="32"/>
                      </a:lnTo>
                      <a:lnTo>
                        <a:pt x="120" y="32"/>
                      </a:lnTo>
                      <a:lnTo>
                        <a:pt x="125" y="30"/>
                      </a:lnTo>
                      <a:lnTo>
                        <a:pt x="131" y="30"/>
                      </a:lnTo>
                      <a:lnTo>
                        <a:pt x="137" y="28"/>
                      </a:lnTo>
                      <a:lnTo>
                        <a:pt x="142" y="28"/>
                      </a:lnTo>
                      <a:lnTo>
                        <a:pt x="152" y="26"/>
                      </a:lnTo>
                      <a:lnTo>
                        <a:pt x="161" y="26"/>
                      </a:lnTo>
                      <a:lnTo>
                        <a:pt x="169" y="26"/>
                      </a:lnTo>
                      <a:lnTo>
                        <a:pt x="175" y="26"/>
                      </a:lnTo>
                      <a:lnTo>
                        <a:pt x="180" y="26"/>
                      </a:lnTo>
                      <a:lnTo>
                        <a:pt x="182" y="26"/>
                      </a:lnTo>
                      <a:lnTo>
                        <a:pt x="182" y="0"/>
                      </a:lnTo>
                      <a:close/>
                    </a:path>
                  </a:pathLst>
                </a:custGeom>
                <a:solidFill>
                  <a:srgbClr val="000000"/>
                </a:solidFill>
                <a:ln w="9525">
                  <a:noFill/>
                  <a:round/>
                  <a:headEnd/>
                  <a:tailEnd/>
                </a:ln>
              </p:spPr>
              <p:txBody>
                <a:bodyPr/>
                <a:lstStyle/>
                <a:p>
                  <a:endParaRPr lang="en-US"/>
                </a:p>
              </p:txBody>
            </p:sp>
            <p:sp>
              <p:nvSpPr>
                <p:cNvPr id="59489" name="Freeform 94"/>
                <p:cNvSpPr>
                  <a:spLocks/>
                </p:cNvSpPr>
                <p:nvPr/>
              </p:nvSpPr>
              <p:spPr bwMode="auto">
                <a:xfrm>
                  <a:off x="4535" y="3399"/>
                  <a:ext cx="200" cy="145"/>
                </a:xfrm>
                <a:custGeom>
                  <a:avLst/>
                  <a:gdLst>
                    <a:gd name="T0" fmla="*/ 192 w 200"/>
                    <a:gd name="T1" fmla="*/ 0 h 141"/>
                    <a:gd name="T2" fmla="*/ 181 w 200"/>
                    <a:gd name="T3" fmla="*/ 0 h 141"/>
                    <a:gd name="T4" fmla="*/ 169 w 200"/>
                    <a:gd name="T5" fmla="*/ 2 h 141"/>
                    <a:gd name="T6" fmla="*/ 154 w 200"/>
                    <a:gd name="T7" fmla="*/ 6 h 141"/>
                    <a:gd name="T8" fmla="*/ 139 w 200"/>
                    <a:gd name="T9" fmla="*/ 8 h 141"/>
                    <a:gd name="T10" fmla="*/ 122 w 200"/>
                    <a:gd name="T11" fmla="*/ 13 h 141"/>
                    <a:gd name="T12" fmla="*/ 103 w 200"/>
                    <a:gd name="T13" fmla="*/ 17 h 141"/>
                    <a:gd name="T14" fmla="*/ 85 w 200"/>
                    <a:gd name="T15" fmla="*/ 33 h 141"/>
                    <a:gd name="T16" fmla="*/ 66 w 200"/>
                    <a:gd name="T17" fmla="*/ 39 h 141"/>
                    <a:gd name="T18" fmla="*/ 47 w 200"/>
                    <a:gd name="T19" fmla="*/ 46 h 141"/>
                    <a:gd name="T20" fmla="*/ 34 w 200"/>
                    <a:gd name="T21" fmla="*/ 55 h 141"/>
                    <a:gd name="T22" fmla="*/ 21 w 200"/>
                    <a:gd name="T23" fmla="*/ 73 h 141"/>
                    <a:gd name="T24" fmla="*/ 9 w 200"/>
                    <a:gd name="T25" fmla="*/ 83 h 141"/>
                    <a:gd name="T26" fmla="*/ 4 w 200"/>
                    <a:gd name="T27" fmla="*/ 96 h 141"/>
                    <a:gd name="T28" fmla="*/ 0 w 200"/>
                    <a:gd name="T29" fmla="*/ 117 h 141"/>
                    <a:gd name="T30" fmla="*/ 2 w 200"/>
                    <a:gd name="T31" fmla="*/ 138 h 141"/>
                    <a:gd name="T32" fmla="*/ 11 w 200"/>
                    <a:gd name="T33" fmla="*/ 161 h 141"/>
                    <a:gd name="T34" fmla="*/ 28 w 200"/>
                    <a:gd name="T35" fmla="*/ 176 h 141"/>
                    <a:gd name="T36" fmla="*/ 47 w 200"/>
                    <a:gd name="T37" fmla="*/ 181 h 141"/>
                    <a:gd name="T38" fmla="*/ 68 w 200"/>
                    <a:gd name="T39" fmla="*/ 186 h 141"/>
                    <a:gd name="T40" fmla="*/ 87 w 200"/>
                    <a:gd name="T41" fmla="*/ 186 h 141"/>
                    <a:gd name="T42" fmla="*/ 103 w 200"/>
                    <a:gd name="T43" fmla="*/ 184 h 141"/>
                    <a:gd name="T44" fmla="*/ 110 w 200"/>
                    <a:gd name="T45" fmla="*/ 184 h 141"/>
                    <a:gd name="T46" fmla="*/ 110 w 200"/>
                    <a:gd name="T47" fmla="*/ 150 h 141"/>
                    <a:gd name="T48" fmla="*/ 106 w 200"/>
                    <a:gd name="T49" fmla="*/ 150 h 141"/>
                    <a:gd name="T50" fmla="*/ 97 w 200"/>
                    <a:gd name="T51" fmla="*/ 150 h 141"/>
                    <a:gd name="T52" fmla="*/ 84 w 200"/>
                    <a:gd name="T53" fmla="*/ 148 h 141"/>
                    <a:gd name="T54" fmla="*/ 70 w 200"/>
                    <a:gd name="T55" fmla="*/ 148 h 141"/>
                    <a:gd name="T56" fmla="*/ 55 w 200"/>
                    <a:gd name="T57" fmla="*/ 142 h 141"/>
                    <a:gd name="T58" fmla="*/ 44 w 200"/>
                    <a:gd name="T59" fmla="*/ 138 h 141"/>
                    <a:gd name="T60" fmla="*/ 38 w 200"/>
                    <a:gd name="T61" fmla="*/ 119 h 141"/>
                    <a:gd name="T62" fmla="*/ 46 w 200"/>
                    <a:gd name="T63" fmla="*/ 102 h 141"/>
                    <a:gd name="T64" fmla="*/ 61 w 200"/>
                    <a:gd name="T65" fmla="*/ 88 h 141"/>
                    <a:gd name="T66" fmla="*/ 80 w 200"/>
                    <a:gd name="T67" fmla="*/ 79 h 141"/>
                    <a:gd name="T68" fmla="*/ 91 w 200"/>
                    <a:gd name="T69" fmla="*/ 73 h 141"/>
                    <a:gd name="T70" fmla="*/ 103 w 200"/>
                    <a:gd name="T71" fmla="*/ 69 h 141"/>
                    <a:gd name="T72" fmla="*/ 114 w 200"/>
                    <a:gd name="T73" fmla="*/ 63 h 141"/>
                    <a:gd name="T74" fmla="*/ 127 w 200"/>
                    <a:gd name="T75" fmla="*/ 52 h 141"/>
                    <a:gd name="T76" fmla="*/ 139 w 200"/>
                    <a:gd name="T77" fmla="*/ 50 h 141"/>
                    <a:gd name="T78" fmla="*/ 152 w 200"/>
                    <a:gd name="T79" fmla="*/ 48 h 141"/>
                    <a:gd name="T80" fmla="*/ 163 w 200"/>
                    <a:gd name="T81" fmla="*/ 44 h 141"/>
                    <a:gd name="T82" fmla="*/ 177 w 200"/>
                    <a:gd name="T83" fmla="*/ 42 h 141"/>
                    <a:gd name="T84" fmla="*/ 188 w 200"/>
                    <a:gd name="T85" fmla="*/ 40 h 141"/>
                    <a:gd name="T86" fmla="*/ 200 w 200"/>
                    <a:gd name="T87" fmla="*/ 40 h 141"/>
                    <a:gd name="T88" fmla="*/ 194 w 200"/>
                    <a:gd name="T89" fmla="*/ 0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141"/>
                    <a:gd name="T137" fmla="*/ 200 w 200"/>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141">
                      <a:moveTo>
                        <a:pt x="194" y="0"/>
                      </a:moveTo>
                      <a:lnTo>
                        <a:pt x="192" y="0"/>
                      </a:lnTo>
                      <a:lnTo>
                        <a:pt x="186" y="0"/>
                      </a:lnTo>
                      <a:lnTo>
                        <a:pt x="181" y="0"/>
                      </a:lnTo>
                      <a:lnTo>
                        <a:pt x="175" y="2"/>
                      </a:lnTo>
                      <a:lnTo>
                        <a:pt x="169" y="2"/>
                      </a:lnTo>
                      <a:lnTo>
                        <a:pt x="163" y="4"/>
                      </a:lnTo>
                      <a:lnTo>
                        <a:pt x="154" y="6"/>
                      </a:lnTo>
                      <a:lnTo>
                        <a:pt x="146" y="8"/>
                      </a:lnTo>
                      <a:lnTo>
                        <a:pt x="139" y="8"/>
                      </a:lnTo>
                      <a:lnTo>
                        <a:pt x="131" y="10"/>
                      </a:lnTo>
                      <a:lnTo>
                        <a:pt x="122" y="13"/>
                      </a:lnTo>
                      <a:lnTo>
                        <a:pt x="112" y="15"/>
                      </a:lnTo>
                      <a:lnTo>
                        <a:pt x="103" y="17"/>
                      </a:lnTo>
                      <a:lnTo>
                        <a:pt x="95" y="21"/>
                      </a:lnTo>
                      <a:lnTo>
                        <a:pt x="85" y="23"/>
                      </a:lnTo>
                      <a:lnTo>
                        <a:pt x="76" y="27"/>
                      </a:lnTo>
                      <a:lnTo>
                        <a:pt x="66" y="29"/>
                      </a:lnTo>
                      <a:lnTo>
                        <a:pt x="57" y="32"/>
                      </a:lnTo>
                      <a:lnTo>
                        <a:pt x="47" y="36"/>
                      </a:lnTo>
                      <a:lnTo>
                        <a:pt x="42" y="40"/>
                      </a:lnTo>
                      <a:lnTo>
                        <a:pt x="34" y="44"/>
                      </a:lnTo>
                      <a:lnTo>
                        <a:pt x="28" y="49"/>
                      </a:lnTo>
                      <a:lnTo>
                        <a:pt x="21" y="53"/>
                      </a:lnTo>
                      <a:lnTo>
                        <a:pt x="15" y="59"/>
                      </a:lnTo>
                      <a:lnTo>
                        <a:pt x="9" y="63"/>
                      </a:lnTo>
                      <a:lnTo>
                        <a:pt x="6" y="68"/>
                      </a:lnTo>
                      <a:lnTo>
                        <a:pt x="4" y="74"/>
                      </a:lnTo>
                      <a:lnTo>
                        <a:pt x="0" y="80"/>
                      </a:lnTo>
                      <a:lnTo>
                        <a:pt x="0" y="88"/>
                      </a:lnTo>
                      <a:lnTo>
                        <a:pt x="0" y="95"/>
                      </a:lnTo>
                      <a:lnTo>
                        <a:pt x="2" y="105"/>
                      </a:lnTo>
                      <a:lnTo>
                        <a:pt x="8" y="114"/>
                      </a:lnTo>
                      <a:lnTo>
                        <a:pt x="11" y="122"/>
                      </a:lnTo>
                      <a:lnTo>
                        <a:pt x="21" y="127"/>
                      </a:lnTo>
                      <a:lnTo>
                        <a:pt x="28" y="133"/>
                      </a:lnTo>
                      <a:lnTo>
                        <a:pt x="38" y="135"/>
                      </a:lnTo>
                      <a:lnTo>
                        <a:pt x="47" y="137"/>
                      </a:lnTo>
                      <a:lnTo>
                        <a:pt x="59" y="141"/>
                      </a:lnTo>
                      <a:lnTo>
                        <a:pt x="68" y="141"/>
                      </a:lnTo>
                      <a:lnTo>
                        <a:pt x="78" y="141"/>
                      </a:lnTo>
                      <a:lnTo>
                        <a:pt x="87" y="141"/>
                      </a:lnTo>
                      <a:lnTo>
                        <a:pt x="95" y="141"/>
                      </a:lnTo>
                      <a:lnTo>
                        <a:pt x="103" y="139"/>
                      </a:lnTo>
                      <a:lnTo>
                        <a:pt x="108" y="139"/>
                      </a:lnTo>
                      <a:lnTo>
                        <a:pt x="110" y="139"/>
                      </a:lnTo>
                      <a:lnTo>
                        <a:pt x="114" y="139"/>
                      </a:lnTo>
                      <a:lnTo>
                        <a:pt x="110" y="114"/>
                      </a:lnTo>
                      <a:lnTo>
                        <a:pt x="108" y="114"/>
                      </a:lnTo>
                      <a:lnTo>
                        <a:pt x="106" y="114"/>
                      </a:lnTo>
                      <a:lnTo>
                        <a:pt x="103" y="114"/>
                      </a:lnTo>
                      <a:lnTo>
                        <a:pt x="97" y="114"/>
                      </a:lnTo>
                      <a:lnTo>
                        <a:pt x="89" y="112"/>
                      </a:lnTo>
                      <a:lnTo>
                        <a:pt x="84" y="112"/>
                      </a:lnTo>
                      <a:lnTo>
                        <a:pt x="76" y="112"/>
                      </a:lnTo>
                      <a:lnTo>
                        <a:pt x="70" y="112"/>
                      </a:lnTo>
                      <a:lnTo>
                        <a:pt x="61" y="110"/>
                      </a:lnTo>
                      <a:lnTo>
                        <a:pt x="55" y="108"/>
                      </a:lnTo>
                      <a:lnTo>
                        <a:pt x="47" y="107"/>
                      </a:lnTo>
                      <a:lnTo>
                        <a:pt x="44" y="105"/>
                      </a:lnTo>
                      <a:lnTo>
                        <a:pt x="38" y="99"/>
                      </a:lnTo>
                      <a:lnTo>
                        <a:pt x="38" y="89"/>
                      </a:lnTo>
                      <a:lnTo>
                        <a:pt x="42" y="84"/>
                      </a:lnTo>
                      <a:lnTo>
                        <a:pt x="46" y="78"/>
                      </a:lnTo>
                      <a:lnTo>
                        <a:pt x="53" y="72"/>
                      </a:lnTo>
                      <a:lnTo>
                        <a:pt x="61" y="68"/>
                      </a:lnTo>
                      <a:lnTo>
                        <a:pt x="68" y="63"/>
                      </a:lnTo>
                      <a:lnTo>
                        <a:pt x="80" y="59"/>
                      </a:lnTo>
                      <a:lnTo>
                        <a:pt x="84" y="55"/>
                      </a:lnTo>
                      <a:lnTo>
                        <a:pt x="91" y="53"/>
                      </a:lnTo>
                      <a:lnTo>
                        <a:pt x="97" y="51"/>
                      </a:lnTo>
                      <a:lnTo>
                        <a:pt x="103" y="51"/>
                      </a:lnTo>
                      <a:lnTo>
                        <a:pt x="108" y="48"/>
                      </a:lnTo>
                      <a:lnTo>
                        <a:pt x="114" y="48"/>
                      </a:lnTo>
                      <a:lnTo>
                        <a:pt x="120" y="44"/>
                      </a:lnTo>
                      <a:lnTo>
                        <a:pt x="127" y="42"/>
                      </a:lnTo>
                      <a:lnTo>
                        <a:pt x="133" y="40"/>
                      </a:lnTo>
                      <a:lnTo>
                        <a:pt x="139" y="40"/>
                      </a:lnTo>
                      <a:lnTo>
                        <a:pt x="144" y="38"/>
                      </a:lnTo>
                      <a:lnTo>
                        <a:pt x="152" y="38"/>
                      </a:lnTo>
                      <a:lnTo>
                        <a:pt x="158" y="36"/>
                      </a:lnTo>
                      <a:lnTo>
                        <a:pt x="163" y="34"/>
                      </a:lnTo>
                      <a:lnTo>
                        <a:pt x="169" y="32"/>
                      </a:lnTo>
                      <a:lnTo>
                        <a:pt x="177" y="32"/>
                      </a:lnTo>
                      <a:lnTo>
                        <a:pt x="181" y="32"/>
                      </a:lnTo>
                      <a:lnTo>
                        <a:pt x="188" y="30"/>
                      </a:lnTo>
                      <a:lnTo>
                        <a:pt x="194" y="30"/>
                      </a:lnTo>
                      <a:lnTo>
                        <a:pt x="200" y="30"/>
                      </a:lnTo>
                      <a:lnTo>
                        <a:pt x="194" y="0"/>
                      </a:lnTo>
                      <a:close/>
                    </a:path>
                  </a:pathLst>
                </a:custGeom>
                <a:solidFill>
                  <a:srgbClr val="000000"/>
                </a:solidFill>
                <a:ln w="9525">
                  <a:noFill/>
                  <a:round/>
                  <a:headEnd/>
                  <a:tailEnd/>
                </a:ln>
              </p:spPr>
              <p:txBody>
                <a:bodyPr/>
                <a:lstStyle/>
                <a:p>
                  <a:endParaRPr lang="en-US"/>
                </a:p>
              </p:txBody>
            </p:sp>
            <p:sp>
              <p:nvSpPr>
                <p:cNvPr id="59490" name="Freeform 95"/>
                <p:cNvSpPr>
                  <a:spLocks/>
                </p:cNvSpPr>
                <p:nvPr/>
              </p:nvSpPr>
              <p:spPr bwMode="auto">
                <a:xfrm>
                  <a:off x="4611" y="3414"/>
                  <a:ext cx="217" cy="130"/>
                </a:xfrm>
                <a:custGeom>
                  <a:avLst/>
                  <a:gdLst>
                    <a:gd name="T0" fmla="*/ 0 w 219"/>
                    <a:gd name="T1" fmla="*/ 135 h 126"/>
                    <a:gd name="T2" fmla="*/ 10 w 219"/>
                    <a:gd name="T3" fmla="*/ 129 h 126"/>
                    <a:gd name="T4" fmla="*/ 23 w 219"/>
                    <a:gd name="T5" fmla="*/ 125 h 126"/>
                    <a:gd name="T6" fmla="*/ 34 w 219"/>
                    <a:gd name="T7" fmla="*/ 120 h 126"/>
                    <a:gd name="T8" fmla="*/ 48 w 219"/>
                    <a:gd name="T9" fmla="*/ 115 h 126"/>
                    <a:gd name="T10" fmla="*/ 54 w 219"/>
                    <a:gd name="T11" fmla="*/ 107 h 126"/>
                    <a:gd name="T12" fmla="*/ 68 w 219"/>
                    <a:gd name="T13" fmla="*/ 100 h 126"/>
                    <a:gd name="T14" fmla="*/ 85 w 219"/>
                    <a:gd name="T15" fmla="*/ 88 h 126"/>
                    <a:gd name="T16" fmla="*/ 102 w 219"/>
                    <a:gd name="T17" fmla="*/ 77 h 126"/>
                    <a:gd name="T18" fmla="*/ 121 w 219"/>
                    <a:gd name="T19" fmla="*/ 70 h 126"/>
                    <a:gd name="T20" fmla="*/ 140 w 219"/>
                    <a:gd name="T21" fmla="*/ 52 h 126"/>
                    <a:gd name="T22" fmla="*/ 155 w 219"/>
                    <a:gd name="T23" fmla="*/ 39 h 126"/>
                    <a:gd name="T24" fmla="*/ 166 w 219"/>
                    <a:gd name="T25" fmla="*/ 27 h 126"/>
                    <a:gd name="T26" fmla="*/ 185 w 219"/>
                    <a:gd name="T27" fmla="*/ 8 h 126"/>
                    <a:gd name="T28" fmla="*/ 197 w 219"/>
                    <a:gd name="T29" fmla="*/ 0 h 126"/>
                    <a:gd name="T30" fmla="*/ 199 w 219"/>
                    <a:gd name="T31" fmla="*/ 12 h 126"/>
                    <a:gd name="T32" fmla="*/ 197 w 219"/>
                    <a:gd name="T33" fmla="*/ 37 h 126"/>
                    <a:gd name="T34" fmla="*/ 197 w 219"/>
                    <a:gd name="T35" fmla="*/ 52 h 126"/>
                    <a:gd name="T36" fmla="*/ 195 w 219"/>
                    <a:gd name="T37" fmla="*/ 60 h 126"/>
                    <a:gd name="T38" fmla="*/ 185 w 219"/>
                    <a:gd name="T39" fmla="*/ 68 h 126"/>
                    <a:gd name="T40" fmla="*/ 172 w 219"/>
                    <a:gd name="T41" fmla="*/ 75 h 126"/>
                    <a:gd name="T42" fmla="*/ 162 w 219"/>
                    <a:gd name="T43" fmla="*/ 82 h 126"/>
                    <a:gd name="T44" fmla="*/ 156 w 219"/>
                    <a:gd name="T45" fmla="*/ 94 h 126"/>
                    <a:gd name="T46" fmla="*/ 146 w 219"/>
                    <a:gd name="T47" fmla="*/ 104 h 126"/>
                    <a:gd name="T48" fmla="*/ 131 w 219"/>
                    <a:gd name="T49" fmla="*/ 115 h 126"/>
                    <a:gd name="T50" fmla="*/ 116 w 219"/>
                    <a:gd name="T51" fmla="*/ 123 h 126"/>
                    <a:gd name="T52" fmla="*/ 98 w 219"/>
                    <a:gd name="T53" fmla="*/ 132 h 126"/>
                    <a:gd name="T54" fmla="*/ 83 w 219"/>
                    <a:gd name="T55" fmla="*/ 143 h 126"/>
                    <a:gd name="T56" fmla="*/ 66 w 219"/>
                    <a:gd name="T57" fmla="*/ 153 h 126"/>
                    <a:gd name="T58" fmla="*/ 54 w 219"/>
                    <a:gd name="T59" fmla="*/ 159 h 126"/>
                    <a:gd name="T60" fmla="*/ 40 w 219"/>
                    <a:gd name="T61" fmla="*/ 164 h 126"/>
                    <a:gd name="T62" fmla="*/ 23 w 219"/>
                    <a:gd name="T63" fmla="*/ 169 h 126"/>
                    <a:gd name="T64" fmla="*/ 0 w 219"/>
                    <a:gd name="T65" fmla="*/ 135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
                    <a:gd name="T100" fmla="*/ 0 h 126"/>
                    <a:gd name="T101" fmla="*/ 219 w 219"/>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 h="126">
                      <a:moveTo>
                        <a:pt x="0" y="99"/>
                      </a:moveTo>
                      <a:lnTo>
                        <a:pt x="0" y="99"/>
                      </a:lnTo>
                      <a:lnTo>
                        <a:pt x="6" y="97"/>
                      </a:lnTo>
                      <a:lnTo>
                        <a:pt x="10" y="95"/>
                      </a:lnTo>
                      <a:lnTo>
                        <a:pt x="19" y="93"/>
                      </a:lnTo>
                      <a:lnTo>
                        <a:pt x="23" y="92"/>
                      </a:lnTo>
                      <a:lnTo>
                        <a:pt x="29" y="90"/>
                      </a:lnTo>
                      <a:lnTo>
                        <a:pt x="34" y="88"/>
                      </a:lnTo>
                      <a:lnTo>
                        <a:pt x="42" y="86"/>
                      </a:lnTo>
                      <a:lnTo>
                        <a:pt x="48" y="84"/>
                      </a:lnTo>
                      <a:lnTo>
                        <a:pt x="55" y="82"/>
                      </a:lnTo>
                      <a:lnTo>
                        <a:pt x="63" y="78"/>
                      </a:lnTo>
                      <a:lnTo>
                        <a:pt x="70" y="76"/>
                      </a:lnTo>
                      <a:lnTo>
                        <a:pt x="78" y="73"/>
                      </a:lnTo>
                      <a:lnTo>
                        <a:pt x="86" y="69"/>
                      </a:lnTo>
                      <a:lnTo>
                        <a:pt x="95" y="65"/>
                      </a:lnTo>
                      <a:lnTo>
                        <a:pt x="105" y="61"/>
                      </a:lnTo>
                      <a:lnTo>
                        <a:pt x="112" y="57"/>
                      </a:lnTo>
                      <a:lnTo>
                        <a:pt x="122" y="53"/>
                      </a:lnTo>
                      <a:lnTo>
                        <a:pt x="131" y="50"/>
                      </a:lnTo>
                      <a:lnTo>
                        <a:pt x="141" y="46"/>
                      </a:lnTo>
                      <a:lnTo>
                        <a:pt x="150" y="40"/>
                      </a:lnTo>
                      <a:lnTo>
                        <a:pt x="158" y="34"/>
                      </a:lnTo>
                      <a:lnTo>
                        <a:pt x="167" y="29"/>
                      </a:lnTo>
                      <a:lnTo>
                        <a:pt x="177" y="25"/>
                      </a:lnTo>
                      <a:lnTo>
                        <a:pt x="186" y="17"/>
                      </a:lnTo>
                      <a:lnTo>
                        <a:pt x="196" y="14"/>
                      </a:lnTo>
                      <a:lnTo>
                        <a:pt x="205" y="8"/>
                      </a:lnTo>
                      <a:lnTo>
                        <a:pt x="215" y="2"/>
                      </a:lnTo>
                      <a:lnTo>
                        <a:pt x="217" y="0"/>
                      </a:lnTo>
                      <a:lnTo>
                        <a:pt x="219" y="4"/>
                      </a:lnTo>
                      <a:lnTo>
                        <a:pt x="219" y="12"/>
                      </a:lnTo>
                      <a:lnTo>
                        <a:pt x="219" y="21"/>
                      </a:lnTo>
                      <a:lnTo>
                        <a:pt x="217" y="27"/>
                      </a:lnTo>
                      <a:lnTo>
                        <a:pt x="217" y="34"/>
                      </a:lnTo>
                      <a:lnTo>
                        <a:pt x="217" y="40"/>
                      </a:lnTo>
                      <a:lnTo>
                        <a:pt x="217" y="44"/>
                      </a:lnTo>
                      <a:lnTo>
                        <a:pt x="215" y="44"/>
                      </a:lnTo>
                      <a:lnTo>
                        <a:pt x="213" y="46"/>
                      </a:lnTo>
                      <a:lnTo>
                        <a:pt x="205" y="48"/>
                      </a:lnTo>
                      <a:lnTo>
                        <a:pt x="198" y="53"/>
                      </a:lnTo>
                      <a:lnTo>
                        <a:pt x="192" y="55"/>
                      </a:lnTo>
                      <a:lnTo>
                        <a:pt x="188" y="59"/>
                      </a:lnTo>
                      <a:lnTo>
                        <a:pt x="181" y="61"/>
                      </a:lnTo>
                      <a:lnTo>
                        <a:pt x="177" y="65"/>
                      </a:lnTo>
                      <a:lnTo>
                        <a:pt x="169" y="69"/>
                      </a:lnTo>
                      <a:lnTo>
                        <a:pt x="164" y="73"/>
                      </a:lnTo>
                      <a:lnTo>
                        <a:pt x="156" y="76"/>
                      </a:lnTo>
                      <a:lnTo>
                        <a:pt x="150" y="80"/>
                      </a:lnTo>
                      <a:lnTo>
                        <a:pt x="141" y="84"/>
                      </a:lnTo>
                      <a:lnTo>
                        <a:pt x="133" y="86"/>
                      </a:lnTo>
                      <a:lnTo>
                        <a:pt x="126" y="90"/>
                      </a:lnTo>
                      <a:lnTo>
                        <a:pt x="118" y="93"/>
                      </a:lnTo>
                      <a:lnTo>
                        <a:pt x="108" y="97"/>
                      </a:lnTo>
                      <a:lnTo>
                        <a:pt x="101" y="101"/>
                      </a:lnTo>
                      <a:lnTo>
                        <a:pt x="93" y="105"/>
                      </a:lnTo>
                      <a:lnTo>
                        <a:pt x="84" y="109"/>
                      </a:lnTo>
                      <a:lnTo>
                        <a:pt x="76" y="111"/>
                      </a:lnTo>
                      <a:lnTo>
                        <a:pt x="67" y="112"/>
                      </a:lnTo>
                      <a:lnTo>
                        <a:pt x="57" y="116"/>
                      </a:lnTo>
                      <a:lnTo>
                        <a:pt x="49" y="118"/>
                      </a:lnTo>
                      <a:lnTo>
                        <a:pt x="40" y="120"/>
                      </a:lnTo>
                      <a:lnTo>
                        <a:pt x="32" y="122"/>
                      </a:lnTo>
                      <a:lnTo>
                        <a:pt x="23" y="124"/>
                      </a:lnTo>
                      <a:lnTo>
                        <a:pt x="17" y="126"/>
                      </a:lnTo>
                      <a:lnTo>
                        <a:pt x="0" y="99"/>
                      </a:lnTo>
                      <a:close/>
                    </a:path>
                  </a:pathLst>
                </a:custGeom>
                <a:solidFill>
                  <a:srgbClr val="000000"/>
                </a:solidFill>
                <a:ln w="9525">
                  <a:noFill/>
                  <a:round/>
                  <a:headEnd/>
                  <a:tailEnd/>
                </a:ln>
              </p:spPr>
              <p:txBody>
                <a:bodyPr/>
                <a:lstStyle/>
                <a:p>
                  <a:endParaRPr lang="en-US"/>
                </a:p>
              </p:txBody>
            </p:sp>
            <p:sp>
              <p:nvSpPr>
                <p:cNvPr id="59491" name="Freeform 96"/>
                <p:cNvSpPr>
                  <a:spLocks/>
                </p:cNvSpPr>
                <p:nvPr/>
              </p:nvSpPr>
              <p:spPr bwMode="auto">
                <a:xfrm>
                  <a:off x="4603" y="3527"/>
                  <a:ext cx="46" cy="70"/>
                </a:xfrm>
                <a:custGeom>
                  <a:avLst/>
                  <a:gdLst>
                    <a:gd name="T0" fmla="*/ 0 w 48"/>
                    <a:gd name="T1" fmla="*/ 1 h 68"/>
                    <a:gd name="T2" fmla="*/ 0 w 48"/>
                    <a:gd name="T3" fmla="*/ 7 h 68"/>
                    <a:gd name="T4" fmla="*/ 0 w 48"/>
                    <a:gd name="T5" fmla="*/ 15 h 68"/>
                    <a:gd name="T6" fmla="*/ 0 w 48"/>
                    <a:gd name="T7" fmla="*/ 29 h 68"/>
                    <a:gd name="T8" fmla="*/ 0 w 48"/>
                    <a:gd name="T9" fmla="*/ 34 h 68"/>
                    <a:gd name="T10" fmla="*/ 0 w 48"/>
                    <a:gd name="T11" fmla="*/ 42 h 68"/>
                    <a:gd name="T12" fmla="*/ 0 w 48"/>
                    <a:gd name="T13" fmla="*/ 48 h 68"/>
                    <a:gd name="T14" fmla="*/ 0 w 48"/>
                    <a:gd name="T15" fmla="*/ 62 h 68"/>
                    <a:gd name="T16" fmla="*/ 0 w 48"/>
                    <a:gd name="T17" fmla="*/ 78 h 68"/>
                    <a:gd name="T18" fmla="*/ 0 w 48"/>
                    <a:gd name="T19" fmla="*/ 84 h 68"/>
                    <a:gd name="T20" fmla="*/ 0 w 48"/>
                    <a:gd name="T21" fmla="*/ 89 h 68"/>
                    <a:gd name="T22" fmla="*/ 30 w 48"/>
                    <a:gd name="T23" fmla="*/ 84 h 68"/>
                    <a:gd name="T24" fmla="*/ 32 w 48"/>
                    <a:gd name="T25" fmla="*/ 0 h 68"/>
                    <a:gd name="T26" fmla="*/ 0 w 48"/>
                    <a:gd name="T27" fmla="*/ 1 h 68"/>
                    <a:gd name="T28" fmla="*/ 0 w 48"/>
                    <a:gd name="T29" fmla="*/ 1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68"/>
                    <a:gd name="T47" fmla="*/ 48 w 48"/>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68">
                      <a:moveTo>
                        <a:pt x="0" y="1"/>
                      </a:moveTo>
                      <a:lnTo>
                        <a:pt x="0" y="7"/>
                      </a:lnTo>
                      <a:lnTo>
                        <a:pt x="0" y="15"/>
                      </a:lnTo>
                      <a:lnTo>
                        <a:pt x="0" y="19"/>
                      </a:lnTo>
                      <a:lnTo>
                        <a:pt x="0" y="24"/>
                      </a:lnTo>
                      <a:lnTo>
                        <a:pt x="0" y="32"/>
                      </a:lnTo>
                      <a:lnTo>
                        <a:pt x="0" y="38"/>
                      </a:lnTo>
                      <a:lnTo>
                        <a:pt x="0" y="47"/>
                      </a:lnTo>
                      <a:lnTo>
                        <a:pt x="0" y="58"/>
                      </a:lnTo>
                      <a:lnTo>
                        <a:pt x="0" y="64"/>
                      </a:lnTo>
                      <a:lnTo>
                        <a:pt x="0" y="68"/>
                      </a:lnTo>
                      <a:lnTo>
                        <a:pt x="44" y="64"/>
                      </a:lnTo>
                      <a:lnTo>
                        <a:pt x="48" y="0"/>
                      </a:lnTo>
                      <a:lnTo>
                        <a:pt x="0" y="1"/>
                      </a:lnTo>
                      <a:close/>
                    </a:path>
                  </a:pathLst>
                </a:custGeom>
                <a:solidFill>
                  <a:srgbClr val="000000"/>
                </a:solidFill>
                <a:ln w="9525">
                  <a:noFill/>
                  <a:round/>
                  <a:headEnd/>
                  <a:tailEnd/>
                </a:ln>
              </p:spPr>
              <p:txBody>
                <a:bodyPr/>
                <a:lstStyle/>
                <a:p>
                  <a:endParaRPr lang="en-US"/>
                </a:p>
              </p:txBody>
            </p:sp>
            <p:sp>
              <p:nvSpPr>
                <p:cNvPr id="59492" name="Freeform 97"/>
                <p:cNvSpPr>
                  <a:spLocks/>
                </p:cNvSpPr>
                <p:nvPr/>
              </p:nvSpPr>
              <p:spPr bwMode="auto">
                <a:xfrm>
                  <a:off x="2836" y="3199"/>
                  <a:ext cx="252" cy="175"/>
                </a:xfrm>
                <a:custGeom>
                  <a:avLst/>
                  <a:gdLst>
                    <a:gd name="T0" fmla="*/ 242 w 251"/>
                    <a:gd name="T1" fmla="*/ 19 h 171"/>
                    <a:gd name="T2" fmla="*/ 231 w 251"/>
                    <a:gd name="T3" fmla="*/ 15 h 171"/>
                    <a:gd name="T4" fmla="*/ 221 w 251"/>
                    <a:gd name="T5" fmla="*/ 13 h 171"/>
                    <a:gd name="T6" fmla="*/ 206 w 251"/>
                    <a:gd name="T7" fmla="*/ 10 h 171"/>
                    <a:gd name="T8" fmla="*/ 191 w 251"/>
                    <a:gd name="T9" fmla="*/ 6 h 171"/>
                    <a:gd name="T10" fmla="*/ 174 w 251"/>
                    <a:gd name="T11" fmla="*/ 2 h 171"/>
                    <a:gd name="T12" fmla="*/ 155 w 251"/>
                    <a:gd name="T13" fmla="*/ 2 h 171"/>
                    <a:gd name="T14" fmla="*/ 124 w 251"/>
                    <a:gd name="T15" fmla="*/ 0 h 171"/>
                    <a:gd name="T16" fmla="*/ 103 w 251"/>
                    <a:gd name="T17" fmla="*/ 2 h 171"/>
                    <a:gd name="T18" fmla="*/ 84 w 251"/>
                    <a:gd name="T19" fmla="*/ 4 h 171"/>
                    <a:gd name="T20" fmla="*/ 65 w 251"/>
                    <a:gd name="T21" fmla="*/ 10 h 171"/>
                    <a:gd name="T22" fmla="*/ 48 w 251"/>
                    <a:gd name="T23" fmla="*/ 19 h 171"/>
                    <a:gd name="T24" fmla="*/ 31 w 251"/>
                    <a:gd name="T25" fmla="*/ 41 h 171"/>
                    <a:gd name="T26" fmla="*/ 17 w 251"/>
                    <a:gd name="T27" fmla="*/ 58 h 171"/>
                    <a:gd name="T28" fmla="*/ 10 w 251"/>
                    <a:gd name="T29" fmla="*/ 81 h 171"/>
                    <a:gd name="T30" fmla="*/ 4 w 251"/>
                    <a:gd name="T31" fmla="*/ 94 h 171"/>
                    <a:gd name="T32" fmla="*/ 2 w 251"/>
                    <a:gd name="T33" fmla="*/ 104 h 171"/>
                    <a:gd name="T34" fmla="*/ 0 w 251"/>
                    <a:gd name="T35" fmla="*/ 125 h 171"/>
                    <a:gd name="T36" fmla="*/ 0 w 251"/>
                    <a:gd name="T37" fmla="*/ 142 h 171"/>
                    <a:gd name="T38" fmla="*/ 4 w 251"/>
                    <a:gd name="T39" fmla="*/ 158 h 171"/>
                    <a:gd name="T40" fmla="*/ 10 w 251"/>
                    <a:gd name="T41" fmla="*/ 178 h 171"/>
                    <a:gd name="T42" fmla="*/ 21 w 251"/>
                    <a:gd name="T43" fmla="*/ 194 h 171"/>
                    <a:gd name="T44" fmla="*/ 32 w 251"/>
                    <a:gd name="T45" fmla="*/ 206 h 171"/>
                    <a:gd name="T46" fmla="*/ 44 w 251"/>
                    <a:gd name="T47" fmla="*/ 210 h 171"/>
                    <a:gd name="T48" fmla="*/ 76 w 251"/>
                    <a:gd name="T49" fmla="*/ 204 h 171"/>
                    <a:gd name="T50" fmla="*/ 67 w 251"/>
                    <a:gd name="T51" fmla="*/ 199 h 171"/>
                    <a:gd name="T52" fmla="*/ 51 w 251"/>
                    <a:gd name="T53" fmla="*/ 180 h 171"/>
                    <a:gd name="T54" fmla="*/ 44 w 251"/>
                    <a:gd name="T55" fmla="*/ 164 h 171"/>
                    <a:gd name="T56" fmla="*/ 38 w 251"/>
                    <a:gd name="T57" fmla="*/ 148 h 171"/>
                    <a:gd name="T58" fmla="*/ 36 w 251"/>
                    <a:gd name="T59" fmla="*/ 131 h 171"/>
                    <a:gd name="T60" fmla="*/ 44 w 251"/>
                    <a:gd name="T61" fmla="*/ 106 h 171"/>
                    <a:gd name="T62" fmla="*/ 53 w 251"/>
                    <a:gd name="T63" fmla="*/ 87 h 171"/>
                    <a:gd name="T64" fmla="*/ 70 w 251"/>
                    <a:gd name="T65" fmla="*/ 61 h 171"/>
                    <a:gd name="T66" fmla="*/ 80 w 251"/>
                    <a:gd name="T67" fmla="*/ 54 h 171"/>
                    <a:gd name="T68" fmla="*/ 91 w 251"/>
                    <a:gd name="T69" fmla="*/ 50 h 171"/>
                    <a:gd name="T70" fmla="*/ 103 w 251"/>
                    <a:gd name="T71" fmla="*/ 44 h 171"/>
                    <a:gd name="T72" fmla="*/ 116 w 251"/>
                    <a:gd name="T73" fmla="*/ 42 h 171"/>
                    <a:gd name="T74" fmla="*/ 139 w 251"/>
                    <a:gd name="T75" fmla="*/ 41 h 171"/>
                    <a:gd name="T76" fmla="*/ 155 w 251"/>
                    <a:gd name="T77" fmla="*/ 41 h 171"/>
                    <a:gd name="T78" fmla="*/ 170 w 251"/>
                    <a:gd name="T79" fmla="*/ 41 h 171"/>
                    <a:gd name="T80" fmla="*/ 189 w 251"/>
                    <a:gd name="T81" fmla="*/ 44 h 171"/>
                    <a:gd name="T82" fmla="*/ 204 w 251"/>
                    <a:gd name="T83" fmla="*/ 48 h 171"/>
                    <a:gd name="T84" fmla="*/ 223 w 251"/>
                    <a:gd name="T85" fmla="*/ 54 h 171"/>
                    <a:gd name="T86" fmla="*/ 242 w 251"/>
                    <a:gd name="T87" fmla="*/ 61 h 171"/>
                    <a:gd name="T88" fmla="*/ 261 w 251"/>
                    <a:gd name="T89" fmla="*/ 81 h 171"/>
                    <a:gd name="T90" fmla="*/ 246 w 251"/>
                    <a:gd name="T91" fmla="*/ 21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1"/>
                    <a:gd name="T139" fmla="*/ 0 h 171"/>
                    <a:gd name="T140" fmla="*/ 251 w 251"/>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1" h="171">
                      <a:moveTo>
                        <a:pt x="236" y="21"/>
                      </a:moveTo>
                      <a:lnTo>
                        <a:pt x="232" y="19"/>
                      </a:lnTo>
                      <a:lnTo>
                        <a:pt x="226" y="17"/>
                      </a:lnTo>
                      <a:lnTo>
                        <a:pt x="221" y="15"/>
                      </a:lnTo>
                      <a:lnTo>
                        <a:pt x="217" y="15"/>
                      </a:lnTo>
                      <a:lnTo>
                        <a:pt x="211" y="13"/>
                      </a:lnTo>
                      <a:lnTo>
                        <a:pt x="205" y="11"/>
                      </a:lnTo>
                      <a:lnTo>
                        <a:pt x="196" y="10"/>
                      </a:lnTo>
                      <a:lnTo>
                        <a:pt x="190" y="8"/>
                      </a:lnTo>
                      <a:lnTo>
                        <a:pt x="181" y="6"/>
                      </a:lnTo>
                      <a:lnTo>
                        <a:pt x="171" y="4"/>
                      </a:lnTo>
                      <a:lnTo>
                        <a:pt x="164" y="2"/>
                      </a:lnTo>
                      <a:lnTo>
                        <a:pt x="154" y="2"/>
                      </a:lnTo>
                      <a:lnTo>
                        <a:pt x="145" y="2"/>
                      </a:lnTo>
                      <a:lnTo>
                        <a:pt x="135" y="2"/>
                      </a:lnTo>
                      <a:lnTo>
                        <a:pt x="124" y="0"/>
                      </a:lnTo>
                      <a:lnTo>
                        <a:pt x="114" y="0"/>
                      </a:lnTo>
                      <a:lnTo>
                        <a:pt x="103" y="2"/>
                      </a:lnTo>
                      <a:lnTo>
                        <a:pt x="93" y="4"/>
                      </a:lnTo>
                      <a:lnTo>
                        <a:pt x="84" y="4"/>
                      </a:lnTo>
                      <a:lnTo>
                        <a:pt x="74" y="8"/>
                      </a:lnTo>
                      <a:lnTo>
                        <a:pt x="65" y="10"/>
                      </a:lnTo>
                      <a:lnTo>
                        <a:pt x="57" y="15"/>
                      </a:lnTo>
                      <a:lnTo>
                        <a:pt x="48" y="19"/>
                      </a:lnTo>
                      <a:lnTo>
                        <a:pt x="38" y="25"/>
                      </a:lnTo>
                      <a:lnTo>
                        <a:pt x="31" y="31"/>
                      </a:lnTo>
                      <a:lnTo>
                        <a:pt x="25" y="40"/>
                      </a:lnTo>
                      <a:lnTo>
                        <a:pt x="17" y="48"/>
                      </a:lnTo>
                      <a:lnTo>
                        <a:pt x="12" y="57"/>
                      </a:lnTo>
                      <a:lnTo>
                        <a:pt x="10" y="63"/>
                      </a:lnTo>
                      <a:lnTo>
                        <a:pt x="6" y="69"/>
                      </a:lnTo>
                      <a:lnTo>
                        <a:pt x="4" y="74"/>
                      </a:lnTo>
                      <a:lnTo>
                        <a:pt x="2" y="82"/>
                      </a:lnTo>
                      <a:lnTo>
                        <a:pt x="2" y="84"/>
                      </a:lnTo>
                      <a:lnTo>
                        <a:pt x="0" y="93"/>
                      </a:lnTo>
                      <a:lnTo>
                        <a:pt x="0" y="99"/>
                      </a:lnTo>
                      <a:lnTo>
                        <a:pt x="0" y="105"/>
                      </a:lnTo>
                      <a:lnTo>
                        <a:pt x="0" y="112"/>
                      </a:lnTo>
                      <a:lnTo>
                        <a:pt x="2" y="120"/>
                      </a:lnTo>
                      <a:lnTo>
                        <a:pt x="4" y="126"/>
                      </a:lnTo>
                      <a:lnTo>
                        <a:pt x="8" y="135"/>
                      </a:lnTo>
                      <a:lnTo>
                        <a:pt x="10" y="141"/>
                      </a:lnTo>
                      <a:lnTo>
                        <a:pt x="15" y="148"/>
                      </a:lnTo>
                      <a:lnTo>
                        <a:pt x="21" y="154"/>
                      </a:lnTo>
                      <a:lnTo>
                        <a:pt x="31" y="162"/>
                      </a:lnTo>
                      <a:lnTo>
                        <a:pt x="32" y="164"/>
                      </a:lnTo>
                      <a:lnTo>
                        <a:pt x="38" y="166"/>
                      </a:lnTo>
                      <a:lnTo>
                        <a:pt x="44" y="167"/>
                      </a:lnTo>
                      <a:lnTo>
                        <a:pt x="50" y="171"/>
                      </a:lnTo>
                      <a:lnTo>
                        <a:pt x="76" y="162"/>
                      </a:lnTo>
                      <a:lnTo>
                        <a:pt x="72" y="160"/>
                      </a:lnTo>
                      <a:lnTo>
                        <a:pt x="67" y="158"/>
                      </a:lnTo>
                      <a:lnTo>
                        <a:pt x="59" y="150"/>
                      </a:lnTo>
                      <a:lnTo>
                        <a:pt x="51" y="143"/>
                      </a:lnTo>
                      <a:lnTo>
                        <a:pt x="46" y="137"/>
                      </a:lnTo>
                      <a:lnTo>
                        <a:pt x="44" y="131"/>
                      </a:lnTo>
                      <a:lnTo>
                        <a:pt x="38" y="126"/>
                      </a:lnTo>
                      <a:lnTo>
                        <a:pt x="38" y="118"/>
                      </a:lnTo>
                      <a:lnTo>
                        <a:pt x="36" y="110"/>
                      </a:lnTo>
                      <a:lnTo>
                        <a:pt x="36" y="103"/>
                      </a:lnTo>
                      <a:lnTo>
                        <a:pt x="38" y="93"/>
                      </a:lnTo>
                      <a:lnTo>
                        <a:pt x="44" y="86"/>
                      </a:lnTo>
                      <a:lnTo>
                        <a:pt x="48" y="74"/>
                      </a:lnTo>
                      <a:lnTo>
                        <a:pt x="53" y="67"/>
                      </a:lnTo>
                      <a:lnTo>
                        <a:pt x="61" y="57"/>
                      </a:lnTo>
                      <a:lnTo>
                        <a:pt x="70" y="51"/>
                      </a:lnTo>
                      <a:lnTo>
                        <a:pt x="74" y="48"/>
                      </a:lnTo>
                      <a:lnTo>
                        <a:pt x="80" y="44"/>
                      </a:lnTo>
                      <a:lnTo>
                        <a:pt x="84" y="42"/>
                      </a:lnTo>
                      <a:lnTo>
                        <a:pt x="91" y="40"/>
                      </a:lnTo>
                      <a:lnTo>
                        <a:pt x="95" y="36"/>
                      </a:lnTo>
                      <a:lnTo>
                        <a:pt x="103" y="34"/>
                      </a:lnTo>
                      <a:lnTo>
                        <a:pt x="108" y="32"/>
                      </a:lnTo>
                      <a:lnTo>
                        <a:pt x="116" y="32"/>
                      </a:lnTo>
                      <a:lnTo>
                        <a:pt x="122" y="31"/>
                      </a:lnTo>
                      <a:lnTo>
                        <a:pt x="129" y="31"/>
                      </a:lnTo>
                      <a:lnTo>
                        <a:pt x="137" y="31"/>
                      </a:lnTo>
                      <a:lnTo>
                        <a:pt x="145" y="31"/>
                      </a:lnTo>
                      <a:lnTo>
                        <a:pt x="152" y="31"/>
                      </a:lnTo>
                      <a:lnTo>
                        <a:pt x="160" y="31"/>
                      </a:lnTo>
                      <a:lnTo>
                        <a:pt x="169" y="32"/>
                      </a:lnTo>
                      <a:lnTo>
                        <a:pt x="179" y="34"/>
                      </a:lnTo>
                      <a:lnTo>
                        <a:pt x="186" y="34"/>
                      </a:lnTo>
                      <a:lnTo>
                        <a:pt x="194" y="38"/>
                      </a:lnTo>
                      <a:lnTo>
                        <a:pt x="204" y="40"/>
                      </a:lnTo>
                      <a:lnTo>
                        <a:pt x="213" y="44"/>
                      </a:lnTo>
                      <a:lnTo>
                        <a:pt x="223" y="48"/>
                      </a:lnTo>
                      <a:lnTo>
                        <a:pt x="232" y="51"/>
                      </a:lnTo>
                      <a:lnTo>
                        <a:pt x="242" y="55"/>
                      </a:lnTo>
                      <a:lnTo>
                        <a:pt x="251" y="63"/>
                      </a:lnTo>
                      <a:lnTo>
                        <a:pt x="236" y="21"/>
                      </a:lnTo>
                      <a:close/>
                    </a:path>
                  </a:pathLst>
                </a:custGeom>
                <a:solidFill>
                  <a:srgbClr val="000000"/>
                </a:solidFill>
                <a:ln w="9525">
                  <a:noFill/>
                  <a:round/>
                  <a:headEnd/>
                  <a:tailEnd/>
                </a:ln>
              </p:spPr>
              <p:txBody>
                <a:bodyPr/>
                <a:lstStyle/>
                <a:p>
                  <a:endParaRPr lang="en-US"/>
                </a:p>
              </p:txBody>
            </p:sp>
            <p:sp>
              <p:nvSpPr>
                <p:cNvPr id="59493" name="Freeform 98"/>
                <p:cNvSpPr>
                  <a:spLocks/>
                </p:cNvSpPr>
                <p:nvPr/>
              </p:nvSpPr>
              <p:spPr bwMode="auto">
                <a:xfrm>
                  <a:off x="2850" y="3447"/>
                  <a:ext cx="218" cy="175"/>
                </a:xfrm>
                <a:custGeom>
                  <a:avLst/>
                  <a:gdLst>
                    <a:gd name="T0" fmla="*/ 50 w 219"/>
                    <a:gd name="T1" fmla="*/ 69 h 169"/>
                    <a:gd name="T2" fmla="*/ 46 w 219"/>
                    <a:gd name="T3" fmla="*/ 80 h 169"/>
                    <a:gd name="T4" fmla="*/ 42 w 219"/>
                    <a:gd name="T5" fmla="*/ 99 h 169"/>
                    <a:gd name="T6" fmla="*/ 38 w 219"/>
                    <a:gd name="T7" fmla="*/ 123 h 169"/>
                    <a:gd name="T8" fmla="*/ 38 w 219"/>
                    <a:gd name="T9" fmla="*/ 145 h 169"/>
                    <a:gd name="T10" fmla="*/ 44 w 219"/>
                    <a:gd name="T11" fmla="*/ 165 h 169"/>
                    <a:gd name="T12" fmla="*/ 54 w 219"/>
                    <a:gd name="T13" fmla="*/ 181 h 169"/>
                    <a:gd name="T14" fmla="*/ 61 w 219"/>
                    <a:gd name="T15" fmla="*/ 183 h 169"/>
                    <a:gd name="T16" fmla="*/ 75 w 219"/>
                    <a:gd name="T17" fmla="*/ 188 h 169"/>
                    <a:gd name="T18" fmla="*/ 90 w 219"/>
                    <a:gd name="T19" fmla="*/ 188 h 169"/>
                    <a:gd name="T20" fmla="*/ 107 w 219"/>
                    <a:gd name="T21" fmla="*/ 186 h 169"/>
                    <a:gd name="T22" fmla="*/ 112 w 219"/>
                    <a:gd name="T23" fmla="*/ 177 h 169"/>
                    <a:gd name="T24" fmla="*/ 127 w 219"/>
                    <a:gd name="T25" fmla="*/ 171 h 169"/>
                    <a:gd name="T26" fmla="*/ 137 w 219"/>
                    <a:gd name="T27" fmla="*/ 161 h 169"/>
                    <a:gd name="T28" fmla="*/ 152 w 219"/>
                    <a:gd name="T29" fmla="*/ 145 h 169"/>
                    <a:gd name="T30" fmla="*/ 165 w 219"/>
                    <a:gd name="T31" fmla="*/ 123 h 169"/>
                    <a:gd name="T32" fmla="*/ 173 w 219"/>
                    <a:gd name="T33" fmla="*/ 96 h 169"/>
                    <a:gd name="T34" fmla="*/ 173 w 219"/>
                    <a:gd name="T35" fmla="*/ 71 h 169"/>
                    <a:gd name="T36" fmla="*/ 167 w 219"/>
                    <a:gd name="T37" fmla="*/ 45 h 169"/>
                    <a:gd name="T38" fmla="*/ 158 w 219"/>
                    <a:gd name="T39" fmla="*/ 30 h 169"/>
                    <a:gd name="T40" fmla="*/ 188 w 219"/>
                    <a:gd name="T41" fmla="*/ 0 h 169"/>
                    <a:gd name="T42" fmla="*/ 192 w 219"/>
                    <a:gd name="T43" fmla="*/ 3 h 169"/>
                    <a:gd name="T44" fmla="*/ 198 w 219"/>
                    <a:gd name="T45" fmla="*/ 29 h 169"/>
                    <a:gd name="T46" fmla="*/ 201 w 219"/>
                    <a:gd name="T47" fmla="*/ 38 h 169"/>
                    <a:gd name="T48" fmla="*/ 205 w 219"/>
                    <a:gd name="T49" fmla="*/ 59 h 169"/>
                    <a:gd name="T50" fmla="*/ 207 w 219"/>
                    <a:gd name="T51" fmla="*/ 74 h 169"/>
                    <a:gd name="T52" fmla="*/ 209 w 219"/>
                    <a:gd name="T53" fmla="*/ 96 h 169"/>
                    <a:gd name="T54" fmla="*/ 205 w 219"/>
                    <a:gd name="T55" fmla="*/ 115 h 169"/>
                    <a:gd name="T56" fmla="*/ 203 w 219"/>
                    <a:gd name="T57" fmla="*/ 138 h 169"/>
                    <a:gd name="T58" fmla="*/ 196 w 219"/>
                    <a:gd name="T59" fmla="*/ 155 h 169"/>
                    <a:gd name="T60" fmla="*/ 184 w 219"/>
                    <a:gd name="T61" fmla="*/ 175 h 169"/>
                    <a:gd name="T62" fmla="*/ 169 w 219"/>
                    <a:gd name="T63" fmla="*/ 192 h 169"/>
                    <a:gd name="T64" fmla="*/ 150 w 219"/>
                    <a:gd name="T65" fmla="*/ 209 h 169"/>
                    <a:gd name="T66" fmla="*/ 139 w 219"/>
                    <a:gd name="T67" fmla="*/ 215 h 169"/>
                    <a:gd name="T68" fmla="*/ 127 w 219"/>
                    <a:gd name="T69" fmla="*/ 222 h 169"/>
                    <a:gd name="T70" fmla="*/ 110 w 219"/>
                    <a:gd name="T71" fmla="*/ 225 h 169"/>
                    <a:gd name="T72" fmla="*/ 107 w 219"/>
                    <a:gd name="T73" fmla="*/ 233 h 169"/>
                    <a:gd name="T74" fmla="*/ 101 w 219"/>
                    <a:gd name="T75" fmla="*/ 237 h 169"/>
                    <a:gd name="T76" fmla="*/ 84 w 219"/>
                    <a:gd name="T77" fmla="*/ 239 h 169"/>
                    <a:gd name="T78" fmla="*/ 75 w 219"/>
                    <a:gd name="T79" fmla="*/ 237 h 169"/>
                    <a:gd name="T80" fmla="*/ 63 w 219"/>
                    <a:gd name="T81" fmla="*/ 237 h 169"/>
                    <a:gd name="T82" fmla="*/ 42 w 219"/>
                    <a:gd name="T83" fmla="*/ 231 h 169"/>
                    <a:gd name="T84" fmla="*/ 21 w 219"/>
                    <a:gd name="T85" fmla="*/ 213 h 169"/>
                    <a:gd name="T86" fmla="*/ 12 w 219"/>
                    <a:gd name="T87" fmla="*/ 199 h 169"/>
                    <a:gd name="T88" fmla="*/ 6 w 219"/>
                    <a:gd name="T89" fmla="*/ 183 h 169"/>
                    <a:gd name="T90" fmla="*/ 2 w 219"/>
                    <a:gd name="T91" fmla="*/ 158 h 169"/>
                    <a:gd name="T92" fmla="*/ 2 w 219"/>
                    <a:gd name="T93" fmla="*/ 132 h 169"/>
                    <a:gd name="T94" fmla="*/ 2 w 219"/>
                    <a:gd name="T95" fmla="*/ 117 h 169"/>
                    <a:gd name="T96" fmla="*/ 4 w 219"/>
                    <a:gd name="T97" fmla="*/ 103 h 169"/>
                    <a:gd name="T98" fmla="*/ 6 w 219"/>
                    <a:gd name="T99" fmla="*/ 80 h 169"/>
                    <a:gd name="T100" fmla="*/ 12 w 219"/>
                    <a:gd name="T101" fmla="*/ 63 h 169"/>
                    <a:gd name="T102" fmla="*/ 52 w 219"/>
                    <a:gd name="T103" fmla="*/ 69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
                    <a:gd name="T157" fmla="*/ 0 h 169"/>
                    <a:gd name="T158" fmla="*/ 219 w 219"/>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 h="169">
                      <a:moveTo>
                        <a:pt x="52" y="49"/>
                      </a:moveTo>
                      <a:lnTo>
                        <a:pt x="50" y="49"/>
                      </a:lnTo>
                      <a:lnTo>
                        <a:pt x="48" y="53"/>
                      </a:lnTo>
                      <a:lnTo>
                        <a:pt x="46" y="57"/>
                      </a:lnTo>
                      <a:lnTo>
                        <a:pt x="44" y="64"/>
                      </a:lnTo>
                      <a:lnTo>
                        <a:pt x="42" y="70"/>
                      </a:lnTo>
                      <a:lnTo>
                        <a:pt x="38" y="78"/>
                      </a:lnTo>
                      <a:lnTo>
                        <a:pt x="38" y="87"/>
                      </a:lnTo>
                      <a:lnTo>
                        <a:pt x="38" y="97"/>
                      </a:lnTo>
                      <a:lnTo>
                        <a:pt x="38" y="102"/>
                      </a:lnTo>
                      <a:lnTo>
                        <a:pt x="40" y="112"/>
                      </a:lnTo>
                      <a:lnTo>
                        <a:pt x="44" y="117"/>
                      </a:lnTo>
                      <a:lnTo>
                        <a:pt x="50" y="125"/>
                      </a:lnTo>
                      <a:lnTo>
                        <a:pt x="54" y="127"/>
                      </a:lnTo>
                      <a:lnTo>
                        <a:pt x="57" y="129"/>
                      </a:lnTo>
                      <a:lnTo>
                        <a:pt x="61" y="129"/>
                      </a:lnTo>
                      <a:lnTo>
                        <a:pt x="69" y="133"/>
                      </a:lnTo>
                      <a:lnTo>
                        <a:pt x="75" y="133"/>
                      </a:lnTo>
                      <a:lnTo>
                        <a:pt x="82" y="133"/>
                      </a:lnTo>
                      <a:lnTo>
                        <a:pt x="90" y="133"/>
                      </a:lnTo>
                      <a:lnTo>
                        <a:pt x="99" y="133"/>
                      </a:lnTo>
                      <a:lnTo>
                        <a:pt x="107" y="131"/>
                      </a:lnTo>
                      <a:lnTo>
                        <a:pt x="114" y="129"/>
                      </a:lnTo>
                      <a:lnTo>
                        <a:pt x="122" y="125"/>
                      </a:lnTo>
                      <a:lnTo>
                        <a:pt x="130" y="123"/>
                      </a:lnTo>
                      <a:lnTo>
                        <a:pt x="137" y="121"/>
                      </a:lnTo>
                      <a:lnTo>
                        <a:pt x="143" y="117"/>
                      </a:lnTo>
                      <a:lnTo>
                        <a:pt x="147" y="114"/>
                      </a:lnTo>
                      <a:lnTo>
                        <a:pt x="154" y="112"/>
                      </a:lnTo>
                      <a:lnTo>
                        <a:pt x="162" y="102"/>
                      </a:lnTo>
                      <a:lnTo>
                        <a:pt x="170" y="97"/>
                      </a:lnTo>
                      <a:lnTo>
                        <a:pt x="175" y="87"/>
                      </a:lnTo>
                      <a:lnTo>
                        <a:pt x="181" y="78"/>
                      </a:lnTo>
                      <a:lnTo>
                        <a:pt x="183" y="68"/>
                      </a:lnTo>
                      <a:lnTo>
                        <a:pt x="183" y="60"/>
                      </a:lnTo>
                      <a:lnTo>
                        <a:pt x="183" y="51"/>
                      </a:lnTo>
                      <a:lnTo>
                        <a:pt x="181" y="43"/>
                      </a:lnTo>
                      <a:lnTo>
                        <a:pt x="177" y="34"/>
                      </a:lnTo>
                      <a:lnTo>
                        <a:pt x="175" y="28"/>
                      </a:lnTo>
                      <a:lnTo>
                        <a:pt x="168" y="20"/>
                      </a:lnTo>
                      <a:lnTo>
                        <a:pt x="164" y="17"/>
                      </a:lnTo>
                      <a:lnTo>
                        <a:pt x="198" y="0"/>
                      </a:lnTo>
                      <a:lnTo>
                        <a:pt x="202" y="3"/>
                      </a:lnTo>
                      <a:lnTo>
                        <a:pt x="204" y="11"/>
                      </a:lnTo>
                      <a:lnTo>
                        <a:pt x="208" y="19"/>
                      </a:lnTo>
                      <a:lnTo>
                        <a:pt x="210" y="24"/>
                      </a:lnTo>
                      <a:lnTo>
                        <a:pt x="211" y="28"/>
                      </a:lnTo>
                      <a:lnTo>
                        <a:pt x="213" y="36"/>
                      </a:lnTo>
                      <a:lnTo>
                        <a:pt x="215" y="41"/>
                      </a:lnTo>
                      <a:lnTo>
                        <a:pt x="215" y="47"/>
                      </a:lnTo>
                      <a:lnTo>
                        <a:pt x="217" y="53"/>
                      </a:lnTo>
                      <a:lnTo>
                        <a:pt x="217" y="60"/>
                      </a:lnTo>
                      <a:lnTo>
                        <a:pt x="219" y="68"/>
                      </a:lnTo>
                      <a:lnTo>
                        <a:pt x="217" y="74"/>
                      </a:lnTo>
                      <a:lnTo>
                        <a:pt x="215" y="81"/>
                      </a:lnTo>
                      <a:lnTo>
                        <a:pt x="213" y="89"/>
                      </a:lnTo>
                      <a:lnTo>
                        <a:pt x="213" y="97"/>
                      </a:lnTo>
                      <a:lnTo>
                        <a:pt x="208" y="102"/>
                      </a:lnTo>
                      <a:lnTo>
                        <a:pt x="206" y="110"/>
                      </a:lnTo>
                      <a:lnTo>
                        <a:pt x="200" y="116"/>
                      </a:lnTo>
                      <a:lnTo>
                        <a:pt x="194" y="123"/>
                      </a:lnTo>
                      <a:lnTo>
                        <a:pt x="189" y="129"/>
                      </a:lnTo>
                      <a:lnTo>
                        <a:pt x="179" y="135"/>
                      </a:lnTo>
                      <a:lnTo>
                        <a:pt x="170" y="140"/>
                      </a:lnTo>
                      <a:lnTo>
                        <a:pt x="160" y="148"/>
                      </a:lnTo>
                      <a:lnTo>
                        <a:pt x="154" y="150"/>
                      </a:lnTo>
                      <a:lnTo>
                        <a:pt x="149" y="152"/>
                      </a:lnTo>
                      <a:lnTo>
                        <a:pt x="143" y="154"/>
                      </a:lnTo>
                      <a:lnTo>
                        <a:pt x="137" y="156"/>
                      </a:lnTo>
                      <a:lnTo>
                        <a:pt x="128" y="157"/>
                      </a:lnTo>
                      <a:lnTo>
                        <a:pt x="120" y="159"/>
                      </a:lnTo>
                      <a:lnTo>
                        <a:pt x="114" y="161"/>
                      </a:lnTo>
                      <a:lnTo>
                        <a:pt x="107" y="165"/>
                      </a:lnTo>
                      <a:lnTo>
                        <a:pt x="105" y="165"/>
                      </a:lnTo>
                      <a:lnTo>
                        <a:pt x="101" y="167"/>
                      </a:lnTo>
                      <a:lnTo>
                        <a:pt x="94" y="167"/>
                      </a:lnTo>
                      <a:lnTo>
                        <a:pt x="84" y="169"/>
                      </a:lnTo>
                      <a:lnTo>
                        <a:pt x="80" y="167"/>
                      </a:lnTo>
                      <a:lnTo>
                        <a:pt x="75" y="167"/>
                      </a:lnTo>
                      <a:lnTo>
                        <a:pt x="69" y="167"/>
                      </a:lnTo>
                      <a:lnTo>
                        <a:pt x="63" y="167"/>
                      </a:lnTo>
                      <a:lnTo>
                        <a:pt x="52" y="165"/>
                      </a:lnTo>
                      <a:lnTo>
                        <a:pt x="42" y="163"/>
                      </a:lnTo>
                      <a:lnTo>
                        <a:pt x="31" y="157"/>
                      </a:lnTo>
                      <a:lnTo>
                        <a:pt x="21" y="150"/>
                      </a:lnTo>
                      <a:lnTo>
                        <a:pt x="16" y="146"/>
                      </a:lnTo>
                      <a:lnTo>
                        <a:pt x="12" y="140"/>
                      </a:lnTo>
                      <a:lnTo>
                        <a:pt x="8" y="135"/>
                      </a:lnTo>
                      <a:lnTo>
                        <a:pt x="6" y="129"/>
                      </a:lnTo>
                      <a:lnTo>
                        <a:pt x="2" y="121"/>
                      </a:lnTo>
                      <a:lnTo>
                        <a:pt x="2" y="112"/>
                      </a:lnTo>
                      <a:lnTo>
                        <a:pt x="0" y="102"/>
                      </a:lnTo>
                      <a:lnTo>
                        <a:pt x="2" y="93"/>
                      </a:lnTo>
                      <a:lnTo>
                        <a:pt x="2" y="87"/>
                      </a:lnTo>
                      <a:lnTo>
                        <a:pt x="2" y="83"/>
                      </a:lnTo>
                      <a:lnTo>
                        <a:pt x="2" y="76"/>
                      </a:lnTo>
                      <a:lnTo>
                        <a:pt x="4" y="72"/>
                      </a:lnTo>
                      <a:lnTo>
                        <a:pt x="4" y="64"/>
                      </a:lnTo>
                      <a:lnTo>
                        <a:pt x="6" y="57"/>
                      </a:lnTo>
                      <a:lnTo>
                        <a:pt x="8" y="51"/>
                      </a:lnTo>
                      <a:lnTo>
                        <a:pt x="12" y="43"/>
                      </a:lnTo>
                      <a:lnTo>
                        <a:pt x="52" y="49"/>
                      </a:lnTo>
                      <a:close/>
                    </a:path>
                  </a:pathLst>
                </a:custGeom>
                <a:solidFill>
                  <a:srgbClr val="000000"/>
                </a:solidFill>
                <a:ln w="9525">
                  <a:noFill/>
                  <a:round/>
                  <a:headEnd/>
                  <a:tailEnd/>
                </a:ln>
              </p:spPr>
              <p:txBody>
                <a:bodyPr/>
                <a:lstStyle/>
                <a:p>
                  <a:endParaRPr lang="en-US"/>
                </a:p>
              </p:txBody>
            </p:sp>
            <p:sp>
              <p:nvSpPr>
                <p:cNvPr id="59494" name="Freeform 99"/>
                <p:cNvSpPr>
                  <a:spLocks/>
                </p:cNvSpPr>
                <p:nvPr/>
              </p:nvSpPr>
              <p:spPr bwMode="auto">
                <a:xfrm>
                  <a:off x="2820" y="3327"/>
                  <a:ext cx="280" cy="190"/>
                </a:xfrm>
                <a:custGeom>
                  <a:avLst/>
                  <a:gdLst>
                    <a:gd name="T0" fmla="*/ 260 w 281"/>
                    <a:gd name="T1" fmla="*/ 1 h 182"/>
                    <a:gd name="T2" fmla="*/ 241 w 281"/>
                    <a:gd name="T3" fmla="*/ 0 h 182"/>
                    <a:gd name="T4" fmla="*/ 212 w 281"/>
                    <a:gd name="T5" fmla="*/ 0 h 182"/>
                    <a:gd name="T6" fmla="*/ 195 w 281"/>
                    <a:gd name="T7" fmla="*/ 0 h 182"/>
                    <a:gd name="T8" fmla="*/ 174 w 281"/>
                    <a:gd name="T9" fmla="*/ 0 h 182"/>
                    <a:gd name="T10" fmla="*/ 153 w 281"/>
                    <a:gd name="T11" fmla="*/ 1 h 182"/>
                    <a:gd name="T12" fmla="*/ 140 w 281"/>
                    <a:gd name="T13" fmla="*/ 5 h 182"/>
                    <a:gd name="T14" fmla="*/ 122 w 281"/>
                    <a:gd name="T15" fmla="*/ 9 h 182"/>
                    <a:gd name="T16" fmla="*/ 101 w 281"/>
                    <a:gd name="T17" fmla="*/ 23 h 182"/>
                    <a:gd name="T18" fmla="*/ 80 w 281"/>
                    <a:gd name="T19" fmla="*/ 29 h 182"/>
                    <a:gd name="T20" fmla="*/ 63 w 281"/>
                    <a:gd name="T21" fmla="*/ 37 h 182"/>
                    <a:gd name="T22" fmla="*/ 44 w 281"/>
                    <a:gd name="T23" fmla="*/ 56 h 182"/>
                    <a:gd name="T24" fmla="*/ 21 w 281"/>
                    <a:gd name="T25" fmla="*/ 85 h 182"/>
                    <a:gd name="T26" fmla="*/ 4 w 281"/>
                    <a:gd name="T27" fmla="*/ 120 h 182"/>
                    <a:gd name="T28" fmla="*/ 0 w 281"/>
                    <a:gd name="T29" fmla="*/ 148 h 182"/>
                    <a:gd name="T30" fmla="*/ 0 w 281"/>
                    <a:gd name="T31" fmla="*/ 179 h 182"/>
                    <a:gd name="T32" fmla="*/ 4 w 281"/>
                    <a:gd name="T33" fmla="*/ 209 h 182"/>
                    <a:gd name="T34" fmla="*/ 11 w 281"/>
                    <a:gd name="T35" fmla="*/ 239 h 182"/>
                    <a:gd name="T36" fmla="*/ 29 w 281"/>
                    <a:gd name="T37" fmla="*/ 256 h 182"/>
                    <a:gd name="T38" fmla="*/ 46 w 281"/>
                    <a:gd name="T39" fmla="*/ 266 h 182"/>
                    <a:gd name="T40" fmla="*/ 68 w 281"/>
                    <a:gd name="T41" fmla="*/ 277 h 182"/>
                    <a:gd name="T42" fmla="*/ 95 w 281"/>
                    <a:gd name="T43" fmla="*/ 279 h 182"/>
                    <a:gd name="T44" fmla="*/ 125 w 281"/>
                    <a:gd name="T45" fmla="*/ 277 h 182"/>
                    <a:gd name="T46" fmla="*/ 144 w 281"/>
                    <a:gd name="T47" fmla="*/ 266 h 182"/>
                    <a:gd name="T48" fmla="*/ 163 w 281"/>
                    <a:gd name="T49" fmla="*/ 256 h 182"/>
                    <a:gd name="T50" fmla="*/ 180 w 281"/>
                    <a:gd name="T51" fmla="*/ 239 h 182"/>
                    <a:gd name="T52" fmla="*/ 201 w 281"/>
                    <a:gd name="T53" fmla="*/ 222 h 182"/>
                    <a:gd name="T54" fmla="*/ 220 w 281"/>
                    <a:gd name="T55" fmla="*/ 201 h 182"/>
                    <a:gd name="T56" fmla="*/ 243 w 281"/>
                    <a:gd name="T57" fmla="*/ 174 h 182"/>
                    <a:gd name="T58" fmla="*/ 264 w 281"/>
                    <a:gd name="T59" fmla="*/ 142 h 182"/>
                    <a:gd name="T60" fmla="*/ 262 w 281"/>
                    <a:gd name="T61" fmla="*/ 89 h 182"/>
                    <a:gd name="T62" fmla="*/ 239 w 281"/>
                    <a:gd name="T63" fmla="*/ 120 h 182"/>
                    <a:gd name="T64" fmla="*/ 216 w 281"/>
                    <a:gd name="T65" fmla="*/ 142 h 182"/>
                    <a:gd name="T66" fmla="*/ 193 w 281"/>
                    <a:gd name="T67" fmla="*/ 169 h 182"/>
                    <a:gd name="T68" fmla="*/ 165 w 281"/>
                    <a:gd name="T69" fmla="*/ 196 h 182"/>
                    <a:gd name="T70" fmla="*/ 140 w 281"/>
                    <a:gd name="T71" fmla="*/ 218 h 182"/>
                    <a:gd name="T72" fmla="*/ 120 w 281"/>
                    <a:gd name="T73" fmla="*/ 232 h 182"/>
                    <a:gd name="T74" fmla="*/ 89 w 281"/>
                    <a:gd name="T75" fmla="*/ 234 h 182"/>
                    <a:gd name="T76" fmla="*/ 63 w 281"/>
                    <a:gd name="T77" fmla="*/ 222 h 182"/>
                    <a:gd name="T78" fmla="*/ 42 w 281"/>
                    <a:gd name="T79" fmla="*/ 198 h 182"/>
                    <a:gd name="T80" fmla="*/ 38 w 281"/>
                    <a:gd name="T81" fmla="*/ 180 h 182"/>
                    <a:gd name="T82" fmla="*/ 42 w 281"/>
                    <a:gd name="T83" fmla="*/ 142 h 182"/>
                    <a:gd name="T84" fmla="*/ 57 w 281"/>
                    <a:gd name="T85" fmla="*/ 104 h 182"/>
                    <a:gd name="T86" fmla="*/ 78 w 281"/>
                    <a:gd name="T87" fmla="*/ 85 h 182"/>
                    <a:gd name="T88" fmla="*/ 101 w 281"/>
                    <a:gd name="T89" fmla="*/ 69 h 182"/>
                    <a:gd name="T90" fmla="*/ 122 w 281"/>
                    <a:gd name="T91" fmla="*/ 63 h 182"/>
                    <a:gd name="T92" fmla="*/ 140 w 281"/>
                    <a:gd name="T93" fmla="*/ 56 h 182"/>
                    <a:gd name="T94" fmla="*/ 155 w 281"/>
                    <a:gd name="T95" fmla="*/ 53 h 182"/>
                    <a:gd name="T96" fmla="*/ 184 w 281"/>
                    <a:gd name="T97" fmla="*/ 53 h 182"/>
                    <a:gd name="T98" fmla="*/ 214 w 281"/>
                    <a:gd name="T99" fmla="*/ 53 h 182"/>
                    <a:gd name="T100" fmla="*/ 250 w 281"/>
                    <a:gd name="T101" fmla="*/ 56 h 182"/>
                    <a:gd name="T102" fmla="*/ 264 w 281"/>
                    <a:gd name="T103" fmla="*/ 1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1"/>
                    <a:gd name="T157" fmla="*/ 0 h 182"/>
                    <a:gd name="T158" fmla="*/ 281 w 281"/>
                    <a:gd name="T159" fmla="*/ 182 h 1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1" h="182">
                      <a:moveTo>
                        <a:pt x="274" y="1"/>
                      </a:moveTo>
                      <a:lnTo>
                        <a:pt x="272" y="1"/>
                      </a:lnTo>
                      <a:lnTo>
                        <a:pt x="270" y="1"/>
                      </a:lnTo>
                      <a:lnTo>
                        <a:pt x="264" y="1"/>
                      </a:lnTo>
                      <a:lnTo>
                        <a:pt x="259" y="1"/>
                      </a:lnTo>
                      <a:lnTo>
                        <a:pt x="251" y="0"/>
                      </a:lnTo>
                      <a:lnTo>
                        <a:pt x="243" y="0"/>
                      </a:lnTo>
                      <a:lnTo>
                        <a:pt x="232" y="0"/>
                      </a:lnTo>
                      <a:lnTo>
                        <a:pt x="222" y="0"/>
                      </a:lnTo>
                      <a:lnTo>
                        <a:pt x="217" y="0"/>
                      </a:lnTo>
                      <a:lnTo>
                        <a:pt x="211" y="0"/>
                      </a:lnTo>
                      <a:lnTo>
                        <a:pt x="205" y="0"/>
                      </a:lnTo>
                      <a:lnTo>
                        <a:pt x="198" y="0"/>
                      </a:lnTo>
                      <a:lnTo>
                        <a:pt x="190" y="0"/>
                      </a:lnTo>
                      <a:lnTo>
                        <a:pt x="184" y="0"/>
                      </a:lnTo>
                      <a:lnTo>
                        <a:pt x="177" y="1"/>
                      </a:lnTo>
                      <a:lnTo>
                        <a:pt x="171" y="1"/>
                      </a:lnTo>
                      <a:lnTo>
                        <a:pt x="163" y="1"/>
                      </a:lnTo>
                      <a:lnTo>
                        <a:pt x="158" y="3"/>
                      </a:lnTo>
                      <a:lnTo>
                        <a:pt x="150" y="3"/>
                      </a:lnTo>
                      <a:lnTo>
                        <a:pt x="144" y="5"/>
                      </a:lnTo>
                      <a:lnTo>
                        <a:pt x="137" y="5"/>
                      </a:lnTo>
                      <a:lnTo>
                        <a:pt x="129" y="9"/>
                      </a:lnTo>
                      <a:lnTo>
                        <a:pt x="122" y="9"/>
                      </a:lnTo>
                      <a:lnTo>
                        <a:pt x="116" y="11"/>
                      </a:lnTo>
                      <a:lnTo>
                        <a:pt x="108" y="11"/>
                      </a:lnTo>
                      <a:lnTo>
                        <a:pt x="101" y="13"/>
                      </a:lnTo>
                      <a:lnTo>
                        <a:pt x="93" y="15"/>
                      </a:lnTo>
                      <a:lnTo>
                        <a:pt x="87" y="17"/>
                      </a:lnTo>
                      <a:lnTo>
                        <a:pt x="80" y="19"/>
                      </a:lnTo>
                      <a:lnTo>
                        <a:pt x="74" y="20"/>
                      </a:lnTo>
                      <a:lnTo>
                        <a:pt x="67" y="24"/>
                      </a:lnTo>
                      <a:lnTo>
                        <a:pt x="63" y="26"/>
                      </a:lnTo>
                      <a:lnTo>
                        <a:pt x="55" y="28"/>
                      </a:lnTo>
                      <a:lnTo>
                        <a:pt x="49" y="32"/>
                      </a:lnTo>
                      <a:lnTo>
                        <a:pt x="44" y="36"/>
                      </a:lnTo>
                      <a:lnTo>
                        <a:pt x="38" y="40"/>
                      </a:lnTo>
                      <a:lnTo>
                        <a:pt x="29" y="45"/>
                      </a:lnTo>
                      <a:lnTo>
                        <a:pt x="21" y="55"/>
                      </a:lnTo>
                      <a:lnTo>
                        <a:pt x="13" y="62"/>
                      </a:lnTo>
                      <a:lnTo>
                        <a:pt x="6" y="74"/>
                      </a:lnTo>
                      <a:lnTo>
                        <a:pt x="4" y="78"/>
                      </a:lnTo>
                      <a:lnTo>
                        <a:pt x="2" y="83"/>
                      </a:lnTo>
                      <a:lnTo>
                        <a:pt x="0" y="91"/>
                      </a:lnTo>
                      <a:lnTo>
                        <a:pt x="0" y="97"/>
                      </a:lnTo>
                      <a:lnTo>
                        <a:pt x="0" y="102"/>
                      </a:lnTo>
                      <a:lnTo>
                        <a:pt x="0" y="108"/>
                      </a:lnTo>
                      <a:lnTo>
                        <a:pt x="0" y="116"/>
                      </a:lnTo>
                      <a:lnTo>
                        <a:pt x="0" y="123"/>
                      </a:lnTo>
                      <a:lnTo>
                        <a:pt x="0" y="129"/>
                      </a:lnTo>
                      <a:lnTo>
                        <a:pt x="4" y="136"/>
                      </a:lnTo>
                      <a:lnTo>
                        <a:pt x="6" y="146"/>
                      </a:lnTo>
                      <a:lnTo>
                        <a:pt x="10" y="156"/>
                      </a:lnTo>
                      <a:lnTo>
                        <a:pt x="11" y="156"/>
                      </a:lnTo>
                      <a:lnTo>
                        <a:pt x="15" y="157"/>
                      </a:lnTo>
                      <a:lnTo>
                        <a:pt x="19" y="161"/>
                      </a:lnTo>
                      <a:lnTo>
                        <a:pt x="29" y="167"/>
                      </a:lnTo>
                      <a:lnTo>
                        <a:pt x="32" y="169"/>
                      </a:lnTo>
                      <a:lnTo>
                        <a:pt x="40" y="171"/>
                      </a:lnTo>
                      <a:lnTo>
                        <a:pt x="46" y="173"/>
                      </a:lnTo>
                      <a:lnTo>
                        <a:pt x="53" y="176"/>
                      </a:lnTo>
                      <a:lnTo>
                        <a:pt x="61" y="178"/>
                      </a:lnTo>
                      <a:lnTo>
                        <a:pt x="68" y="180"/>
                      </a:lnTo>
                      <a:lnTo>
                        <a:pt x="78" y="180"/>
                      </a:lnTo>
                      <a:lnTo>
                        <a:pt x="87" y="182"/>
                      </a:lnTo>
                      <a:lnTo>
                        <a:pt x="95" y="182"/>
                      </a:lnTo>
                      <a:lnTo>
                        <a:pt x="105" y="182"/>
                      </a:lnTo>
                      <a:lnTo>
                        <a:pt x="114" y="180"/>
                      </a:lnTo>
                      <a:lnTo>
                        <a:pt x="125" y="180"/>
                      </a:lnTo>
                      <a:lnTo>
                        <a:pt x="137" y="176"/>
                      </a:lnTo>
                      <a:lnTo>
                        <a:pt x="148" y="175"/>
                      </a:lnTo>
                      <a:lnTo>
                        <a:pt x="154" y="173"/>
                      </a:lnTo>
                      <a:lnTo>
                        <a:pt x="160" y="171"/>
                      </a:lnTo>
                      <a:lnTo>
                        <a:pt x="167" y="169"/>
                      </a:lnTo>
                      <a:lnTo>
                        <a:pt x="173" y="167"/>
                      </a:lnTo>
                      <a:lnTo>
                        <a:pt x="179" y="163"/>
                      </a:lnTo>
                      <a:lnTo>
                        <a:pt x="184" y="159"/>
                      </a:lnTo>
                      <a:lnTo>
                        <a:pt x="190" y="156"/>
                      </a:lnTo>
                      <a:lnTo>
                        <a:pt x="198" y="154"/>
                      </a:lnTo>
                      <a:lnTo>
                        <a:pt x="203" y="148"/>
                      </a:lnTo>
                      <a:lnTo>
                        <a:pt x="211" y="144"/>
                      </a:lnTo>
                      <a:lnTo>
                        <a:pt x="217" y="140"/>
                      </a:lnTo>
                      <a:lnTo>
                        <a:pt x="224" y="135"/>
                      </a:lnTo>
                      <a:lnTo>
                        <a:pt x="230" y="131"/>
                      </a:lnTo>
                      <a:lnTo>
                        <a:pt x="238" y="125"/>
                      </a:lnTo>
                      <a:lnTo>
                        <a:pt x="245" y="119"/>
                      </a:lnTo>
                      <a:lnTo>
                        <a:pt x="253" y="114"/>
                      </a:lnTo>
                      <a:lnTo>
                        <a:pt x="259" y="106"/>
                      </a:lnTo>
                      <a:lnTo>
                        <a:pt x="266" y="100"/>
                      </a:lnTo>
                      <a:lnTo>
                        <a:pt x="274" y="93"/>
                      </a:lnTo>
                      <a:lnTo>
                        <a:pt x="281" y="85"/>
                      </a:lnTo>
                      <a:lnTo>
                        <a:pt x="274" y="57"/>
                      </a:lnTo>
                      <a:lnTo>
                        <a:pt x="272" y="57"/>
                      </a:lnTo>
                      <a:lnTo>
                        <a:pt x="268" y="62"/>
                      </a:lnTo>
                      <a:lnTo>
                        <a:pt x="259" y="68"/>
                      </a:lnTo>
                      <a:lnTo>
                        <a:pt x="249" y="78"/>
                      </a:lnTo>
                      <a:lnTo>
                        <a:pt x="241" y="83"/>
                      </a:lnTo>
                      <a:lnTo>
                        <a:pt x="234" y="87"/>
                      </a:lnTo>
                      <a:lnTo>
                        <a:pt x="226" y="93"/>
                      </a:lnTo>
                      <a:lnTo>
                        <a:pt x="221" y="98"/>
                      </a:lnTo>
                      <a:lnTo>
                        <a:pt x="211" y="104"/>
                      </a:lnTo>
                      <a:lnTo>
                        <a:pt x="203" y="110"/>
                      </a:lnTo>
                      <a:lnTo>
                        <a:pt x="194" y="117"/>
                      </a:lnTo>
                      <a:lnTo>
                        <a:pt x="186" y="123"/>
                      </a:lnTo>
                      <a:lnTo>
                        <a:pt x="175" y="127"/>
                      </a:lnTo>
                      <a:lnTo>
                        <a:pt x="167" y="133"/>
                      </a:lnTo>
                      <a:lnTo>
                        <a:pt x="158" y="136"/>
                      </a:lnTo>
                      <a:lnTo>
                        <a:pt x="148" y="142"/>
                      </a:lnTo>
                      <a:lnTo>
                        <a:pt x="137" y="144"/>
                      </a:lnTo>
                      <a:lnTo>
                        <a:pt x="127" y="148"/>
                      </a:lnTo>
                      <a:lnTo>
                        <a:pt x="120" y="150"/>
                      </a:lnTo>
                      <a:lnTo>
                        <a:pt x="110" y="152"/>
                      </a:lnTo>
                      <a:lnTo>
                        <a:pt x="99" y="152"/>
                      </a:lnTo>
                      <a:lnTo>
                        <a:pt x="89" y="152"/>
                      </a:lnTo>
                      <a:lnTo>
                        <a:pt x="80" y="152"/>
                      </a:lnTo>
                      <a:lnTo>
                        <a:pt x="72" y="148"/>
                      </a:lnTo>
                      <a:lnTo>
                        <a:pt x="63" y="144"/>
                      </a:lnTo>
                      <a:lnTo>
                        <a:pt x="55" y="142"/>
                      </a:lnTo>
                      <a:lnTo>
                        <a:pt x="48" y="135"/>
                      </a:lnTo>
                      <a:lnTo>
                        <a:pt x="42" y="129"/>
                      </a:lnTo>
                      <a:lnTo>
                        <a:pt x="40" y="127"/>
                      </a:lnTo>
                      <a:lnTo>
                        <a:pt x="40" y="123"/>
                      </a:lnTo>
                      <a:lnTo>
                        <a:pt x="38" y="117"/>
                      </a:lnTo>
                      <a:lnTo>
                        <a:pt x="38" y="110"/>
                      </a:lnTo>
                      <a:lnTo>
                        <a:pt x="38" y="100"/>
                      </a:lnTo>
                      <a:lnTo>
                        <a:pt x="42" y="93"/>
                      </a:lnTo>
                      <a:lnTo>
                        <a:pt x="46" y="83"/>
                      </a:lnTo>
                      <a:lnTo>
                        <a:pt x="53" y="74"/>
                      </a:lnTo>
                      <a:lnTo>
                        <a:pt x="57" y="68"/>
                      </a:lnTo>
                      <a:lnTo>
                        <a:pt x="63" y="64"/>
                      </a:lnTo>
                      <a:lnTo>
                        <a:pt x="68" y="59"/>
                      </a:lnTo>
                      <a:lnTo>
                        <a:pt x="78" y="55"/>
                      </a:lnTo>
                      <a:lnTo>
                        <a:pt x="86" y="51"/>
                      </a:lnTo>
                      <a:lnTo>
                        <a:pt x="97" y="47"/>
                      </a:lnTo>
                      <a:lnTo>
                        <a:pt x="101" y="45"/>
                      </a:lnTo>
                      <a:lnTo>
                        <a:pt x="108" y="43"/>
                      </a:lnTo>
                      <a:lnTo>
                        <a:pt x="114" y="41"/>
                      </a:lnTo>
                      <a:lnTo>
                        <a:pt x="122" y="41"/>
                      </a:lnTo>
                      <a:lnTo>
                        <a:pt x="127" y="40"/>
                      </a:lnTo>
                      <a:lnTo>
                        <a:pt x="133" y="38"/>
                      </a:lnTo>
                      <a:lnTo>
                        <a:pt x="141" y="36"/>
                      </a:lnTo>
                      <a:lnTo>
                        <a:pt x="150" y="36"/>
                      </a:lnTo>
                      <a:lnTo>
                        <a:pt x="158" y="36"/>
                      </a:lnTo>
                      <a:lnTo>
                        <a:pt x="165" y="34"/>
                      </a:lnTo>
                      <a:lnTo>
                        <a:pt x="175" y="34"/>
                      </a:lnTo>
                      <a:lnTo>
                        <a:pt x="184" y="34"/>
                      </a:lnTo>
                      <a:lnTo>
                        <a:pt x="194" y="34"/>
                      </a:lnTo>
                      <a:lnTo>
                        <a:pt x="203" y="34"/>
                      </a:lnTo>
                      <a:lnTo>
                        <a:pt x="213" y="34"/>
                      </a:lnTo>
                      <a:lnTo>
                        <a:pt x="224" y="34"/>
                      </a:lnTo>
                      <a:lnTo>
                        <a:pt x="236" y="34"/>
                      </a:lnTo>
                      <a:lnTo>
                        <a:pt x="249" y="36"/>
                      </a:lnTo>
                      <a:lnTo>
                        <a:pt x="260" y="36"/>
                      </a:lnTo>
                      <a:lnTo>
                        <a:pt x="274" y="38"/>
                      </a:lnTo>
                      <a:lnTo>
                        <a:pt x="274" y="1"/>
                      </a:lnTo>
                      <a:close/>
                    </a:path>
                  </a:pathLst>
                </a:custGeom>
                <a:solidFill>
                  <a:srgbClr val="000000"/>
                </a:solidFill>
                <a:ln w="9525">
                  <a:noFill/>
                  <a:round/>
                  <a:headEnd/>
                  <a:tailEnd/>
                </a:ln>
              </p:spPr>
              <p:txBody>
                <a:bodyPr/>
                <a:lstStyle/>
                <a:p>
                  <a:endParaRPr lang="en-US"/>
                </a:p>
              </p:txBody>
            </p:sp>
            <p:sp>
              <p:nvSpPr>
                <p:cNvPr id="59495" name="Freeform 100"/>
                <p:cNvSpPr>
                  <a:spLocks/>
                </p:cNvSpPr>
                <p:nvPr/>
              </p:nvSpPr>
              <p:spPr bwMode="auto">
                <a:xfrm>
                  <a:off x="3947" y="1372"/>
                  <a:ext cx="152" cy="2240"/>
                </a:xfrm>
                <a:custGeom>
                  <a:avLst/>
                  <a:gdLst>
                    <a:gd name="T0" fmla="*/ 0 w 152"/>
                    <a:gd name="T1" fmla="*/ 0 h 2169"/>
                    <a:gd name="T2" fmla="*/ 57 w 152"/>
                    <a:gd name="T3" fmla="*/ 1765 h 2169"/>
                    <a:gd name="T4" fmla="*/ 112 w 152"/>
                    <a:gd name="T5" fmla="*/ 2993 h 2169"/>
                    <a:gd name="T6" fmla="*/ 152 w 152"/>
                    <a:gd name="T7" fmla="*/ 2984 h 2169"/>
                    <a:gd name="T8" fmla="*/ 89 w 152"/>
                    <a:gd name="T9" fmla="*/ 1702 h 2169"/>
                    <a:gd name="T10" fmla="*/ 36 w 152"/>
                    <a:gd name="T11" fmla="*/ 3 h 2169"/>
                    <a:gd name="T12" fmla="*/ 0 w 152"/>
                    <a:gd name="T13" fmla="*/ 0 h 2169"/>
                    <a:gd name="T14" fmla="*/ 0 w 152"/>
                    <a:gd name="T15" fmla="*/ 0 h 2169"/>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2169"/>
                    <a:gd name="T26" fmla="*/ 152 w 152"/>
                    <a:gd name="T27" fmla="*/ 2169 h 2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2169">
                      <a:moveTo>
                        <a:pt x="0" y="0"/>
                      </a:moveTo>
                      <a:lnTo>
                        <a:pt x="57" y="1279"/>
                      </a:lnTo>
                      <a:lnTo>
                        <a:pt x="112" y="2169"/>
                      </a:lnTo>
                      <a:lnTo>
                        <a:pt x="152" y="2162"/>
                      </a:lnTo>
                      <a:lnTo>
                        <a:pt x="89" y="1234"/>
                      </a:lnTo>
                      <a:lnTo>
                        <a:pt x="36" y="3"/>
                      </a:lnTo>
                      <a:lnTo>
                        <a:pt x="0" y="0"/>
                      </a:lnTo>
                      <a:close/>
                    </a:path>
                  </a:pathLst>
                </a:custGeom>
                <a:solidFill>
                  <a:srgbClr val="000000"/>
                </a:solidFill>
                <a:ln w="9525">
                  <a:noFill/>
                  <a:round/>
                  <a:headEnd/>
                  <a:tailEnd/>
                </a:ln>
              </p:spPr>
              <p:txBody>
                <a:bodyPr/>
                <a:lstStyle/>
                <a:p>
                  <a:endParaRPr lang="en-US"/>
                </a:p>
              </p:txBody>
            </p:sp>
            <p:sp>
              <p:nvSpPr>
                <p:cNvPr id="59496" name="Freeform 101"/>
                <p:cNvSpPr>
                  <a:spLocks/>
                </p:cNvSpPr>
                <p:nvPr/>
              </p:nvSpPr>
              <p:spPr bwMode="auto">
                <a:xfrm>
                  <a:off x="2483" y="1498"/>
                  <a:ext cx="258" cy="2298"/>
                </a:xfrm>
                <a:custGeom>
                  <a:avLst/>
                  <a:gdLst>
                    <a:gd name="T0" fmla="*/ 0 w 256"/>
                    <a:gd name="T1" fmla="*/ 0 h 2225"/>
                    <a:gd name="T2" fmla="*/ 234 w 256"/>
                    <a:gd name="T3" fmla="*/ 3074 h 2225"/>
                    <a:gd name="T4" fmla="*/ 276 w 256"/>
                    <a:gd name="T5" fmla="*/ 3074 h 2225"/>
                    <a:gd name="T6" fmla="*/ 41 w 256"/>
                    <a:gd name="T7" fmla="*/ 0 h 2225"/>
                    <a:gd name="T8" fmla="*/ 0 w 256"/>
                    <a:gd name="T9" fmla="*/ 0 h 2225"/>
                    <a:gd name="T10" fmla="*/ 0 w 256"/>
                    <a:gd name="T11" fmla="*/ 0 h 2225"/>
                    <a:gd name="T12" fmla="*/ 0 60000 65536"/>
                    <a:gd name="T13" fmla="*/ 0 60000 65536"/>
                    <a:gd name="T14" fmla="*/ 0 60000 65536"/>
                    <a:gd name="T15" fmla="*/ 0 60000 65536"/>
                    <a:gd name="T16" fmla="*/ 0 60000 65536"/>
                    <a:gd name="T17" fmla="*/ 0 60000 65536"/>
                    <a:gd name="T18" fmla="*/ 0 w 256"/>
                    <a:gd name="T19" fmla="*/ 0 h 2225"/>
                    <a:gd name="T20" fmla="*/ 256 w 256"/>
                    <a:gd name="T21" fmla="*/ 2225 h 2225"/>
                  </a:gdLst>
                  <a:ahLst/>
                  <a:cxnLst>
                    <a:cxn ang="T12">
                      <a:pos x="T0" y="T1"/>
                    </a:cxn>
                    <a:cxn ang="T13">
                      <a:pos x="T2" y="T3"/>
                    </a:cxn>
                    <a:cxn ang="T14">
                      <a:pos x="T4" y="T5"/>
                    </a:cxn>
                    <a:cxn ang="T15">
                      <a:pos x="T6" y="T7"/>
                    </a:cxn>
                    <a:cxn ang="T16">
                      <a:pos x="T8" y="T9"/>
                    </a:cxn>
                    <a:cxn ang="T17">
                      <a:pos x="T10" y="T11"/>
                    </a:cxn>
                  </a:cxnLst>
                  <a:rect l="T18" t="T19" r="T20" b="T21"/>
                  <a:pathLst>
                    <a:path w="256" h="2225">
                      <a:moveTo>
                        <a:pt x="0" y="0"/>
                      </a:moveTo>
                      <a:lnTo>
                        <a:pt x="214" y="2225"/>
                      </a:lnTo>
                      <a:lnTo>
                        <a:pt x="256" y="2225"/>
                      </a:lnTo>
                      <a:lnTo>
                        <a:pt x="41" y="0"/>
                      </a:lnTo>
                      <a:lnTo>
                        <a:pt x="0" y="0"/>
                      </a:lnTo>
                      <a:close/>
                    </a:path>
                  </a:pathLst>
                </a:custGeom>
                <a:solidFill>
                  <a:srgbClr val="000000"/>
                </a:solidFill>
                <a:ln w="9525">
                  <a:noFill/>
                  <a:round/>
                  <a:headEnd/>
                  <a:tailEnd/>
                </a:ln>
              </p:spPr>
              <p:txBody>
                <a:bodyPr/>
                <a:lstStyle/>
                <a:p>
                  <a:endParaRPr lang="en-US"/>
                </a:p>
              </p:txBody>
            </p:sp>
            <p:sp>
              <p:nvSpPr>
                <p:cNvPr id="59497" name="Freeform 102"/>
                <p:cNvSpPr>
                  <a:spLocks/>
                </p:cNvSpPr>
                <p:nvPr/>
              </p:nvSpPr>
              <p:spPr bwMode="auto">
                <a:xfrm>
                  <a:off x="2462" y="1314"/>
                  <a:ext cx="2596" cy="188"/>
                </a:xfrm>
                <a:custGeom>
                  <a:avLst/>
                  <a:gdLst>
                    <a:gd name="T0" fmla="*/ 9 w 2604"/>
                    <a:gd name="T1" fmla="*/ 207 h 182"/>
                    <a:gd name="T2" fmla="*/ 53 w 2604"/>
                    <a:gd name="T3" fmla="*/ 201 h 182"/>
                    <a:gd name="T4" fmla="*/ 127 w 2604"/>
                    <a:gd name="T5" fmla="*/ 192 h 182"/>
                    <a:gd name="T6" fmla="*/ 220 w 2604"/>
                    <a:gd name="T7" fmla="*/ 179 h 182"/>
                    <a:gd name="T8" fmla="*/ 347 w 2604"/>
                    <a:gd name="T9" fmla="*/ 160 h 182"/>
                    <a:gd name="T10" fmla="*/ 487 w 2604"/>
                    <a:gd name="T11" fmla="*/ 144 h 182"/>
                    <a:gd name="T12" fmla="*/ 656 w 2604"/>
                    <a:gd name="T13" fmla="*/ 123 h 182"/>
                    <a:gd name="T14" fmla="*/ 833 w 2604"/>
                    <a:gd name="T15" fmla="*/ 106 h 182"/>
                    <a:gd name="T16" fmla="*/ 1030 w 2604"/>
                    <a:gd name="T17" fmla="*/ 82 h 182"/>
                    <a:gd name="T18" fmla="*/ 1229 w 2604"/>
                    <a:gd name="T19" fmla="*/ 67 h 182"/>
                    <a:gd name="T20" fmla="*/ 1438 w 2604"/>
                    <a:gd name="T21" fmla="*/ 44 h 182"/>
                    <a:gd name="T22" fmla="*/ 1651 w 2604"/>
                    <a:gd name="T23" fmla="*/ 32 h 182"/>
                    <a:gd name="T24" fmla="*/ 1861 w 2604"/>
                    <a:gd name="T25" fmla="*/ 11 h 182"/>
                    <a:gd name="T26" fmla="*/ 2074 w 2604"/>
                    <a:gd name="T27" fmla="*/ 5 h 182"/>
                    <a:gd name="T28" fmla="*/ 2279 w 2604"/>
                    <a:gd name="T29" fmla="*/ 1 h 182"/>
                    <a:gd name="T30" fmla="*/ 2474 w 2604"/>
                    <a:gd name="T31" fmla="*/ 1 h 182"/>
                    <a:gd name="T32" fmla="*/ 2503 w 2604"/>
                    <a:gd name="T33" fmla="*/ 46 h 182"/>
                    <a:gd name="T34" fmla="*/ 2482 w 2604"/>
                    <a:gd name="T35" fmla="*/ 46 h 182"/>
                    <a:gd name="T36" fmla="*/ 2446 w 2604"/>
                    <a:gd name="T37" fmla="*/ 46 h 182"/>
                    <a:gd name="T38" fmla="*/ 2403 w 2604"/>
                    <a:gd name="T39" fmla="*/ 46 h 182"/>
                    <a:gd name="T40" fmla="*/ 2345 w 2604"/>
                    <a:gd name="T41" fmla="*/ 46 h 182"/>
                    <a:gd name="T42" fmla="*/ 2275 w 2604"/>
                    <a:gd name="T43" fmla="*/ 46 h 182"/>
                    <a:gd name="T44" fmla="*/ 2192 w 2604"/>
                    <a:gd name="T45" fmla="*/ 46 h 182"/>
                    <a:gd name="T46" fmla="*/ 2102 w 2604"/>
                    <a:gd name="T47" fmla="*/ 52 h 182"/>
                    <a:gd name="T48" fmla="*/ 2008 w 2604"/>
                    <a:gd name="T49" fmla="*/ 56 h 182"/>
                    <a:gd name="T50" fmla="*/ 1897 w 2604"/>
                    <a:gd name="T51" fmla="*/ 64 h 182"/>
                    <a:gd name="T52" fmla="*/ 1781 w 2604"/>
                    <a:gd name="T53" fmla="*/ 69 h 182"/>
                    <a:gd name="T54" fmla="*/ 1664 w 2604"/>
                    <a:gd name="T55" fmla="*/ 75 h 182"/>
                    <a:gd name="T56" fmla="*/ 1533 w 2604"/>
                    <a:gd name="T57" fmla="*/ 85 h 182"/>
                    <a:gd name="T58" fmla="*/ 1406 w 2604"/>
                    <a:gd name="T59" fmla="*/ 97 h 182"/>
                    <a:gd name="T60" fmla="*/ 1266 w 2604"/>
                    <a:gd name="T61" fmla="*/ 109 h 182"/>
                    <a:gd name="T62" fmla="*/ 1125 w 2604"/>
                    <a:gd name="T63" fmla="*/ 125 h 182"/>
                    <a:gd name="T64" fmla="*/ 1106 w 2604"/>
                    <a:gd name="T65" fmla="*/ 125 h 182"/>
                    <a:gd name="T66" fmla="*/ 1065 w 2604"/>
                    <a:gd name="T67" fmla="*/ 128 h 182"/>
                    <a:gd name="T68" fmla="*/ 1009 w 2604"/>
                    <a:gd name="T69" fmla="*/ 135 h 182"/>
                    <a:gd name="T70" fmla="*/ 939 w 2604"/>
                    <a:gd name="T71" fmla="*/ 140 h 182"/>
                    <a:gd name="T72" fmla="*/ 856 w 2604"/>
                    <a:gd name="T73" fmla="*/ 147 h 182"/>
                    <a:gd name="T74" fmla="*/ 776 w 2604"/>
                    <a:gd name="T75" fmla="*/ 158 h 182"/>
                    <a:gd name="T76" fmla="*/ 681 w 2604"/>
                    <a:gd name="T77" fmla="*/ 164 h 182"/>
                    <a:gd name="T78" fmla="*/ 582 w 2604"/>
                    <a:gd name="T79" fmla="*/ 175 h 182"/>
                    <a:gd name="T80" fmla="*/ 485 w 2604"/>
                    <a:gd name="T81" fmla="*/ 187 h 182"/>
                    <a:gd name="T82" fmla="*/ 395 w 2604"/>
                    <a:gd name="T83" fmla="*/ 194 h 182"/>
                    <a:gd name="T84" fmla="*/ 303 w 2604"/>
                    <a:gd name="T85" fmla="*/ 205 h 182"/>
                    <a:gd name="T86" fmla="*/ 218 w 2604"/>
                    <a:gd name="T87" fmla="*/ 214 h 182"/>
                    <a:gd name="T88" fmla="*/ 152 w 2604"/>
                    <a:gd name="T89" fmla="*/ 226 h 182"/>
                    <a:gd name="T90" fmla="*/ 89 w 2604"/>
                    <a:gd name="T91" fmla="*/ 237 h 182"/>
                    <a:gd name="T92" fmla="*/ 42 w 2604"/>
                    <a:gd name="T93" fmla="*/ 244 h 182"/>
                    <a:gd name="T94" fmla="*/ 0 w 2604"/>
                    <a:gd name="T95" fmla="*/ 210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04"/>
                    <a:gd name="T145" fmla="*/ 0 h 182"/>
                    <a:gd name="T146" fmla="*/ 2604 w 2604"/>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04" h="182">
                      <a:moveTo>
                        <a:pt x="0" y="152"/>
                      </a:moveTo>
                      <a:lnTo>
                        <a:pt x="0" y="152"/>
                      </a:lnTo>
                      <a:lnTo>
                        <a:pt x="4" y="152"/>
                      </a:lnTo>
                      <a:lnTo>
                        <a:pt x="9" y="150"/>
                      </a:lnTo>
                      <a:lnTo>
                        <a:pt x="17" y="150"/>
                      </a:lnTo>
                      <a:lnTo>
                        <a:pt x="26" y="148"/>
                      </a:lnTo>
                      <a:lnTo>
                        <a:pt x="38" y="148"/>
                      </a:lnTo>
                      <a:lnTo>
                        <a:pt x="53" y="146"/>
                      </a:lnTo>
                      <a:lnTo>
                        <a:pt x="68" y="146"/>
                      </a:lnTo>
                      <a:lnTo>
                        <a:pt x="85" y="142"/>
                      </a:lnTo>
                      <a:lnTo>
                        <a:pt x="106" y="140"/>
                      </a:lnTo>
                      <a:lnTo>
                        <a:pt x="127" y="138"/>
                      </a:lnTo>
                      <a:lnTo>
                        <a:pt x="150" y="136"/>
                      </a:lnTo>
                      <a:lnTo>
                        <a:pt x="175" y="133"/>
                      </a:lnTo>
                      <a:lnTo>
                        <a:pt x="201" y="131"/>
                      </a:lnTo>
                      <a:lnTo>
                        <a:pt x="230" y="129"/>
                      </a:lnTo>
                      <a:lnTo>
                        <a:pt x="260" y="127"/>
                      </a:lnTo>
                      <a:lnTo>
                        <a:pt x="291" y="123"/>
                      </a:lnTo>
                      <a:lnTo>
                        <a:pt x="323" y="119"/>
                      </a:lnTo>
                      <a:lnTo>
                        <a:pt x="357" y="116"/>
                      </a:lnTo>
                      <a:lnTo>
                        <a:pt x="393" y="114"/>
                      </a:lnTo>
                      <a:lnTo>
                        <a:pt x="429" y="110"/>
                      </a:lnTo>
                      <a:lnTo>
                        <a:pt x="467" y="106"/>
                      </a:lnTo>
                      <a:lnTo>
                        <a:pt x="507" y="104"/>
                      </a:lnTo>
                      <a:lnTo>
                        <a:pt x="549" y="100"/>
                      </a:lnTo>
                      <a:lnTo>
                        <a:pt x="589" y="97"/>
                      </a:lnTo>
                      <a:lnTo>
                        <a:pt x="633" y="93"/>
                      </a:lnTo>
                      <a:lnTo>
                        <a:pt x="676" y="89"/>
                      </a:lnTo>
                      <a:lnTo>
                        <a:pt x="722" y="87"/>
                      </a:lnTo>
                      <a:lnTo>
                        <a:pt x="768" y="81"/>
                      </a:lnTo>
                      <a:lnTo>
                        <a:pt x="815" y="79"/>
                      </a:lnTo>
                      <a:lnTo>
                        <a:pt x="863" y="76"/>
                      </a:lnTo>
                      <a:lnTo>
                        <a:pt x="912" y="72"/>
                      </a:lnTo>
                      <a:lnTo>
                        <a:pt x="960" y="68"/>
                      </a:lnTo>
                      <a:lnTo>
                        <a:pt x="1009" y="64"/>
                      </a:lnTo>
                      <a:lnTo>
                        <a:pt x="1060" y="60"/>
                      </a:lnTo>
                      <a:lnTo>
                        <a:pt x="1112" y="57"/>
                      </a:lnTo>
                      <a:lnTo>
                        <a:pt x="1163" y="53"/>
                      </a:lnTo>
                      <a:lnTo>
                        <a:pt x="1216" y="51"/>
                      </a:lnTo>
                      <a:lnTo>
                        <a:pt x="1269" y="47"/>
                      </a:lnTo>
                      <a:lnTo>
                        <a:pt x="1323" y="43"/>
                      </a:lnTo>
                      <a:lnTo>
                        <a:pt x="1374" y="39"/>
                      </a:lnTo>
                      <a:lnTo>
                        <a:pt x="1429" y="36"/>
                      </a:lnTo>
                      <a:lnTo>
                        <a:pt x="1482" y="34"/>
                      </a:lnTo>
                      <a:lnTo>
                        <a:pt x="1537" y="30"/>
                      </a:lnTo>
                      <a:lnTo>
                        <a:pt x="1593" y="28"/>
                      </a:lnTo>
                      <a:lnTo>
                        <a:pt x="1648" y="24"/>
                      </a:lnTo>
                      <a:lnTo>
                        <a:pt x="1701" y="22"/>
                      </a:lnTo>
                      <a:lnTo>
                        <a:pt x="1758" y="20"/>
                      </a:lnTo>
                      <a:lnTo>
                        <a:pt x="1811" y="17"/>
                      </a:lnTo>
                      <a:lnTo>
                        <a:pt x="1866" y="15"/>
                      </a:lnTo>
                      <a:lnTo>
                        <a:pt x="1921" y="11"/>
                      </a:lnTo>
                      <a:lnTo>
                        <a:pt x="1976" y="11"/>
                      </a:lnTo>
                      <a:lnTo>
                        <a:pt x="2030" y="7"/>
                      </a:lnTo>
                      <a:lnTo>
                        <a:pt x="2085" y="7"/>
                      </a:lnTo>
                      <a:lnTo>
                        <a:pt x="2138" y="5"/>
                      </a:lnTo>
                      <a:lnTo>
                        <a:pt x="2191" y="5"/>
                      </a:lnTo>
                      <a:lnTo>
                        <a:pt x="2244" y="3"/>
                      </a:lnTo>
                      <a:lnTo>
                        <a:pt x="2298" y="1"/>
                      </a:lnTo>
                      <a:lnTo>
                        <a:pt x="2349" y="1"/>
                      </a:lnTo>
                      <a:lnTo>
                        <a:pt x="2402" y="1"/>
                      </a:lnTo>
                      <a:lnTo>
                        <a:pt x="2453" y="0"/>
                      </a:lnTo>
                      <a:lnTo>
                        <a:pt x="2505" y="0"/>
                      </a:lnTo>
                      <a:lnTo>
                        <a:pt x="2554" y="1"/>
                      </a:lnTo>
                      <a:lnTo>
                        <a:pt x="2604" y="3"/>
                      </a:lnTo>
                      <a:lnTo>
                        <a:pt x="2590" y="36"/>
                      </a:lnTo>
                      <a:lnTo>
                        <a:pt x="2588" y="36"/>
                      </a:lnTo>
                      <a:lnTo>
                        <a:pt x="2583" y="36"/>
                      </a:lnTo>
                      <a:lnTo>
                        <a:pt x="2577" y="36"/>
                      </a:lnTo>
                      <a:lnTo>
                        <a:pt x="2573" y="36"/>
                      </a:lnTo>
                      <a:lnTo>
                        <a:pt x="2568" y="36"/>
                      </a:lnTo>
                      <a:lnTo>
                        <a:pt x="2562" y="36"/>
                      </a:lnTo>
                      <a:lnTo>
                        <a:pt x="2552" y="36"/>
                      </a:lnTo>
                      <a:lnTo>
                        <a:pt x="2545" y="36"/>
                      </a:lnTo>
                      <a:lnTo>
                        <a:pt x="2535" y="36"/>
                      </a:lnTo>
                      <a:lnTo>
                        <a:pt x="2526" y="36"/>
                      </a:lnTo>
                      <a:lnTo>
                        <a:pt x="2514" y="36"/>
                      </a:lnTo>
                      <a:lnTo>
                        <a:pt x="2503" y="36"/>
                      </a:lnTo>
                      <a:lnTo>
                        <a:pt x="2490" y="36"/>
                      </a:lnTo>
                      <a:lnTo>
                        <a:pt x="2478" y="36"/>
                      </a:lnTo>
                      <a:lnTo>
                        <a:pt x="2463" y="36"/>
                      </a:lnTo>
                      <a:lnTo>
                        <a:pt x="2448" y="36"/>
                      </a:lnTo>
                      <a:lnTo>
                        <a:pt x="2431" y="36"/>
                      </a:lnTo>
                      <a:lnTo>
                        <a:pt x="2415" y="36"/>
                      </a:lnTo>
                      <a:lnTo>
                        <a:pt x="2398" y="36"/>
                      </a:lnTo>
                      <a:lnTo>
                        <a:pt x="2381" y="36"/>
                      </a:lnTo>
                      <a:lnTo>
                        <a:pt x="2364" y="36"/>
                      </a:lnTo>
                      <a:lnTo>
                        <a:pt x="2345" y="36"/>
                      </a:lnTo>
                      <a:lnTo>
                        <a:pt x="2324" y="36"/>
                      </a:lnTo>
                      <a:lnTo>
                        <a:pt x="2305" y="36"/>
                      </a:lnTo>
                      <a:lnTo>
                        <a:pt x="2282" y="36"/>
                      </a:lnTo>
                      <a:lnTo>
                        <a:pt x="2262" y="36"/>
                      </a:lnTo>
                      <a:lnTo>
                        <a:pt x="2239" y="36"/>
                      </a:lnTo>
                      <a:lnTo>
                        <a:pt x="2218" y="38"/>
                      </a:lnTo>
                      <a:lnTo>
                        <a:pt x="2193" y="39"/>
                      </a:lnTo>
                      <a:lnTo>
                        <a:pt x="2170" y="39"/>
                      </a:lnTo>
                      <a:lnTo>
                        <a:pt x="2146" y="39"/>
                      </a:lnTo>
                      <a:lnTo>
                        <a:pt x="2119" y="39"/>
                      </a:lnTo>
                      <a:lnTo>
                        <a:pt x="2094" y="41"/>
                      </a:lnTo>
                      <a:lnTo>
                        <a:pt x="2068" y="41"/>
                      </a:lnTo>
                      <a:lnTo>
                        <a:pt x="2041" y="41"/>
                      </a:lnTo>
                      <a:lnTo>
                        <a:pt x="2014" y="43"/>
                      </a:lnTo>
                      <a:lnTo>
                        <a:pt x="1986" y="43"/>
                      </a:lnTo>
                      <a:lnTo>
                        <a:pt x="1957" y="45"/>
                      </a:lnTo>
                      <a:lnTo>
                        <a:pt x="1929" y="45"/>
                      </a:lnTo>
                      <a:lnTo>
                        <a:pt x="1899" y="47"/>
                      </a:lnTo>
                      <a:lnTo>
                        <a:pt x="1870" y="47"/>
                      </a:lnTo>
                      <a:lnTo>
                        <a:pt x="1840" y="49"/>
                      </a:lnTo>
                      <a:lnTo>
                        <a:pt x="1809" y="51"/>
                      </a:lnTo>
                      <a:lnTo>
                        <a:pt x="1777" y="53"/>
                      </a:lnTo>
                      <a:lnTo>
                        <a:pt x="1746" y="53"/>
                      </a:lnTo>
                      <a:lnTo>
                        <a:pt x="1714" y="55"/>
                      </a:lnTo>
                      <a:lnTo>
                        <a:pt x="1682" y="57"/>
                      </a:lnTo>
                      <a:lnTo>
                        <a:pt x="1650" y="59"/>
                      </a:lnTo>
                      <a:lnTo>
                        <a:pt x="1615" y="59"/>
                      </a:lnTo>
                      <a:lnTo>
                        <a:pt x="1583" y="62"/>
                      </a:lnTo>
                      <a:lnTo>
                        <a:pt x="1549" y="62"/>
                      </a:lnTo>
                      <a:lnTo>
                        <a:pt x="1515" y="64"/>
                      </a:lnTo>
                      <a:lnTo>
                        <a:pt x="1480" y="66"/>
                      </a:lnTo>
                      <a:lnTo>
                        <a:pt x="1446" y="70"/>
                      </a:lnTo>
                      <a:lnTo>
                        <a:pt x="1412" y="72"/>
                      </a:lnTo>
                      <a:lnTo>
                        <a:pt x="1376" y="74"/>
                      </a:lnTo>
                      <a:lnTo>
                        <a:pt x="1340" y="76"/>
                      </a:lnTo>
                      <a:lnTo>
                        <a:pt x="1306" y="79"/>
                      </a:lnTo>
                      <a:lnTo>
                        <a:pt x="1269" y="81"/>
                      </a:lnTo>
                      <a:lnTo>
                        <a:pt x="1233" y="85"/>
                      </a:lnTo>
                      <a:lnTo>
                        <a:pt x="1197" y="89"/>
                      </a:lnTo>
                      <a:lnTo>
                        <a:pt x="1161" y="91"/>
                      </a:lnTo>
                      <a:lnTo>
                        <a:pt x="1157" y="91"/>
                      </a:lnTo>
                      <a:lnTo>
                        <a:pt x="1150" y="91"/>
                      </a:lnTo>
                      <a:lnTo>
                        <a:pt x="1142" y="91"/>
                      </a:lnTo>
                      <a:lnTo>
                        <a:pt x="1136" y="91"/>
                      </a:lnTo>
                      <a:lnTo>
                        <a:pt x="1127" y="93"/>
                      </a:lnTo>
                      <a:lnTo>
                        <a:pt x="1117" y="93"/>
                      </a:lnTo>
                      <a:lnTo>
                        <a:pt x="1106" y="93"/>
                      </a:lnTo>
                      <a:lnTo>
                        <a:pt x="1095" y="93"/>
                      </a:lnTo>
                      <a:lnTo>
                        <a:pt x="1081" y="95"/>
                      </a:lnTo>
                      <a:lnTo>
                        <a:pt x="1068" y="95"/>
                      </a:lnTo>
                      <a:lnTo>
                        <a:pt x="1053" y="97"/>
                      </a:lnTo>
                      <a:lnTo>
                        <a:pt x="1039" y="98"/>
                      </a:lnTo>
                      <a:lnTo>
                        <a:pt x="1022" y="98"/>
                      </a:lnTo>
                      <a:lnTo>
                        <a:pt x="1005" y="100"/>
                      </a:lnTo>
                      <a:lnTo>
                        <a:pt x="986" y="100"/>
                      </a:lnTo>
                      <a:lnTo>
                        <a:pt x="969" y="102"/>
                      </a:lnTo>
                      <a:lnTo>
                        <a:pt x="948" y="102"/>
                      </a:lnTo>
                      <a:lnTo>
                        <a:pt x="929" y="104"/>
                      </a:lnTo>
                      <a:lnTo>
                        <a:pt x="906" y="104"/>
                      </a:lnTo>
                      <a:lnTo>
                        <a:pt x="886" y="106"/>
                      </a:lnTo>
                      <a:lnTo>
                        <a:pt x="865" y="108"/>
                      </a:lnTo>
                      <a:lnTo>
                        <a:pt x="844" y="110"/>
                      </a:lnTo>
                      <a:lnTo>
                        <a:pt x="819" y="112"/>
                      </a:lnTo>
                      <a:lnTo>
                        <a:pt x="796" y="114"/>
                      </a:lnTo>
                      <a:lnTo>
                        <a:pt x="773" y="114"/>
                      </a:lnTo>
                      <a:lnTo>
                        <a:pt x="751" y="116"/>
                      </a:lnTo>
                      <a:lnTo>
                        <a:pt x="726" y="117"/>
                      </a:lnTo>
                      <a:lnTo>
                        <a:pt x="701" y="119"/>
                      </a:lnTo>
                      <a:lnTo>
                        <a:pt x="676" y="121"/>
                      </a:lnTo>
                      <a:lnTo>
                        <a:pt x="654" y="123"/>
                      </a:lnTo>
                      <a:lnTo>
                        <a:pt x="627" y="125"/>
                      </a:lnTo>
                      <a:lnTo>
                        <a:pt x="602" y="127"/>
                      </a:lnTo>
                      <a:lnTo>
                        <a:pt x="578" y="127"/>
                      </a:lnTo>
                      <a:lnTo>
                        <a:pt x="553" y="129"/>
                      </a:lnTo>
                      <a:lnTo>
                        <a:pt x="528" y="131"/>
                      </a:lnTo>
                      <a:lnTo>
                        <a:pt x="503" y="135"/>
                      </a:lnTo>
                      <a:lnTo>
                        <a:pt x="479" y="135"/>
                      </a:lnTo>
                      <a:lnTo>
                        <a:pt x="454" y="138"/>
                      </a:lnTo>
                      <a:lnTo>
                        <a:pt x="429" y="138"/>
                      </a:lnTo>
                      <a:lnTo>
                        <a:pt x="405" y="140"/>
                      </a:lnTo>
                      <a:lnTo>
                        <a:pt x="382" y="142"/>
                      </a:lnTo>
                      <a:lnTo>
                        <a:pt x="359" y="144"/>
                      </a:lnTo>
                      <a:lnTo>
                        <a:pt x="336" y="146"/>
                      </a:lnTo>
                      <a:lnTo>
                        <a:pt x="313" y="148"/>
                      </a:lnTo>
                      <a:lnTo>
                        <a:pt x="291" y="150"/>
                      </a:lnTo>
                      <a:lnTo>
                        <a:pt x="272" y="152"/>
                      </a:lnTo>
                      <a:lnTo>
                        <a:pt x="249" y="154"/>
                      </a:lnTo>
                      <a:lnTo>
                        <a:pt x="228" y="155"/>
                      </a:lnTo>
                      <a:lnTo>
                        <a:pt x="207" y="157"/>
                      </a:lnTo>
                      <a:lnTo>
                        <a:pt x="190" y="159"/>
                      </a:lnTo>
                      <a:lnTo>
                        <a:pt x="169" y="161"/>
                      </a:lnTo>
                      <a:lnTo>
                        <a:pt x="152" y="163"/>
                      </a:lnTo>
                      <a:lnTo>
                        <a:pt x="135" y="165"/>
                      </a:lnTo>
                      <a:lnTo>
                        <a:pt x="120" y="167"/>
                      </a:lnTo>
                      <a:lnTo>
                        <a:pt x="104" y="167"/>
                      </a:lnTo>
                      <a:lnTo>
                        <a:pt x="89" y="171"/>
                      </a:lnTo>
                      <a:lnTo>
                        <a:pt x="76" y="173"/>
                      </a:lnTo>
                      <a:lnTo>
                        <a:pt x="64" y="175"/>
                      </a:lnTo>
                      <a:lnTo>
                        <a:pt x="51" y="175"/>
                      </a:lnTo>
                      <a:lnTo>
                        <a:pt x="42" y="176"/>
                      </a:lnTo>
                      <a:lnTo>
                        <a:pt x="32" y="178"/>
                      </a:lnTo>
                      <a:lnTo>
                        <a:pt x="25" y="182"/>
                      </a:lnTo>
                      <a:lnTo>
                        <a:pt x="0" y="152"/>
                      </a:lnTo>
                      <a:close/>
                    </a:path>
                  </a:pathLst>
                </a:custGeom>
                <a:solidFill>
                  <a:srgbClr val="000000"/>
                </a:solidFill>
                <a:ln w="9525">
                  <a:noFill/>
                  <a:round/>
                  <a:headEnd/>
                  <a:tailEnd/>
                </a:ln>
              </p:spPr>
              <p:txBody>
                <a:bodyPr/>
                <a:lstStyle/>
                <a:p>
                  <a:endParaRPr lang="en-US"/>
                </a:p>
              </p:txBody>
            </p:sp>
            <p:sp>
              <p:nvSpPr>
                <p:cNvPr id="59498" name="Freeform 103"/>
                <p:cNvSpPr>
                  <a:spLocks/>
                </p:cNvSpPr>
                <p:nvPr/>
              </p:nvSpPr>
              <p:spPr bwMode="auto">
                <a:xfrm>
                  <a:off x="3379" y="3024"/>
                  <a:ext cx="307" cy="154"/>
                </a:xfrm>
                <a:custGeom>
                  <a:avLst/>
                  <a:gdLst>
                    <a:gd name="T0" fmla="*/ 61 w 308"/>
                    <a:gd name="T1" fmla="*/ 0 h 150"/>
                    <a:gd name="T2" fmla="*/ 294 w 308"/>
                    <a:gd name="T3" fmla="*/ 137 h 150"/>
                    <a:gd name="T4" fmla="*/ 298 w 308"/>
                    <a:gd name="T5" fmla="*/ 195 h 150"/>
                    <a:gd name="T6" fmla="*/ 0 w 308"/>
                    <a:gd name="T7" fmla="*/ 17 h 150"/>
                    <a:gd name="T8" fmla="*/ 61 w 308"/>
                    <a:gd name="T9" fmla="*/ 0 h 150"/>
                    <a:gd name="T10" fmla="*/ 61 w 308"/>
                    <a:gd name="T11" fmla="*/ 0 h 150"/>
                    <a:gd name="T12" fmla="*/ 0 60000 65536"/>
                    <a:gd name="T13" fmla="*/ 0 60000 65536"/>
                    <a:gd name="T14" fmla="*/ 0 60000 65536"/>
                    <a:gd name="T15" fmla="*/ 0 60000 65536"/>
                    <a:gd name="T16" fmla="*/ 0 60000 65536"/>
                    <a:gd name="T17" fmla="*/ 0 60000 65536"/>
                    <a:gd name="T18" fmla="*/ 0 w 308"/>
                    <a:gd name="T19" fmla="*/ 0 h 150"/>
                    <a:gd name="T20" fmla="*/ 308 w 308"/>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308" h="150">
                      <a:moveTo>
                        <a:pt x="61" y="0"/>
                      </a:moveTo>
                      <a:lnTo>
                        <a:pt x="304" y="106"/>
                      </a:lnTo>
                      <a:lnTo>
                        <a:pt x="308" y="150"/>
                      </a:lnTo>
                      <a:lnTo>
                        <a:pt x="0" y="17"/>
                      </a:lnTo>
                      <a:lnTo>
                        <a:pt x="61" y="0"/>
                      </a:lnTo>
                      <a:close/>
                    </a:path>
                  </a:pathLst>
                </a:custGeom>
                <a:solidFill>
                  <a:srgbClr val="000000"/>
                </a:solidFill>
                <a:ln w="9525">
                  <a:noFill/>
                  <a:round/>
                  <a:headEnd/>
                  <a:tailEnd/>
                </a:ln>
              </p:spPr>
              <p:txBody>
                <a:bodyPr/>
                <a:lstStyle/>
                <a:p>
                  <a:endParaRPr lang="en-US"/>
                </a:p>
              </p:txBody>
            </p:sp>
            <p:sp>
              <p:nvSpPr>
                <p:cNvPr id="59499" name="Freeform 104"/>
                <p:cNvSpPr>
                  <a:spLocks/>
                </p:cNvSpPr>
                <p:nvPr/>
              </p:nvSpPr>
              <p:spPr bwMode="auto">
                <a:xfrm>
                  <a:off x="3026" y="2984"/>
                  <a:ext cx="556" cy="262"/>
                </a:xfrm>
                <a:custGeom>
                  <a:avLst/>
                  <a:gdLst>
                    <a:gd name="T0" fmla="*/ 2 w 557"/>
                    <a:gd name="T1" fmla="*/ 296 h 255"/>
                    <a:gd name="T2" fmla="*/ 12 w 557"/>
                    <a:gd name="T3" fmla="*/ 282 h 255"/>
                    <a:gd name="T4" fmla="*/ 23 w 557"/>
                    <a:gd name="T5" fmla="*/ 269 h 255"/>
                    <a:gd name="T6" fmla="*/ 38 w 557"/>
                    <a:gd name="T7" fmla="*/ 248 h 255"/>
                    <a:gd name="T8" fmla="*/ 52 w 557"/>
                    <a:gd name="T9" fmla="*/ 234 h 255"/>
                    <a:gd name="T10" fmla="*/ 63 w 557"/>
                    <a:gd name="T11" fmla="*/ 225 h 255"/>
                    <a:gd name="T12" fmla="*/ 74 w 557"/>
                    <a:gd name="T13" fmla="*/ 214 h 255"/>
                    <a:gd name="T14" fmla="*/ 86 w 557"/>
                    <a:gd name="T15" fmla="*/ 201 h 255"/>
                    <a:gd name="T16" fmla="*/ 99 w 557"/>
                    <a:gd name="T17" fmla="*/ 189 h 255"/>
                    <a:gd name="T18" fmla="*/ 114 w 557"/>
                    <a:gd name="T19" fmla="*/ 180 h 255"/>
                    <a:gd name="T20" fmla="*/ 129 w 557"/>
                    <a:gd name="T21" fmla="*/ 166 h 255"/>
                    <a:gd name="T22" fmla="*/ 145 w 557"/>
                    <a:gd name="T23" fmla="*/ 152 h 255"/>
                    <a:gd name="T24" fmla="*/ 162 w 557"/>
                    <a:gd name="T25" fmla="*/ 138 h 255"/>
                    <a:gd name="T26" fmla="*/ 181 w 557"/>
                    <a:gd name="T27" fmla="*/ 127 h 255"/>
                    <a:gd name="T28" fmla="*/ 200 w 557"/>
                    <a:gd name="T29" fmla="*/ 114 h 255"/>
                    <a:gd name="T30" fmla="*/ 221 w 557"/>
                    <a:gd name="T31" fmla="*/ 101 h 255"/>
                    <a:gd name="T32" fmla="*/ 242 w 557"/>
                    <a:gd name="T33" fmla="*/ 88 h 255"/>
                    <a:gd name="T34" fmla="*/ 264 w 557"/>
                    <a:gd name="T35" fmla="*/ 79 h 255"/>
                    <a:gd name="T36" fmla="*/ 279 w 557"/>
                    <a:gd name="T37" fmla="*/ 67 h 255"/>
                    <a:gd name="T38" fmla="*/ 302 w 557"/>
                    <a:gd name="T39" fmla="*/ 52 h 255"/>
                    <a:gd name="T40" fmla="*/ 327 w 557"/>
                    <a:gd name="T41" fmla="*/ 44 h 255"/>
                    <a:gd name="T42" fmla="*/ 353 w 557"/>
                    <a:gd name="T43" fmla="*/ 36 h 255"/>
                    <a:gd name="T44" fmla="*/ 380 w 557"/>
                    <a:gd name="T45" fmla="*/ 29 h 255"/>
                    <a:gd name="T46" fmla="*/ 408 w 557"/>
                    <a:gd name="T47" fmla="*/ 13 h 255"/>
                    <a:gd name="T48" fmla="*/ 439 w 557"/>
                    <a:gd name="T49" fmla="*/ 7 h 255"/>
                    <a:gd name="T50" fmla="*/ 469 w 557"/>
                    <a:gd name="T51" fmla="*/ 4 h 255"/>
                    <a:gd name="T52" fmla="*/ 547 w 557"/>
                    <a:gd name="T53" fmla="*/ 36 h 255"/>
                    <a:gd name="T54" fmla="*/ 541 w 557"/>
                    <a:gd name="T55" fmla="*/ 36 h 255"/>
                    <a:gd name="T56" fmla="*/ 530 w 557"/>
                    <a:gd name="T57" fmla="*/ 38 h 255"/>
                    <a:gd name="T58" fmla="*/ 511 w 557"/>
                    <a:gd name="T59" fmla="*/ 42 h 255"/>
                    <a:gd name="T60" fmla="*/ 498 w 557"/>
                    <a:gd name="T61" fmla="*/ 44 h 255"/>
                    <a:gd name="T62" fmla="*/ 486 w 557"/>
                    <a:gd name="T63" fmla="*/ 46 h 255"/>
                    <a:gd name="T64" fmla="*/ 469 w 557"/>
                    <a:gd name="T65" fmla="*/ 50 h 255"/>
                    <a:gd name="T66" fmla="*/ 454 w 557"/>
                    <a:gd name="T67" fmla="*/ 52 h 255"/>
                    <a:gd name="T68" fmla="*/ 437 w 557"/>
                    <a:gd name="T69" fmla="*/ 55 h 255"/>
                    <a:gd name="T70" fmla="*/ 420 w 557"/>
                    <a:gd name="T71" fmla="*/ 63 h 255"/>
                    <a:gd name="T72" fmla="*/ 401 w 557"/>
                    <a:gd name="T73" fmla="*/ 75 h 255"/>
                    <a:gd name="T74" fmla="*/ 382 w 557"/>
                    <a:gd name="T75" fmla="*/ 79 h 255"/>
                    <a:gd name="T76" fmla="*/ 363 w 557"/>
                    <a:gd name="T77" fmla="*/ 86 h 255"/>
                    <a:gd name="T78" fmla="*/ 344 w 557"/>
                    <a:gd name="T79" fmla="*/ 92 h 255"/>
                    <a:gd name="T80" fmla="*/ 321 w 557"/>
                    <a:gd name="T81" fmla="*/ 104 h 255"/>
                    <a:gd name="T82" fmla="*/ 300 w 557"/>
                    <a:gd name="T83" fmla="*/ 111 h 255"/>
                    <a:gd name="T84" fmla="*/ 279 w 557"/>
                    <a:gd name="T85" fmla="*/ 123 h 255"/>
                    <a:gd name="T86" fmla="*/ 268 w 557"/>
                    <a:gd name="T87" fmla="*/ 133 h 255"/>
                    <a:gd name="T88" fmla="*/ 247 w 557"/>
                    <a:gd name="T89" fmla="*/ 144 h 255"/>
                    <a:gd name="T90" fmla="*/ 224 w 557"/>
                    <a:gd name="T91" fmla="*/ 160 h 255"/>
                    <a:gd name="T92" fmla="*/ 204 w 557"/>
                    <a:gd name="T93" fmla="*/ 172 h 255"/>
                    <a:gd name="T94" fmla="*/ 185 w 557"/>
                    <a:gd name="T95" fmla="*/ 186 h 255"/>
                    <a:gd name="T96" fmla="*/ 164 w 557"/>
                    <a:gd name="T97" fmla="*/ 201 h 255"/>
                    <a:gd name="T98" fmla="*/ 145 w 557"/>
                    <a:gd name="T99" fmla="*/ 217 h 255"/>
                    <a:gd name="T100" fmla="*/ 126 w 557"/>
                    <a:gd name="T101" fmla="*/ 234 h 255"/>
                    <a:gd name="T102" fmla="*/ 109 w 557"/>
                    <a:gd name="T103" fmla="*/ 252 h 255"/>
                    <a:gd name="T104" fmla="*/ 90 w 557"/>
                    <a:gd name="T105" fmla="*/ 269 h 255"/>
                    <a:gd name="T106" fmla="*/ 74 w 557"/>
                    <a:gd name="T107" fmla="*/ 291 h 255"/>
                    <a:gd name="T108" fmla="*/ 59 w 557"/>
                    <a:gd name="T109" fmla="*/ 312 h 255"/>
                    <a:gd name="T110" fmla="*/ 46 w 557"/>
                    <a:gd name="T111" fmla="*/ 334 h 255"/>
                    <a:gd name="T112" fmla="*/ 0 w 557"/>
                    <a:gd name="T113" fmla="*/ 299 h 2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7"/>
                    <a:gd name="T172" fmla="*/ 0 h 255"/>
                    <a:gd name="T173" fmla="*/ 557 w 557"/>
                    <a:gd name="T174" fmla="*/ 255 h 2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7" h="255">
                      <a:moveTo>
                        <a:pt x="0" y="228"/>
                      </a:moveTo>
                      <a:lnTo>
                        <a:pt x="2" y="226"/>
                      </a:lnTo>
                      <a:lnTo>
                        <a:pt x="8" y="220"/>
                      </a:lnTo>
                      <a:lnTo>
                        <a:pt x="12" y="215"/>
                      </a:lnTo>
                      <a:lnTo>
                        <a:pt x="15" y="211"/>
                      </a:lnTo>
                      <a:lnTo>
                        <a:pt x="23" y="205"/>
                      </a:lnTo>
                      <a:lnTo>
                        <a:pt x="31" y="199"/>
                      </a:lnTo>
                      <a:lnTo>
                        <a:pt x="38" y="190"/>
                      </a:lnTo>
                      <a:lnTo>
                        <a:pt x="48" y="182"/>
                      </a:lnTo>
                      <a:lnTo>
                        <a:pt x="52" y="179"/>
                      </a:lnTo>
                      <a:lnTo>
                        <a:pt x="55" y="175"/>
                      </a:lnTo>
                      <a:lnTo>
                        <a:pt x="63" y="171"/>
                      </a:lnTo>
                      <a:lnTo>
                        <a:pt x="69" y="167"/>
                      </a:lnTo>
                      <a:lnTo>
                        <a:pt x="74" y="163"/>
                      </a:lnTo>
                      <a:lnTo>
                        <a:pt x="80" y="160"/>
                      </a:lnTo>
                      <a:lnTo>
                        <a:pt x="86" y="154"/>
                      </a:lnTo>
                      <a:lnTo>
                        <a:pt x="91" y="150"/>
                      </a:lnTo>
                      <a:lnTo>
                        <a:pt x="99" y="144"/>
                      </a:lnTo>
                      <a:lnTo>
                        <a:pt x="107" y="141"/>
                      </a:lnTo>
                      <a:lnTo>
                        <a:pt x="114" y="137"/>
                      </a:lnTo>
                      <a:lnTo>
                        <a:pt x="122" y="133"/>
                      </a:lnTo>
                      <a:lnTo>
                        <a:pt x="129" y="127"/>
                      </a:lnTo>
                      <a:lnTo>
                        <a:pt x="137" y="122"/>
                      </a:lnTo>
                      <a:lnTo>
                        <a:pt x="145" y="116"/>
                      </a:lnTo>
                      <a:lnTo>
                        <a:pt x="154" y="112"/>
                      </a:lnTo>
                      <a:lnTo>
                        <a:pt x="162" y="106"/>
                      </a:lnTo>
                      <a:lnTo>
                        <a:pt x="171" y="102"/>
                      </a:lnTo>
                      <a:lnTo>
                        <a:pt x="181" y="97"/>
                      </a:lnTo>
                      <a:lnTo>
                        <a:pt x="190" y="93"/>
                      </a:lnTo>
                      <a:lnTo>
                        <a:pt x="200" y="87"/>
                      </a:lnTo>
                      <a:lnTo>
                        <a:pt x="209" y="83"/>
                      </a:lnTo>
                      <a:lnTo>
                        <a:pt x="221" y="78"/>
                      </a:lnTo>
                      <a:lnTo>
                        <a:pt x="232" y="74"/>
                      </a:lnTo>
                      <a:lnTo>
                        <a:pt x="242" y="68"/>
                      </a:lnTo>
                      <a:lnTo>
                        <a:pt x="253" y="64"/>
                      </a:lnTo>
                      <a:lnTo>
                        <a:pt x="264" y="59"/>
                      </a:lnTo>
                      <a:lnTo>
                        <a:pt x="278" y="57"/>
                      </a:lnTo>
                      <a:lnTo>
                        <a:pt x="289" y="51"/>
                      </a:lnTo>
                      <a:lnTo>
                        <a:pt x="299" y="47"/>
                      </a:lnTo>
                      <a:lnTo>
                        <a:pt x="312" y="42"/>
                      </a:lnTo>
                      <a:lnTo>
                        <a:pt x="325" y="40"/>
                      </a:lnTo>
                      <a:lnTo>
                        <a:pt x="337" y="34"/>
                      </a:lnTo>
                      <a:lnTo>
                        <a:pt x="350" y="30"/>
                      </a:lnTo>
                      <a:lnTo>
                        <a:pt x="363" y="26"/>
                      </a:lnTo>
                      <a:lnTo>
                        <a:pt x="378" y="23"/>
                      </a:lnTo>
                      <a:lnTo>
                        <a:pt x="390" y="19"/>
                      </a:lnTo>
                      <a:lnTo>
                        <a:pt x="405" y="17"/>
                      </a:lnTo>
                      <a:lnTo>
                        <a:pt x="418" y="13"/>
                      </a:lnTo>
                      <a:lnTo>
                        <a:pt x="434" y="9"/>
                      </a:lnTo>
                      <a:lnTo>
                        <a:pt x="449" y="7"/>
                      </a:lnTo>
                      <a:lnTo>
                        <a:pt x="464" y="6"/>
                      </a:lnTo>
                      <a:lnTo>
                        <a:pt x="479" y="4"/>
                      </a:lnTo>
                      <a:lnTo>
                        <a:pt x="496" y="0"/>
                      </a:lnTo>
                      <a:lnTo>
                        <a:pt x="557" y="26"/>
                      </a:lnTo>
                      <a:lnTo>
                        <a:pt x="553" y="26"/>
                      </a:lnTo>
                      <a:lnTo>
                        <a:pt x="551" y="26"/>
                      </a:lnTo>
                      <a:lnTo>
                        <a:pt x="546" y="26"/>
                      </a:lnTo>
                      <a:lnTo>
                        <a:pt x="540" y="28"/>
                      </a:lnTo>
                      <a:lnTo>
                        <a:pt x="529" y="30"/>
                      </a:lnTo>
                      <a:lnTo>
                        <a:pt x="521" y="32"/>
                      </a:lnTo>
                      <a:lnTo>
                        <a:pt x="513" y="32"/>
                      </a:lnTo>
                      <a:lnTo>
                        <a:pt x="508" y="34"/>
                      </a:lnTo>
                      <a:lnTo>
                        <a:pt x="502" y="34"/>
                      </a:lnTo>
                      <a:lnTo>
                        <a:pt x="496" y="36"/>
                      </a:lnTo>
                      <a:lnTo>
                        <a:pt x="487" y="36"/>
                      </a:lnTo>
                      <a:lnTo>
                        <a:pt x="479" y="40"/>
                      </a:lnTo>
                      <a:lnTo>
                        <a:pt x="472" y="40"/>
                      </a:lnTo>
                      <a:lnTo>
                        <a:pt x="464" y="42"/>
                      </a:lnTo>
                      <a:lnTo>
                        <a:pt x="454" y="44"/>
                      </a:lnTo>
                      <a:lnTo>
                        <a:pt x="447" y="45"/>
                      </a:lnTo>
                      <a:lnTo>
                        <a:pt x="439" y="47"/>
                      </a:lnTo>
                      <a:lnTo>
                        <a:pt x="430" y="49"/>
                      </a:lnTo>
                      <a:lnTo>
                        <a:pt x="420" y="53"/>
                      </a:lnTo>
                      <a:lnTo>
                        <a:pt x="411" y="55"/>
                      </a:lnTo>
                      <a:lnTo>
                        <a:pt x="401" y="57"/>
                      </a:lnTo>
                      <a:lnTo>
                        <a:pt x="392" y="59"/>
                      </a:lnTo>
                      <a:lnTo>
                        <a:pt x="382" y="63"/>
                      </a:lnTo>
                      <a:lnTo>
                        <a:pt x="373" y="66"/>
                      </a:lnTo>
                      <a:lnTo>
                        <a:pt x="363" y="68"/>
                      </a:lnTo>
                      <a:lnTo>
                        <a:pt x="354" y="72"/>
                      </a:lnTo>
                      <a:lnTo>
                        <a:pt x="342" y="76"/>
                      </a:lnTo>
                      <a:lnTo>
                        <a:pt x="331" y="80"/>
                      </a:lnTo>
                      <a:lnTo>
                        <a:pt x="320" y="82"/>
                      </a:lnTo>
                      <a:lnTo>
                        <a:pt x="310" y="85"/>
                      </a:lnTo>
                      <a:lnTo>
                        <a:pt x="299" y="89"/>
                      </a:lnTo>
                      <a:lnTo>
                        <a:pt x="289" y="93"/>
                      </a:lnTo>
                      <a:lnTo>
                        <a:pt x="278" y="97"/>
                      </a:lnTo>
                      <a:lnTo>
                        <a:pt x="268" y="102"/>
                      </a:lnTo>
                      <a:lnTo>
                        <a:pt x="257" y="106"/>
                      </a:lnTo>
                      <a:lnTo>
                        <a:pt x="247" y="110"/>
                      </a:lnTo>
                      <a:lnTo>
                        <a:pt x="236" y="116"/>
                      </a:lnTo>
                      <a:lnTo>
                        <a:pt x="224" y="122"/>
                      </a:lnTo>
                      <a:lnTo>
                        <a:pt x="213" y="125"/>
                      </a:lnTo>
                      <a:lnTo>
                        <a:pt x="204" y="131"/>
                      </a:lnTo>
                      <a:lnTo>
                        <a:pt x="194" y="137"/>
                      </a:lnTo>
                      <a:lnTo>
                        <a:pt x="185" y="142"/>
                      </a:lnTo>
                      <a:lnTo>
                        <a:pt x="173" y="148"/>
                      </a:lnTo>
                      <a:lnTo>
                        <a:pt x="164" y="154"/>
                      </a:lnTo>
                      <a:lnTo>
                        <a:pt x="152" y="160"/>
                      </a:lnTo>
                      <a:lnTo>
                        <a:pt x="145" y="165"/>
                      </a:lnTo>
                      <a:lnTo>
                        <a:pt x="135" y="173"/>
                      </a:lnTo>
                      <a:lnTo>
                        <a:pt x="126" y="179"/>
                      </a:lnTo>
                      <a:lnTo>
                        <a:pt x="116" y="186"/>
                      </a:lnTo>
                      <a:lnTo>
                        <a:pt x="109" y="192"/>
                      </a:lnTo>
                      <a:lnTo>
                        <a:pt x="99" y="199"/>
                      </a:lnTo>
                      <a:lnTo>
                        <a:pt x="90" y="205"/>
                      </a:lnTo>
                      <a:lnTo>
                        <a:pt x="82" y="213"/>
                      </a:lnTo>
                      <a:lnTo>
                        <a:pt x="74" y="222"/>
                      </a:lnTo>
                      <a:lnTo>
                        <a:pt x="65" y="228"/>
                      </a:lnTo>
                      <a:lnTo>
                        <a:pt x="59" y="238"/>
                      </a:lnTo>
                      <a:lnTo>
                        <a:pt x="52" y="245"/>
                      </a:lnTo>
                      <a:lnTo>
                        <a:pt x="46" y="255"/>
                      </a:lnTo>
                      <a:lnTo>
                        <a:pt x="0" y="228"/>
                      </a:lnTo>
                      <a:close/>
                    </a:path>
                  </a:pathLst>
                </a:custGeom>
                <a:solidFill>
                  <a:srgbClr val="000000"/>
                </a:solidFill>
                <a:ln w="9525">
                  <a:noFill/>
                  <a:round/>
                  <a:headEnd/>
                  <a:tailEnd/>
                </a:ln>
              </p:spPr>
              <p:txBody>
                <a:bodyPr/>
                <a:lstStyle/>
                <a:p>
                  <a:endParaRPr lang="en-US"/>
                </a:p>
              </p:txBody>
            </p:sp>
            <p:sp>
              <p:nvSpPr>
                <p:cNvPr id="59500" name="Freeform 105"/>
                <p:cNvSpPr>
                  <a:spLocks/>
                </p:cNvSpPr>
                <p:nvPr/>
              </p:nvSpPr>
              <p:spPr bwMode="auto">
                <a:xfrm>
                  <a:off x="3319" y="2512"/>
                  <a:ext cx="353" cy="84"/>
                </a:xfrm>
                <a:custGeom>
                  <a:avLst/>
                  <a:gdLst>
                    <a:gd name="T0" fmla="*/ 2024 w 177"/>
                    <a:gd name="T1" fmla="*/ 19820 h 41"/>
                    <a:gd name="T2" fmla="*/ 6029 w 177"/>
                    <a:gd name="T3" fmla="*/ 15737 h 41"/>
                    <a:gd name="T4" fmla="*/ 12024 w 177"/>
                    <a:gd name="T5" fmla="*/ 12702 h 41"/>
                    <a:gd name="T6" fmla="*/ 16057 w 177"/>
                    <a:gd name="T7" fmla="*/ 10285 h 41"/>
                    <a:gd name="T8" fmla="*/ 22973 w 177"/>
                    <a:gd name="T9" fmla="*/ 7681 h 41"/>
                    <a:gd name="T10" fmla="*/ 32023 w 177"/>
                    <a:gd name="T11" fmla="*/ 6200 h 41"/>
                    <a:gd name="T12" fmla="*/ 38012 w 177"/>
                    <a:gd name="T13" fmla="*/ 3749 h 41"/>
                    <a:gd name="T14" fmla="*/ 44041 w 177"/>
                    <a:gd name="T15" fmla="*/ 2450 h 41"/>
                    <a:gd name="T16" fmla="*/ 49845 w 177"/>
                    <a:gd name="T17" fmla="*/ 1196 h 41"/>
                    <a:gd name="T18" fmla="*/ 54861 w 177"/>
                    <a:gd name="T19" fmla="*/ 1196 h 41"/>
                    <a:gd name="T20" fmla="*/ 61841 w 177"/>
                    <a:gd name="T21" fmla="*/ 0 h 41"/>
                    <a:gd name="T22" fmla="*/ 68781 w 177"/>
                    <a:gd name="T23" fmla="*/ 0 h 41"/>
                    <a:gd name="T24" fmla="*/ 76824 w 177"/>
                    <a:gd name="T25" fmla="*/ 0 h 41"/>
                    <a:gd name="T26" fmla="*/ 84816 w 177"/>
                    <a:gd name="T27" fmla="*/ 0 h 41"/>
                    <a:gd name="T28" fmla="*/ 93385 w 177"/>
                    <a:gd name="T29" fmla="*/ 0 h 41"/>
                    <a:gd name="T30" fmla="*/ 102384 w 177"/>
                    <a:gd name="T31" fmla="*/ 0 h 41"/>
                    <a:gd name="T32" fmla="*/ 111309 w 177"/>
                    <a:gd name="T33" fmla="*/ 1196 h 41"/>
                    <a:gd name="T34" fmla="*/ 122317 w 177"/>
                    <a:gd name="T35" fmla="*/ 2450 h 41"/>
                    <a:gd name="T36" fmla="*/ 132385 w 177"/>
                    <a:gd name="T37" fmla="*/ 2450 h 41"/>
                    <a:gd name="T38" fmla="*/ 144209 w 177"/>
                    <a:gd name="T39" fmla="*/ 5020 h 41"/>
                    <a:gd name="T40" fmla="*/ 156110 w 177"/>
                    <a:gd name="T41" fmla="*/ 7681 h 41"/>
                    <a:gd name="T42" fmla="*/ 168134 w 177"/>
                    <a:gd name="T43" fmla="*/ 10285 h 41"/>
                    <a:gd name="T44" fmla="*/ 174165 w 177"/>
                    <a:gd name="T45" fmla="*/ 33799 h 41"/>
                    <a:gd name="T46" fmla="*/ 173149 w 177"/>
                    <a:gd name="T47" fmla="*/ 33799 h 41"/>
                    <a:gd name="T48" fmla="*/ 168134 w 177"/>
                    <a:gd name="T49" fmla="*/ 32242 h 41"/>
                    <a:gd name="T50" fmla="*/ 162141 w 177"/>
                    <a:gd name="T51" fmla="*/ 31045 h 41"/>
                    <a:gd name="T52" fmla="*/ 152209 w 177"/>
                    <a:gd name="T53" fmla="*/ 29886 h 41"/>
                    <a:gd name="T54" fmla="*/ 142205 w 177"/>
                    <a:gd name="T55" fmla="*/ 28476 h 41"/>
                    <a:gd name="T56" fmla="*/ 136176 w 177"/>
                    <a:gd name="T57" fmla="*/ 27296 h 41"/>
                    <a:gd name="T58" fmla="*/ 130369 w 177"/>
                    <a:gd name="T59" fmla="*/ 26024 h 41"/>
                    <a:gd name="T60" fmla="*/ 123333 w 177"/>
                    <a:gd name="T61" fmla="*/ 26024 h 41"/>
                    <a:gd name="T62" fmla="*/ 116352 w 177"/>
                    <a:gd name="T63" fmla="*/ 24846 h 41"/>
                    <a:gd name="T64" fmla="*/ 109412 w 177"/>
                    <a:gd name="T65" fmla="*/ 24846 h 41"/>
                    <a:gd name="T66" fmla="*/ 103381 w 177"/>
                    <a:gd name="T67" fmla="*/ 24846 h 41"/>
                    <a:gd name="T68" fmla="*/ 95380 w 177"/>
                    <a:gd name="T69" fmla="*/ 24846 h 41"/>
                    <a:gd name="T70" fmla="*/ 88336 w 177"/>
                    <a:gd name="T71" fmla="*/ 23682 h 41"/>
                    <a:gd name="T72" fmla="*/ 81808 w 177"/>
                    <a:gd name="T73" fmla="*/ 23682 h 41"/>
                    <a:gd name="T74" fmla="*/ 73801 w 177"/>
                    <a:gd name="T75" fmla="*/ 23682 h 41"/>
                    <a:gd name="T76" fmla="*/ 66757 w 177"/>
                    <a:gd name="T77" fmla="*/ 23682 h 41"/>
                    <a:gd name="T78" fmla="*/ 59848 w 177"/>
                    <a:gd name="T79" fmla="*/ 24846 h 41"/>
                    <a:gd name="T80" fmla="*/ 51837 w 177"/>
                    <a:gd name="T81" fmla="*/ 24846 h 41"/>
                    <a:gd name="T82" fmla="*/ 45816 w 177"/>
                    <a:gd name="T83" fmla="*/ 26024 h 41"/>
                    <a:gd name="T84" fmla="*/ 38012 w 177"/>
                    <a:gd name="T85" fmla="*/ 27296 h 41"/>
                    <a:gd name="T86" fmla="*/ 32023 w 177"/>
                    <a:gd name="T87" fmla="*/ 28476 h 41"/>
                    <a:gd name="T88" fmla="*/ 25992 w 177"/>
                    <a:gd name="T89" fmla="*/ 31045 h 41"/>
                    <a:gd name="T90" fmla="*/ 19060 w 177"/>
                    <a:gd name="T91" fmla="*/ 32242 h 41"/>
                    <a:gd name="T92" fmla="*/ 13033 w 177"/>
                    <a:gd name="T93" fmla="*/ 35112 h 41"/>
                    <a:gd name="T94" fmla="*/ 9052 w 177"/>
                    <a:gd name="T95" fmla="*/ 37581 h 41"/>
                    <a:gd name="T96" fmla="*/ 0 w 177"/>
                    <a:gd name="T97" fmla="*/ 44368 h 41"/>
                    <a:gd name="T98" fmla="*/ 2024 w 177"/>
                    <a:gd name="T99" fmla="*/ 21072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7"/>
                    <a:gd name="T151" fmla="*/ 0 h 41"/>
                    <a:gd name="T152" fmla="*/ 177 w 177"/>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7" h="41">
                      <a:moveTo>
                        <a:pt x="2" y="16"/>
                      </a:moveTo>
                      <a:lnTo>
                        <a:pt x="2" y="15"/>
                      </a:lnTo>
                      <a:lnTo>
                        <a:pt x="4" y="14"/>
                      </a:lnTo>
                      <a:lnTo>
                        <a:pt x="6" y="12"/>
                      </a:lnTo>
                      <a:lnTo>
                        <a:pt x="10" y="11"/>
                      </a:lnTo>
                      <a:lnTo>
                        <a:pt x="12" y="10"/>
                      </a:lnTo>
                      <a:lnTo>
                        <a:pt x="13" y="10"/>
                      </a:lnTo>
                      <a:lnTo>
                        <a:pt x="16" y="8"/>
                      </a:lnTo>
                      <a:lnTo>
                        <a:pt x="20" y="7"/>
                      </a:lnTo>
                      <a:lnTo>
                        <a:pt x="23" y="6"/>
                      </a:lnTo>
                      <a:lnTo>
                        <a:pt x="27" y="6"/>
                      </a:lnTo>
                      <a:lnTo>
                        <a:pt x="32" y="5"/>
                      </a:lnTo>
                      <a:lnTo>
                        <a:pt x="69" y="41"/>
                      </a:lnTo>
                      <a:lnTo>
                        <a:pt x="38" y="3"/>
                      </a:lnTo>
                      <a:lnTo>
                        <a:pt x="41" y="2"/>
                      </a:lnTo>
                      <a:lnTo>
                        <a:pt x="44" y="2"/>
                      </a:lnTo>
                      <a:lnTo>
                        <a:pt x="47" y="2"/>
                      </a:lnTo>
                      <a:lnTo>
                        <a:pt x="50" y="1"/>
                      </a:lnTo>
                      <a:lnTo>
                        <a:pt x="52" y="1"/>
                      </a:lnTo>
                      <a:lnTo>
                        <a:pt x="55" y="1"/>
                      </a:lnTo>
                      <a:lnTo>
                        <a:pt x="59" y="1"/>
                      </a:lnTo>
                      <a:lnTo>
                        <a:pt x="62" y="0"/>
                      </a:lnTo>
                      <a:lnTo>
                        <a:pt x="66" y="0"/>
                      </a:lnTo>
                      <a:lnTo>
                        <a:pt x="69" y="0"/>
                      </a:lnTo>
                      <a:lnTo>
                        <a:pt x="73" y="0"/>
                      </a:lnTo>
                      <a:lnTo>
                        <a:pt x="77" y="0"/>
                      </a:lnTo>
                      <a:lnTo>
                        <a:pt x="81" y="0"/>
                      </a:lnTo>
                      <a:lnTo>
                        <a:pt x="85" y="0"/>
                      </a:lnTo>
                      <a:lnTo>
                        <a:pt x="89" y="0"/>
                      </a:lnTo>
                      <a:lnTo>
                        <a:pt x="94" y="0"/>
                      </a:lnTo>
                      <a:lnTo>
                        <a:pt x="98" y="0"/>
                      </a:lnTo>
                      <a:lnTo>
                        <a:pt x="103" y="0"/>
                      </a:lnTo>
                      <a:lnTo>
                        <a:pt x="108" y="1"/>
                      </a:lnTo>
                      <a:lnTo>
                        <a:pt x="112" y="1"/>
                      </a:lnTo>
                      <a:lnTo>
                        <a:pt x="117" y="1"/>
                      </a:lnTo>
                      <a:lnTo>
                        <a:pt x="123" y="2"/>
                      </a:lnTo>
                      <a:lnTo>
                        <a:pt x="128" y="2"/>
                      </a:lnTo>
                      <a:lnTo>
                        <a:pt x="133" y="2"/>
                      </a:lnTo>
                      <a:lnTo>
                        <a:pt x="139" y="4"/>
                      </a:lnTo>
                      <a:lnTo>
                        <a:pt x="145" y="4"/>
                      </a:lnTo>
                      <a:lnTo>
                        <a:pt x="151" y="5"/>
                      </a:lnTo>
                      <a:lnTo>
                        <a:pt x="157" y="6"/>
                      </a:lnTo>
                      <a:lnTo>
                        <a:pt x="164" y="7"/>
                      </a:lnTo>
                      <a:lnTo>
                        <a:pt x="169" y="8"/>
                      </a:lnTo>
                      <a:lnTo>
                        <a:pt x="177" y="10"/>
                      </a:lnTo>
                      <a:lnTo>
                        <a:pt x="175" y="26"/>
                      </a:lnTo>
                      <a:lnTo>
                        <a:pt x="174" y="26"/>
                      </a:lnTo>
                      <a:lnTo>
                        <a:pt x="171" y="25"/>
                      </a:lnTo>
                      <a:lnTo>
                        <a:pt x="169" y="25"/>
                      </a:lnTo>
                      <a:lnTo>
                        <a:pt x="165" y="24"/>
                      </a:lnTo>
                      <a:lnTo>
                        <a:pt x="163" y="24"/>
                      </a:lnTo>
                      <a:lnTo>
                        <a:pt x="158" y="23"/>
                      </a:lnTo>
                      <a:lnTo>
                        <a:pt x="153" y="23"/>
                      </a:lnTo>
                      <a:lnTo>
                        <a:pt x="147" y="22"/>
                      </a:lnTo>
                      <a:lnTo>
                        <a:pt x="143" y="22"/>
                      </a:lnTo>
                      <a:lnTo>
                        <a:pt x="140" y="21"/>
                      </a:lnTo>
                      <a:lnTo>
                        <a:pt x="137" y="21"/>
                      </a:lnTo>
                      <a:lnTo>
                        <a:pt x="133" y="20"/>
                      </a:lnTo>
                      <a:lnTo>
                        <a:pt x="131" y="20"/>
                      </a:lnTo>
                      <a:lnTo>
                        <a:pt x="127" y="20"/>
                      </a:lnTo>
                      <a:lnTo>
                        <a:pt x="124" y="20"/>
                      </a:lnTo>
                      <a:lnTo>
                        <a:pt x="121" y="19"/>
                      </a:lnTo>
                      <a:lnTo>
                        <a:pt x="117" y="19"/>
                      </a:lnTo>
                      <a:lnTo>
                        <a:pt x="114" y="19"/>
                      </a:lnTo>
                      <a:lnTo>
                        <a:pt x="110" y="19"/>
                      </a:lnTo>
                      <a:lnTo>
                        <a:pt x="108" y="19"/>
                      </a:lnTo>
                      <a:lnTo>
                        <a:pt x="104" y="19"/>
                      </a:lnTo>
                      <a:lnTo>
                        <a:pt x="100" y="19"/>
                      </a:lnTo>
                      <a:lnTo>
                        <a:pt x="96" y="19"/>
                      </a:lnTo>
                      <a:lnTo>
                        <a:pt x="92" y="18"/>
                      </a:lnTo>
                      <a:lnTo>
                        <a:pt x="89" y="18"/>
                      </a:lnTo>
                      <a:lnTo>
                        <a:pt x="85" y="18"/>
                      </a:lnTo>
                      <a:lnTo>
                        <a:pt x="82" y="18"/>
                      </a:lnTo>
                      <a:lnTo>
                        <a:pt x="78" y="18"/>
                      </a:lnTo>
                      <a:lnTo>
                        <a:pt x="74" y="18"/>
                      </a:lnTo>
                      <a:lnTo>
                        <a:pt x="70" y="18"/>
                      </a:lnTo>
                      <a:lnTo>
                        <a:pt x="67" y="18"/>
                      </a:lnTo>
                      <a:lnTo>
                        <a:pt x="63" y="18"/>
                      </a:lnTo>
                      <a:lnTo>
                        <a:pt x="60" y="19"/>
                      </a:lnTo>
                      <a:lnTo>
                        <a:pt x="56" y="19"/>
                      </a:lnTo>
                      <a:lnTo>
                        <a:pt x="52" y="19"/>
                      </a:lnTo>
                      <a:lnTo>
                        <a:pt x="49" y="20"/>
                      </a:lnTo>
                      <a:lnTo>
                        <a:pt x="46" y="20"/>
                      </a:lnTo>
                      <a:lnTo>
                        <a:pt x="42" y="20"/>
                      </a:lnTo>
                      <a:lnTo>
                        <a:pt x="38" y="21"/>
                      </a:lnTo>
                      <a:lnTo>
                        <a:pt x="35" y="22"/>
                      </a:lnTo>
                      <a:lnTo>
                        <a:pt x="32" y="22"/>
                      </a:lnTo>
                      <a:lnTo>
                        <a:pt x="29" y="23"/>
                      </a:lnTo>
                      <a:lnTo>
                        <a:pt x="26" y="24"/>
                      </a:lnTo>
                      <a:lnTo>
                        <a:pt x="23" y="24"/>
                      </a:lnTo>
                      <a:lnTo>
                        <a:pt x="19" y="25"/>
                      </a:lnTo>
                      <a:lnTo>
                        <a:pt x="16" y="26"/>
                      </a:lnTo>
                      <a:lnTo>
                        <a:pt x="13" y="27"/>
                      </a:lnTo>
                      <a:lnTo>
                        <a:pt x="11" y="28"/>
                      </a:lnTo>
                      <a:lnTo>
                        <a:pt x="9" y="29"/>
                      </a:lnTo>
                      <a:lnTo>
                        <a:pt x="4" y="30"/>
                      </a:lnTo>
                      <a:lnTo>
                        <a:pt x="0" y="34"/>
                      </a:lnTo>
                      <a:lnTo>
                        <a:pt x="2" y="16"/>
                      </a:lnTo>
                      <a:close/>
                    </a:path>
                  </a:pathLst>
                </a:custGeom>
                <a:solidFill>
                  <a:srgbClr val="FFFFFF"/>
                </a:solidFill>
                <a:ln w="9525">
                  <a:noFill/>
                  <a:round/>
                  <a:headEnd/>
                  <a:tailEnd/>
                </a:ln>
              </p:spPr>
              <p:txBody>
                <a:bodyPr/>
                <a:lstStyle/>
                <a:p>
                  <a:endParaRPr lang="en-US"/>
                </a:p>
              </p:txBody>
            </p:sp>
            <p:sp>
              <p:nvSpPr>
                <p:cNvPr id="59501" name="Freeform 106"/>
                <p:cNvSpPr>
                  <a:spLocks/>
                </p:cNvSpPr>
                <p:nvPr/>
              </p:nvSpPr>
              <p:spPr bwMode="auto">
                <a:xfrm flipV="1">
                  <a:off x="3335" y="2494"/>
                  <a:ext cx="351" cy="73"/>
                </a:xfrm>
                <a:custGeom>
                  <a:avLst/>
                  <a:gdLst>
                    <a:gd name="T0" fmla="*/ 6 w 354"/>
                    <a:gd name="T1" fmla="*/ 43 h 71"/>
                    <a:gd name="T2" fmla="*/ 14 w 354"/>
                    <a:gd name="T3" fmla="*/ 37 h 71"/>
                    <a:gd name="T4" fmla="*/ 23 w 354"/>
                    <a:gd name="T5" fmla="*/ 31 h 71"/>
                    <a:gd name="T6" fmla="*/ 35 w 354"/>
                    <a:gd name="T7" fmla="*/ 17 h 71"/>
                    <a:gd name="T8" fmla="*/ 48 w 354"/>
                    <a:gd name="T9" fmla="*/ 14 h 71"/>
                    <a:gd name="T10" fmla="*/ 58 w 354"/>
                    <a:gd name="T11" fmla="*/ 10 h 71"/>
                    <a:gd name="T12" fmla="*/ 68 w 354"/>
                    <a:gd name="T13" fmla="*/ 8 h 71"/>
                    <a:gd name="T14" fmla="*/ 80 w 354"/>
                    <a:gd name="T15" fmla="*/ 4 h 71"/>
                    <a:gd name="T16" fmla="*/ 89 w 354"/>
                    <a:gd name="T17" fmla="*/ 4 h 71"/>
                    <a:gd name="T18" fmla="*/ 102 w 354"/>
                    <a:gd name="T19" fmla="*/ 2 h 71"/>
                    <a:gd name="T20" fmla="*/ 116 w 354"/>
                    <a:gd name="T21" fmla="*/ 2 h 71"/>
                    <a:gd name="T22" fmla="*/ 129 w 354"/>
                    <a:gd name="T23" fmla="*/ 0 h 71"/>
                    <a:gd name="T24" fmla="*/ 144 w 354"/>
                    <a:gd name="T25" fmla="*/ 0 h 71"/>
                    <a:gd name="T26" fmla="*/ 161 w 354"/>
                    <a:gd name="T27" fmla="*/ 0 h 71"/>
                    <a:gd name="T28" fmla="*/ 172 w 354"/>
                    <a:gd name="T29" fmla="*/ 2 h 71"/>
                    <a:gd name="T30" fmla="*/ 186 w 354"/>
                    <a:gd name="T31" fmla="*/ 2 h 71"/>
                    <a:gd name="T32" fmla="*/ 206 w 354"/>
                    <a:gd name="T33" fmla="*/ 2 h 71"/>
                    <a:gd name="T34" fmla="*/ 227 w 354"/>
                    <a:gd name="T35" fmla="*/ 4 h 71"/>
                    <a:gd name="T36" fmla="*/ 248 w 354"/>
                    <a:gd name="T37" fmla="*/ 6 h 71"/>
                    <a:gd name="T38" fmla="*/ 271 w 354"/>
                    <a:gd name="T39" fmla="*/ 10 h 71"/>
                    <a:gd name="T40" fmla="*/ 289 w 354"/>
                    <a:gd name="T41" fmla="*/ 12 h 71"/>
                    <a:gd name="T42" fmla="*/ 310 w 354"/>
                    <a:gd name="T43" fmla="*/ 16 h 71"/>
                    <a:gd name="T44" fmla="*/ 322 w 354"/>
                    <a:gd name="T45" fmla="*/ 74 h 71"/>
                    <a:gd name="T46" fmla="*/ 318 w 354"/>
                    <a:gd name="T47" fmla="*/ 70 h 71"/>
                    <a:gd name="T48" fmla="*/ 309 w 354"/>
                    <a:gd name="T49" fmla="*/ 70 h 71"/>
                    <a:gd name="T50" fmla="*/ 295 w 354"/>
                    <a:gd name="T51" fmla="*/ 66 h 71"/>
                    <a:gd name="T52" fmla="*/ 283 w 354"/>
                    <a:gd name="T53" fmla="*/ 62 h 71"/>
                    <a:gd name="T54" fmla="*/ 267 w 354"/>
                    <a:gd name="T55" fmla="*/ 58 h 71"/>
                    <a:gd name="T56" fmla="*/ 254 w 354"/>
                    <a:gd name="T57" fmla="*/ 54 h 71"/>
                    <a:gd name="T58" fmla="*/ 243 w 354"/>
                    <a:gd name="T59" fmla="*/ 54 h 71"/>
                    <a:gd name="T60" fmla="*/ 229 w 354"/>
                    <a:gd name="T61" fmla="*/ 52 h 71"/>
                    <a:gd name="T62" fmla="*/ 216 w 354"/>
                    <a:gd name="T63" fmla="*/ 50 h 71"/>
                    <a:gd name="T64" fmla="*/ 203 w 354"/>
                    <a:gd name="T65" fmla="*/ 50 h 71"/>
                    <a:gd name="T66" fmla="*/ 189 w 354"/>
                    <a:gd name="T67" fmla="*/ 50 h 71"/>
                    <a:gd name="T68" fmla="*/ 175 w 354"/>
                    <a:gd name="T69" fmla="*/ 50 h 71"/>
                    <a:gd name="T70" fmla="*/ 168 w 354"/>
                    <a:gd name="T71" fmla="*/ 50 h 71"/>
                    <a:gd name="T72" fmla="*/ 156 w 354"/>
                    <a:gd name="T73" fmla="*/ 50 h 71"/>
                    <a:gd name="T74" fmla="*/ 140 w 354"/>
                    <a:gd name="T75" fmla="*/ 50 h 71"/>
                    <a:gd name="T76" fmla="*/ 125 w 354"/>
                    <a:gd name="T77" fmla="*/ 50 h 71"/>
                    <a:gd name="T78" fmla="*/ 110 w 354"/>
                    <a:gd name="T79" fmla="*/ 50 h 71"/>
                    <a:gd name="T80" fmla="*/ 97 w 354"/>
                    <a:gd name="T81" fmla="*/ 52 h 71"/>
                    <a:gd name="T82" fmla="*/ 83 w 354"/>
                    <a:gd name="T83" fmla="*/ 54 h 71"/>
                    <a:gd name="T84" fmla="*/ 68 w 354"/>
                    <a:gd name="T85" fmla="*/ 58 h 71"/>
                    <a:gd name="T86" fmla="*/ 58 w 354"/>
                    <a:gd name="T87" fmla="*/ 62 h 71"/>
                    <a:gd name="T88" fmla="*/ 54 w 354"/>
                    <a:gd name="T89" fmla="*/ 66 h 71"/>
                    <a:gd name="T90" fmla="*/ 40 w 354"/>
                    <a:gd name="T91" fmla="*/ 74 h 71"/>
                    <a:gd name="T92" fmla="*/ 27 w 354"/>
                    <a:gd name="T93" fmla="*/ 77 h 71"/>
                    <a:gd name="T94" fmla="*/ 19 w 354"/>
                    <a:gd name="T95" fmla="*/ 79 h 71"/>
                    <a:gd name="T96" fmla="*/ 0 w 354"/>
                    <a:gd name="T97" fmla="*/ 92 h 71"/>
                    <a:gd name="T98" fmla="*/ 6 w 354"/>
                    <a:gd name="T99" fmla="*/ 43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4"/>
                    <a:gd name="T151" fmla="*/ 0 h 71"/>
                    <a:gd name="T152" fmla="*/ 354 w 354"/>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4" h="71">
                      <a:moveTo>
                        <a:pt x="6" y="33"/>
                      </a:moveTo>
                      <a:lnTo>
                        <a:pt x="6" y="33"/>
                      </a:lnTo>
                      <a:lnTo>
                        <a:pt x="10" y="29"/>
                      </a:lnTo>
                      <a:lnTo>
                        <a:pt x="14" y="27"/>
                      </a:lnTo>
                      <a:lnTo>
                        <a:pt x="21" y="23"/>
                      </a:lnTo>
                      <a:lnTo>
                        <a:pt x="23" y="21"/>
                      </a:lnTo>
                      <a:lnTo>
                        <a:pt x="29" y="19"/>
                      </a:lnTo>
                      <a:lnTo>
                        <a:pt x="35" y="17"/>
                      </a:lnTo>
                      <a:lnTo>
                        <a:pt x="42" y="16"/>
                      </a:lnTo>
                      <a:lnTo>
                        <a:pt x="48" y="14"/>
                      </a:lnTo>
                      <a:lnTo>
                        <a:pt x="55" y="12"/>
                      </a:lnTo>
                      <a:lnTo>
                        <a:pt x="63" y="10"/>
                      </a:lnTo>
                      <a:lnTo>
                        <a:pt x="74" y="10"/>
                      </a:lnTo>
                      <a:lnTo>
                        <a:pt x="78" y="8"/>
                      </a:lnTo>
                      <a:lnTo>
                        <a:pt x="84" y="6"/>
                      </a:lnTo>
                      <a:lnTo>
                        <a:pt x="90" y="4"/>
                      </a:lnTo>
                      <a:lnTo>
                        <a:pt x="95" y="4"/>
                      </a:lnTo>
                      <a:lnTo>
                        <a:pt x="99" y="4"/>
                      </a:lnTo>
                      <a:lnTo>
                        <a:pt x="107" y="2"/>
                      </a:lnTo>
                      <a:lnTo>
                        <a:pt x="112" y="2"/>
                      </a:lnTo>
                      <a:lnTo>
                        <a:pt x="120" y="2"/>
                      </a:lnTo>
                      <a:lnTo>
                        <a:pt x="126" y="2"/>
                      </a:lnTo>
                      <a:lnTo>
                        <a:pt x="131" y="2"/>
                      </a:lnTo>
                      <a:lnTo>
                        <a:pt x="139" y="0"/>
                      </a:lnTo>
                      <a:lnTo>
                        <a:pt x="147" y="0"/>
                      </a:lnTo>
                      <a:lnTo>
                        <a:pt x="154" y="0"/>
                      </a:lnTo>
                      <a:lnTo>
                        <a:pt x="164" y="0"/>
                      </a:lnTo>
                      <a:lnTo>
                        <a:pt x="171" y="0"/>
                      </a:lnTo>
                      <a:lnTo>
                        <a:pt x="181" y="2"/>
                      </a:lnTo>
                      <a:lnTo>
                        <a:pt x="188" y="2"/>
                      </a:lnTo>
                      <a:lnTo>
                        <a:pt x="198" y="2"/>
                      </a:lnTo>
                      <a:lnTo>
                        <a:pt x="206" y="2"/>
                      </a:lnTo>
                      <a:lnTo>
                        <a:pt x="217" y="2"/>
                      </a:lnTo>
                      <a:lnTo>
                        <a:pt x="226" y="2"/>
                      </a:lnTo>
                      <a:lnTo>
                        <a:pt x="236" y="4"/>
                      </a:lnTo>
                      <a:lnTo>
                        <a:pt x="247" y="4"/>
                      </a:lnTo>
                      <a:lnTo>
                        <a:pt x="257" y="6"/>
                      </a:lnTo>
                      <a:lnTo>
                        <a:pt x="268" y="6"/>
                      </a:lnTo>
                      <a:lnTo>
                        <a:pt x="280" y="8"/>
                      </a:lnTo>
                      <a:lnTo>
                        <a:pt x="291" y="10"/>
                      </a:lnTo>
                      <a:lnTo>
                        <a:pt x="302" y="12"/>
                      </a:lnTo>
                      <a:lnTo>
                        <a:pt x="316" y="12"/>
                      </a:lnTo>
                      <a:lnTo>
                        <a:pt x="327" y="14"/>
                      </a:lnTo>
                      <a:lnTo>
                        <a:pt x="340" y="16"/>
                      </a:lnTo>
                      <a:lnTo>
                        <a:pt x="354" y="19"/>
                      </a:lnTo>
                      <a:lnTo>
                        <a:pt x="352" y="54"/>
                      </a:lnTo>
                      <a:lnTo>
                        <a:pt x="350" y="52"/>
                      </a:lnTo>
                      <a:lnTo>
                        <a:pt x="348" y="52"/>
                      </a:lnTo>
                      <a:lnTo>
                        <a:pt x="344" y="52"/>
                      </a:lnTo>
                      <a:lnTo>
                        <a:pt x="339" y="52"/>
                      </a:lnTo>
                      <a:lnTo>
                        <a:pt x="333" y="50"/>
                      </a:lnTo>
                      <a:lnTo>
                        <a:pt x="325" y="50"/>
                      </a:lnTo>
                      <a:lnTo>
                        <a:pt x="316" y="48"/>
                      </a:lnTo>
                      <a:lnTo>
                        <a:pt x="308" y="48"/>
                      </a:lnTo>
                      <a:lnTo>
                        <a:pt x="297" y="46"/>
                      </a:lnTo>
                      <a:lnTo>
                        <a:pt x="287" y="46"/>
                      </a:lnTo>
                      <a:lnTo>
                        <a:pt x="280" y="44"/>
                      </a:lnTo>
                      <a:lnTo>
                        <a:pt x="274" y="44"/>
                      </a:lnTo>
                      <a:lnTo>
                        <a:pt x="268" y="44"/>
                      </a:lnTo>
                      <a:lnTo>
                        <a:pt x="263" y="44"/>
                      </a:lnTo>
                      <a:lnTo>
                        <a:pt x="255" y="42"/>
                      </a:lnTo>
                      <a:lnTo>
                        <a:pt x="249" y="42"/>
                      </a:lnTo>
                      <a:lnTo>
                        <a:pt x="242" y="40"/>
                      </a:lnTo>
                      <a:lnTo>
                        <a:pt x="236" y="40"/>
                      </a:lnTo>
                      <a:lnTo>
                        <a:pt x="228" y="40"/>
                      </a:lnTo>
                      <a:lnTo>
                        <a:pt x="223" y="40"/>
                      </a:lnTo>
                      <a:lnTo>
                        <a:pt x="215" y="40"/>
                      </a:lnTo>
                      <a:lnTo>
                        <a:pt x="209" y="40"/>
                      </a:lnTo>
                      <a:lnTo>
                        <a:pt x="202" y="40"/>
                      </a:lnTo>
                      <a:lnTo>
                        <a:pt x="194" y="40"/>
                      </a:lnTo>
                      <a:lnTo>
                        <a:pt x="187" y="40"/>
                      </a:lnTo>
                      <a:lnTo>
                        <a:pt x="179" y="40"/>
                      </a:lnTo>
                      <a:lnTo>
                        <a:pt x="171" y="40"/>
                      </a:lnTo>
                      <a:lnTo>
                        <a:pt x="166" y="40"/>
                      </a:lnTo>
                      <a:lnTo>
                        <a:pt x="156" y="40"/>
                      </a:lnTo>
                      <a:lnTo>
                        <a:pt x="150" y="40"/>
                      </a:lnTo>
                      <a:lnTo>
                        <a:pt x="143" y="40"/>
                      </a:lnTo>
                      <a:lnTo>
                        <a:pt x="135" y="40"/>
                      </a:lnTo>
                      <a:lnTo>
                        <a:pt x="128" y="40"/>
                      </a:lnTo>
                      <a:lnTo>
                        <a:pt x="120" y="40"/>
                      </a:lnTo>
                      <a:lnTo>
                        <a:pt x="114" y="40"/>
                      </a:lnTo>
                      <a:lnTo>
                        <a:pt x="107" y="42"/>
                      </a:lnTo>
                      <a:lnTo>
                        <a:pt x="99" y="44"/>
                      </a:lnTo>
                      <a:lnTo>
                        <a:pt x="93" y="44"/>
                      </a:lnTo>
                      <a:lnTo>
                        <a:pt x="86" y="44"/>
                      </a:lnTo>
                      <a:lnTo>
                        <a:pt x="78" y="46"/>
                      </a:lnTo>
                      <a:lnTo>
                        <a:pt x="71" y="46"/>
                      </a:lnTo>
                      <a:lnTo>
                        <a:pt x="65" y="48"/>
                      </a:lnTo>
                      <a:lnTo>
                        <a:pt x="59" y="48"/>
                      </a:lnTo>
                      <a:lnTo>
                        <a:pt x="54" y="50"/>
                      </a:lnTo>
                      <a:lnTo>
                        <a:pt x="46" y="52"/>
                      </a:lnTo>
                      <a:lnTo>
                        <a:pt x="40" y="54"/>
                      </a:lnTo>
                      <a:lnTo>
                        <a:pt x="35" y="54"/>
                      </a:lnTo>
                      <a:lnTo>
                        <a:pt x="27" y="57"/>
                      </a:lnTo>
                      <a:lnTo>
                        <a:pt x="23" y="57"/>
                      </a:lnTo>
                      <a:lnTo>
                        <a:pt x="19" y="59"/>
                      </a:lnTo>
                      <a:lnTo>
                        <a:pt x="8" y="63"/>
                      </a:lnTo>
                      <a:lnTo>
                        <a:pt x="0" y="71"/>
                      </a:lnTo>
                      <a:lnTo>
                        <a:pt x="6" y="33"/>
                      </a:lnTo>
                      <a:close/>
                    </a:path>
                  </a:pathLst>
                </a:custGeom>
                <a:solidFill>
                  <a:srgbClr val="000000"/>
                </a:solidFill>
                <a:ln w="9525">
                  <a:noFill/>
                  <a:round/>
                  <a:headEnd/>
                  <a:tailEnd/>
                </a:ln>
              </p:spPr>
              <p:txBody>
                <a:bodyPr/>
                <a:lstStyle/>
                <a:p>
                  <a:endParaRPr lang="en-US"/>
                </a:p>
              </p:txBody>
            </p:sp>
            <p:sp>
              <p:nvSpPr>
                <p:cNvPr id="59502" name="Freeform 107"/>
                <p:cNvSpPr>
                  <a:spLocks/>
                </p:cNvSpPr>
                <p:nvPr/>
              </p:nvSpPr>
              <p:spPr bwMode="auto">
                <a:xfrm>
                  <a:off x="3506" y="1382"/>
                  <a:ext cx="142" cy="2244"/>
                </a:xfrm>
                <a:custGeom>
                  <a:avLst/>
                  <a:gdLst>
                    <a:gd name="T0" fmla="*/ 0 w 141"/>
                    <a:gd name="T1" fmla="*/ 6 h 2174"/>
                    <a:gd name="T2" fmla="*/ 2 w 141"/>
                    <a:gd name="T3" fmla="*/ 31 h 2174"/>
                    <a:gd name="T4" fmla="*/ 2 w 141"/>
                    <a:gd name="T5" fmla="*/ 65 h 2174"/>
                    <a:gd name="T6" fmla="*/ 6 w 141"/>
                    <a:gd name="T7" fmla="*/ 105 h 2174"/>
                    <a:gd name="T8" fmla="*/ 9 w 141"/>
                    <a:gd name="T9" fmla="*/ 160 h 2174"/>
                    <a:gd name="T10" fmla="*/ 11 w 141"/>
                    <a:gd name="T11" fmla="*/ 217 h 2174"/>
                    <a:gd name="T12" fmla="*/ 15 w 141"/>
                    <a:gd name="T13" fmla="*/ 285 h 2174"/>
                    <a:gd name="T14" fmla="*/ 17 w 141"/>
                    <a:gd name="T15" fmla="*/ 358 h 2174"/>
                    <a:gd name="T16" fmla="*/ 23 w 141"/>
                    <a:gd name="T17" fmla="*/ 439 h 2174"/>
                    <a:gd name="T18" fmla="*/ 27 w 141"/>
                    <a:gd name="T19" fmla="*/ 524 h 2174"/>
                    <a:gd name="T20" fmla="*/ 28 w 141"/>
                    <a:gd name="T21" fmla="*/ 610 h 2174"/>
                    <a:gd name="T22" fmla="*/ 32 w 141"/>
                    <a:gd name="T23" fmla="*/ 706 h 2174"/>
                    <a:gd name="T24" fmla="*/ 34 w 141"/>
                    <a:gd name="T25" fmla="*/ 801 h 2174"/>
                    <a:gd name="T26" fmla="*/ 38 w 141"/>
                    <a:gd name="T27" fmla="*/ 895 h 2174"/>
                    <a:gd name="T28" fmla="*/ 40 w 141"/>
                    <a:gd name="T29" fmla="*/ 992 h 2174"/>
                    <a:gd name="T30" fmla="*/ 40 w 141"/>
                    <a:gd name="T31" fmla="*/ 1091 h 2174"/>
                    <a:gd name="T32" fmla="*/ 40 w 141"/>
                    <a:gd name="T33" fmla="*/ 1190 h 2174"/>
                    <a:gd name="T34" fmla="*/ 40 w 141"/>
                    <a:gd name="T35" fmla="*/ 1284 h 2174"/>
                    <a:gd name="T36" fmla="*/ 38 w 141"/>
                    <a:gd name="T37" fmla="*/ 1378 h 2174"/>
                    <a:gd name="T38" fmla="*/ 34 w 141"/>
                    <a:gd name="T39" fmla="*/ 1468 h 2174"/>
                    <a:gd name="T40" fmla="*/ 32 w 141"/>
                    <a:gd name="T41" fmla="*/ 1553 h 2174"/>
                    <a:gd name="T42" fmla="*/ 151 w 141"/>
                    <a:gd name="T43" fmla="*/ 2972 h 2174"/>
                    <a:gd name="T44" fmla="*/ 149 w 141"/>
                    <a:gd name="T45" fmla="*/ 2945 h 2174"/>
                    <a:gd name="T46" fmla="*/ 145 w 141"/>
                    <a:gd name="T47" fmla="*/ 2918 h 2174"/>
                    <a:gd name="T48" fmla="*/ 145 w 141"/>
                    <a:gd name="T49" fmla="*/ 2890 h 2174"/>
                    <a:gd name="T50" fmla="*/ 141 w 141"/>
                    <a:gd name="T51" fmla="*/ 2851 h 2174"/>
                    <a:gd name="T52" fmla="*/ 137 w 141"/>
                    <a:gd name="T53" fmla="*/ 2807 h 2174"/>
                    <a:gd name="T54" fmla="*/ 133 w 141"/>
                    <a:gd name="T55" fmla="*/ 2757 h 2174"/>
                    <a:gd name="T56" fmla="*/ 130 w 141"/>
                    <a:gd name="T57" fmla="*/ 2701 h 2174"/>
                    <a:gd name="T58" fmla="*/ 126 w 141"/>
                    <a:gd name="T59" fmla="*/ 2640 h 2174"/>
                    <a:gd name="T60" fmla="*/ 124 w 141"/>
                    <a:gd name="T61" fmla="*/ 2572 h 2174"/>
                    <a:gd name="T62" fmla="*/ 118 w 141"/>
                    <a:gd name="T63" fmla="*/ 2500 h 2174"/>
                    <a:gd name="T64" fmla="*/ 114 w 141"/>
                    <a:gd name="T65" fmla="*/ 2422 h 2174"/>
                    <a:gd name="T66" fmla="*/ 111 w 141"/>
                    <a:gd name="T67" fmla="*/ 2336 h 2174"/>
                    <a:gd name="T68" fmla="*/ 105 w 141"/>
                    <a:gd name="T69" fmla="*/ 2250 h 2174"/>
                    <a:gd name="T70" fmla="*/ 101 w 141"/>
                    <a:gd name="T71" fmla="*/ 2159 h 2174"/>
                    <a:gd name="T72" fmla="*/ 97 w 141"/>
                    <a:gd name="T73" fmla="*/ 2062 h 2174"/>
                    <a:gd name="T74" fmla="*/ 92 w 141"/>
                    <a:gd name="T75" fmla="*/ 1960 h 2174"/>
                    <a:gd name="T76" fmla="*/ 90 w 141"/>
                    <a:gd name="T77" fmla="*/ 1858 h 2174"/>
                    <a:gd name="T78" fmla="*/ 86 w 141"/>
                    <a:gd name="T79" fmla="*/ 1750 h 2174"/>
                    <a:gd name="T80" fmla="*/ 82 w 141"/>
                    <a:gd name="T81" fmla="*/ 1639 h 2174"/>
                    <a:gd name="T82" fmla="*/ 70 w 141"/>
                    <a:gd name="T83" fmla="*/ 1564 h 2174"/>
                    <a:gd name="T84" fmla="*/ 70 w 141"/>
                    <a:gd name="T85" fmla="*/ 1537 h 2174"/>
                    <a:gd name="T86" fmla="*/ 70 w 141"/>
                    <a:gd name="T87" fmla="*/ 1512 h 2174"/>
                    <a:gd name="T88" fmla="*/ 70 w 141"/>
                    <a:gd name="T89" fmla="*/ 1482 h 2174"/>
                    <a:gd name="T90" fmla="*/ 82 w 141"/>
                    <a:gd name="T91" fmla="*/ 1442 h 2174"/>
                    <a:gd name="T92" fmla="*/ 82 w 141"/>
                    <a:gd name="T93" fmla="*/ 1399 h 2174"/>
                    <a:gd name="T94" fmla="*/ 82 w 141"/>
                    <a:gd name="T95" fmla="*/ 1348 h 2174"/>
                    <a:gd name="T96" fmla="*/ 84 w 141"/>
                    <a:gd name="T97" fmla="*/ 1286 h 2174"/>
                    <a:gd name="T98" fmla="*/ 84 w 141"/>
                    <a:gd name="T99" fmla="*/ 1225 h 2174"/>
                    <a:gd name="T100" fmla="*/ 84 w 141"/>
                    <a:gd name="T101" fmla="*/ 1154 h 2174"/>
                    <a:gd name="T102" fmla="*/ 70 w 141"/>
                    <a:gd name="T103" fmla="*/ 1073 h 2174"/>
                    <a:gd name="T104" fmla="*/ 70 w 141"/>
                    <a:gd name="T105" fmla="*/ 987 h 2174"/>
                    <a:gd name="T106" fmla="*/ 68 w 141"/>
                    <a:gd name="T107" fmla="*/ 895 h 2174"/>
                    <a:gd name="T108" fmla="*/ 66 w 141"/>
                    <a:gd name="T109" fmla="*/ 801 h 2174"/>
                    <a:gd name="T110" fmla="*/ 65 w 141"/>
                    <a:gd name="T111" fmla="*/ 697 h 2174"/>
                    <a:gd name="T112" fmla="*/ 61 w 141"/>
                    <a:gd name="T113" fmla="*/ 590 h 2174"/>
                    <a:gd name="T114" fmla="*/ 55 w 141"/>
                    <a:gd name="T115" fmla="*/ 472 h 2174"/>
                    <a:gd name="T116" fmla="*/ 53 w 141"/>
                    <a:gd name="T117" fmla="*/ 355 h 2174"/>
                    <a:gd name="T118" fmla="*/ 46 w 141"/>
                    <a:gd name="T119" fmla="*/ 230 h 2174"/>
                    <a:gd name="T120" fmla="*/ 40 w 141"/>
                    <a:gd name="T121" fmla="*/ 99 h 2174"/>
                    <a:gd name="T122" fmla="*/ 0 w 141"/>
                    <a:gd name="T123" fmla="*/ 0 h 2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
                    <a:gd name="T187" fmla="*/ 0 h 2174"/>
                    <a:gd name="T188" fmla="*/ 141 w 141"/>
                    <a:gd name="T189" fmla="*/ 2174 h 2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 h="2174">
                      <a:moveTo>
                        <a:pt x="0" y="0"/>
                      </a:moveTo>
                      <a:lnTo>
                        <a:pt x="0" y="0"/>
                      </a:lnTo>
                      <a:lnTo>
                        <a:pt x="0" y="6"/>
                      </a:lnTo>
                      <a:lnTo>
                        <a:pt x="0" y="10"/>
                      </a:lnTo>
                      <a:lnTo>
                        <a:pt x="0" y="15"/>
                      </a:lnTo>
                      <a:lnTo>
                        <a:pt x="2" y="21"/>
                      </a:lnTo>
                      <a:lnTo>
                        <a:pt x="2" y="29"/>
                      </a:lnTo>
                      <a:lnTo>
                        <a:pt x="2" y="36"/>
                      </a:lnTo>
                      <a:lnTo>
                        <a:pt x="2" y="46"/>
                      </a:lnTo>
                      <a:lnTo>
                        <a:pt x="4" y="55"/>
                      </a:lnTo>
                      <a:lnTo>
                        <a:pt x="4" y="65"/>
                      </a:lnTo>
                      <a:lnTo>
                        <a:pt x="6" y="76"/>
                      </a:lnTo>
                      <a:lnTo>
                        <a:pt x="6" y="88"/>
                      </a:lnTo>
                      <a:lnTo>
                        <a:pt x="8" y="101"/>
                      </a:lnTo>
                      <a:lnTo>
                        <a:pt x="9" y="116"/>
                      </a:lnTo>
                      <a:lnTo>
                        <a:pt x="9" y="128"/>
                      </a:lnTo>
                      <a:lnTo>
                        <a:pt x="9" y="143"/>
                      </a:lnTo>
                      <a:lnTo>
                        <a:pt x="11" y="158"/>
                      </a:lnTo>
                      <a:lnTo>
                        <a:pt x="13" y="173"/>
                      </a:lnTo>
                      <a:lnTo>
                        <a:pt x="13" y="190"/>
                      </a:lnTo>
                      <a:lnTo>
                        <a:pt x="15" y="207"/>
                      </a:lnTo>
                      <a:lnTo>
                        <a:pt x="15" y="225"/>
                      </a:lnTo>
                      <a:lnTo>
                        <a:pt x="17" y="244"/>
                      </a:lnTo>
                      <a:lnTo>
                        <a:pt x="17" y="261"/>
                      </a:lnTo>
                      <a:lnTo>
                        <a:pt x="19" y="280"/>
                      </a:lnTo>
                      <a:lnTo>
                        <a:pt x="21" y="299"/>
                      </a:lnTo>
                      <a:lnTo>
                        <a:pt x="23" y="320"/>
                      </a:lnTo>
                      <a:lnTo>
                        <a:pt x="23" y="339"/>
                      </a:lnTo>
                      <a:lnTo>
                        <a:pt x="25" y="360"/>
                      </a:lnTo>
                      <a:lnTo>
                        <a:pt x="27" y="382"/>
                      </a:lnTo>
                      <a:lnTo>
                        <a:pt x="28" y="403"/>
                      </a:lnTo>
                      <a:lnTo>
                        <a:pt x="28" y="424"/>
                      </a:lnTo>
                      <a:lnTo>
                        <a:pt x="28" y="445"/>
                      </a:lnTo>
                      <a:lnTo>
                        <a:pt x="30" y="468"/>
                      </a:lnTo>
                      <a:lnTo>
                        <a:pt x="30" y="491"/>
                      </a:lnTo>
                      <a:lnTo>
                        <a:pt x="32" y="514"/>
                      </a:lnTo>
                      <a:lnTo>
                        <a:pt x="32" y="536"/>
                      </a:lnTo>
                      <a:lnTo>
                        <a:pt x="34" y="559"/>
                      </a:lnTo>
                      <a:lnTo>
                        <a:pt x="34" y="584"/>
                      </a:lnTo>
                      <a:lnTo>
                        <a:pt x="34" y="605"/>
                      </a:lnTo>
                      <a:lnTo>
                        <a:pt x="36" y="630"/>
                      </a:lnTo>
                      <a:lnTo>
                        <a:pt x="38" y="652"/>
                      </a:lnTo>
                      <a:lnTo>
                        <a:pt x="38" y="677"/>
                      </a:lnTo>
                      <a:lnTo>
                        <a:pt x="38" y="700"/>
                      </a:lnTo>
                      <a:lnTo>
                        <a:pt x="40" y="723"/>
                      </a:lnTo>
                      <a:lnTo>
                        <a:pt x="40" y="747"/>
                      </a:lnTo>
                      <a:lnTo>
                        <a:pt x="40" y="772"/>
                      </a:lnTo>
                      <a:lnTo>
                        <a:pt x="40" y="795"/>
                      </a:lnTo>
                      <a:lnTo>
                        <a:pt x="40" y="818"/>
                      </a:lnTo>
                      <a:lnTo>
                        <a:pt x="40" y="843"/>
                      </a:lnTo>
                      <a:lnTo>
                        <a:pt x="40" y="865"/>
                      </a:lnTo>
                      <a:lnTo>
                        <a:pt x="40" y="888"/>
                      </a:lnTo>
                      <a:lnTo>
                        <a:pt x="40" y="913"/>
                      </a:lnTo>
                      <a:lnTo>
                        <a:pt x="40" y="936"/>
                      </a:lnTo>
                      <a:lnTo>
                        <a:pt x="40" y="959"/>
                      </a:lnTo>
                      <a:lnTo>
                        <a:pt x="38" y="981"/>
                      </a:lnTo>
                      <a:lnTo>
                        <a:pt x="38" y="1004"/>
                      </a:lnTo>
                      <a:lnTo>
                        <a:pt x="36" y="1025"/>
                      </a:lnTo>
                      <a:lnTo>
                        <a:pt x="36" y="1048"/>
                      </a:lnTo>
                      <a:lnTo>
                        <a:pt x="34" y="1069"/>
                      </a:lnTo>
                      <a:lnTo>
                        <a:pt x="34" y="1090"/>
                      </a:lnTo>
                      <a:lnTo>
                        <a:pt x="32" y="1111"/>
                      </a:lnTo>
                      <a:lnTo>
                        <a:pt x="32" y="1132"/>
                      </a:lnTo>
                      <a:lnTo>
                        <a:pt x="91" y="2174"/>
                      </a:lnTo>
                      <a:lnTo>
                        <a:pt x="141" y="2166"/>
                      </a:lnTo>
                      <a:lnTo>
                        <a:pt x="141" y="2164"/>
                      </a:lnTo>
                      <a:lnTo>
                        <a:pt x="141" y="2160"/>
                      </a:lnTo>
                      <a:lnTo>
                        <a:pt x="139" y="2153"/>
                      </a:lnTo>
                      <a:lnTo>
                        <a:pt x="139" y="2145"/>
                      </a:lnTo>
                      <a:lnTo>
                        <a:pt x="137" y="2139"/>
                      </a:lnTo>
                      <a:lnTo>
                        <a:pt x="137" y="2134"/>
                      </a:lnTo>
                      <a:lnTo>
                        <a:pt x="135" y="2126"/>
                      </a:lnTo>
                      <a:lnTo>
                        <a:pt x="135" y="2120"/>
                      </a:lnTo>
                      <a:lnTo>
                        <a:pt x="135" y="2113"/>
                      </a:lnTo>
                      <a:lnTo>
                        <a:pt x="135" y="2105"/>
                      </a:lnTo>
                      <a:lnTo>
                        <a:pt x="133" y="2098"/>
                      </a:lnTo>
                      <a:lnTo>
                        <a:pt x="133" y="2088"/>
                      </a:lnTo>
                      <a:lnTo>
                        <a:pt x="131" y="2077"/>
                      </a:lnTo>
                      <a:lnTo>
                        <a:pt x="129" y="2067"/>
                      </a:lnTo>
                      <a:lnTo>
                        <a:pt x="129" y="2056"/>
                      </a:lnTo>
                      <a:lnTo>
                        <a:pt x="127" y="2044"/>
                      </a:lnTo>
                      <a:lnTo>
                        <a:pt x="125" y="2033"/>
                      </a:lnTo>
                      <a:lnTo>
                        <a:pt x="125" y="2021"/>
                      </a:lnTo>
                      <a:lnTo>
                        <a:pt x="123" y="2008"/>
                      </a:lnTo>
                      <a:lnTo>
                        <a:pt x="123" y="1997"/>
                      </a:lnTo>
                      <a:lnTo>
                        <a:pt x="122" y="1982"/>
                      </a:lnTo>
                      <a:lnTo>
                        <a:pt x="120" y="1968"/>
                      </a:lnTo>
                      <a:lnTo>
                        <a:pt x="120" y="1953"/>
                      </a:lnTo>
                      <a:lnTo>
                        <a:pt x="118" y="1940"/>
                      </a:lnTo>
                      <a:lnTo>
                        <a:pt x="116" y="1923"/>
                      </a:lnTo>
                      <a:lnTo>
                        <a:pt x="116" y="1907"/>
                      </a:lnTo>
                      <a:lnTo>
                        <a:pt x="114" y="1890"/>
                      </a:lnTo>
                      <a:lnTo>
                        <a:pt x="114" y="1875"/>
                      </a:lnTo>
                      <a:lnTo>
                        <a:pt x="112" y="1856"/>
                      </a:lnTo>
                      <a:lnTo>
                        <a:pt x="112" y="1839"/>
                      </a:lnTo>
                      <a:lnTo>
                        <a:pt x="108" y="1820"/>
                      </a:lnTo>
                      <a:lnTo>
                        <a:pt x="108" y="1801"/>
                      </a:lnTo>
                      <a:lnTo>
                        <a:pt x="106" y="1782"/>
                      </a:lnTo>
                      <a:lnTo>
                        <a:pt x="104" y="1763"/>
                      </a:lnTo>
                      <a:lnTo>
                        <a:pt x="103" y="1744"/>
                      </a:lnTo>
                      <a:lnTo>
                        <a:pt x="103" y="1725"/>
                      </a:lnTo>
                      <a:lnTo>
                        <a:pt x="101" y="1702"/>
                      </a:lnTo>
                      <a:lnTo>
                        <a:pt x="99" y="1681"/>
                      </a:lnTo>
                      <a:lnTo>
                        <a:pt x="97" y="1660"/>
                      </a:lnTo>
                      <a:lnTo>
                        <a:pt x="95" y="1639"/>
                      </a:lnTo>
                      <a:lnTo>
                        <a:pt x="93" y="1616"/>
                      </a:lnTo>
                      <a:lnTo>
                        <a:pt x="93" y="1596"/>
                      </a:lnTo>
                      <a:lnTo>
                        <a:pt x="91" y="1573"/>
                      </a:lnTo>
                      <a:lnTo>
                        <a:pt x="91" y="1550"/>
                      </a:lnTo>
                      <a:lnTo>
                        <a:pt x="89" y="1525"/>
                      </a:lnTo>
                      <a:lnTo>
                        <a:pt x="87" y="1502"/>
                      </a:lnTo>
                      <a:lnTo>
                        <a:pt x="85" y="1478"/>
                      </a:lnTo>
                      <a:lnTo>
                        <a:pt x="85" y="1453"/>
                      </a:lnTo>
                      <a:lnTo>
                        <a:pt x="82" y="1428"/>
                      </a:lnTo>
                      <a:lnTo>
                        <a:pt x="82" y="1403"/>
                      </a:lnTo>
                      <a:lnTo>
                        <a:pt x="80" y="1379"/>
                      </a:lnTo>
                      <a:lnTo>
                        <a:pt x="80" y="1354"/>
                      </a:lnTo>
                      <a:lnTo>
                        <a:pt x="78" y="1327"/>
                      </a:lnTo>
                      <a:lnTo>
                        <a:pt x="76" y="1301"/>
                      </a:lnTo>
                      <a:lnTo>
                        <a:pt x="76" y="1274"/>
                      </a:lnTo>
                      <a:lnTo>
                        <a:pt x="74" y="1248"/>
                      </a:lnTo>
                      <a:lnTo>
                        <a:pt x="72" y="1221"/>
                      </a:lnTo>
                      <a:lnTo>
                        <a:pt x="72" y="1194"/>
                      </a:lnTo>
                      <a:lnTo>
                        <a:pt x="70" y="1168"/>
                      </a:lnTo>
                      <a:lnTo>
                        <a:pt x="70" y="1141"/>
                      </a:lnTo>
                      <a:lnTo>
                        <a:pt x="70" y="1139"/>
                      </a:lnTo>
                      <a:lnTo>
                        <a:pt x="70" y="1133"/>
                      </a:lnTo>
                      <a:lnTo>
                        <a:pt x="70" y="1128"/>
                      </a:lnTo>
                      <a:lnTo>
                        <a:pt x="70" y="1120"/>
                      </a:lnTo>
                      <a:lnTo>
                        <a:pt x="70" y="1114"/>
                      </a:lnTo>
                      <a:lnTo>
                        <a:pt x="70" y="1109"/>
                      </a:lnTo>
                      <a:lnTo>
                        <a:pt x="70" y="1101"/>
                      </a:lnTo>
                      <a:lnTo>
                        <a:pt x="70" y="1095"/>
                      </a:lnTo>
                      <a:lnTo>
                        <a:pt x="70" y="1086"/>
                      </a:lnTo>
                      <a:lnTo>
                        <a:pt x="70" y="1080"/>
                      </a:lnTo>
                      <a:lnTo>
                        <a:pt x="70" y="1071"/>
                      </a:lnTo>
                      <a:lnTo>
                        <a:pt x="72" y="1063"/>
                      </a:lnTo>
                      <a:lnTo>
                        <a:pt x="72" y="1050"/>
                      </a:lnTo>
                      <a:lnTo>
                        <a:pt x="72" y="1040"/>
                      </a:lnTo>
                      <a:lnTo>
                        <a:pt x="72" y="1029"/>
                      </a:lnTo>
                      <a:lnTo>
                        <a:pt x="72" y="1019"/>
                      </a:lnTo>
                      <a:lnTo>
                        <a:pt x="72" y="1006"/>
                      </a:lnTo>
                      <a:lnTo>
                        <a:pt x="72" y="995"/>
                      </a:lnTo>
                      <a:lnTo>
                        <a:pt x="72" y="981"/>
                      </a:lnTo>
                      <a:lnTo>
                        <a:pt x="74" y="968"/>
                      </a:lnTo>
                      <a:lnTo>
                        <a:pt x="74" y="951"/>
                      </a:lnTo>
                      <a:lnTo>
                        <a:pt x="74" y="938"/>
                      </a:lnTo>
                      <a:lnTo>
                        <a:pt x="74" y="922"/>
                      </a:lnTo>
                      <a:lnTo>
                        <a:pt x="74" y="907"/>
                      </a:lnTo>
                      <a:lnTo>
                        <a:pt x="74" y="890"/>
                      </a:lnTo>
                      <a:lnTo>
                        <a:pt x="74" y="873"/>
                      </a:lnTo>
                      <a:lnTo>
                        <a:pt x="74" y="856"/>
                      </a:lnTo>
                      <a:lnTo>
                        <a:pt x="74" y="839"/>
                      </a:lnTo>
                      <a:lnTo>
                        <a:pt x="72" y="820"/>
                      </a:lnTo>
                      <a:lnTo>
                        <a:pt x="72" y="801"/>
                      </a:lnTo>
                      <a:lnTo>
                        <a:pt x="70" y="782"/>
                      </a:lnTo>
                      <a:lnTo>
                        <a:pt x="70" y="761"/>
                      </a:lnTo>
                      <a:lnTo>
                        <a:pt x="70" y="740"/>
                      </a:lnTo>
                      <a:lnTo>
                        <a:pt x="70" y="719"/>
                      </a:lnTo>
                      <a:lnTo>
                        <a:pt x="70" y="698"/>
                      </a:lnTo>
                      <a:lnTo>
                        <a:pt x="70" y="675"/>
                      </a:lnTo>
                      <a:lnTo>
                        <a:pt x="68" y="652"/>
                      </a:lnTo>
                      <a:lnTo>
                        <a:pt x="68" y="630"/>
                      </a:lnTo>
                      <a:lnTo>
                        <a:pt x="66" y="605"/>
                      </a:lnTo>
                      <a:lnTo>
                        <a:pt x="66" y="584"/>
                      </a:lnTo>
                      <a:lnTo>
                        <a:pt x="66" y="557"/>
                      </a:lnTo>
                      <a:lnTo>
                        <a:pt x="65" y="533"/>
                      </a:lnTo>
                      <a:lnTo>
                        <a:pt x="65" y="508"/>
                      </a:lnTo>
                      <a:lnTo>
                        <a:pt x="65" y="483"/>
                      </a:lnTo>
                      <a:lnTo>
                        <a:pt x="63" y="456"/>
                      </a:lnTo>
                      <a:lnTo>
                        <a:pt x="61" y="430"/>
                      </a:lnTo>
                      <a:lnTo>
                        <a:pt x="59" y="401"/>
                      </a:lnTo>
                      <a:lnTo>
                        <a:pt x="57" y="373"/>
                      </a:lnTo>
                      <a:lnTo>
                        <a:pt x="55" y="344"/>
                      </a:lnTo>
                      <a:lnTo>
                        <a:pt x="55" y="316"/>
                      </a:lnTo>
                      <a:lnTo>
                        <a:pt x="53" y="287"/>
                      </a:lnTo>
                      <a:lnTo>
                        <a:pt x="53" y="259"/>
                      </a:lnTo>
                      <a:lnTo>
                        <a:pt x="49" y="228"/>
                      </a:lnTo>
                      <a:lnTo>
                        <a:pt x="49" y="198"/>
                      </a:lnTo>
                      <a:lnTo>
                        <a:pt x="46" y="167"/>
                      </a:lnTo>
                      <a:lnTo>
                        <a:pt x="44" y="135"/>
                      </a:lnTo>
                      <a:lnTo>
                        <a:pt x="42" y="105"/>
                      </a:lnTo>
                      <a:lnTo>
                        <a:pt x="40" y="72"/>
                      </a:lnTo>
                      <a:lnTo>
                        <a:pt x="38" y="40"/>
                      </a:lnTo>
                      <a:lnTo>
                        <a:pt x="36" y="8"/>
                      </a:lnTo>
                      <a:lnTo>
                        <a:pt x="0" y="0"/>
                      </a:lnTo>
                      <a:close/>
                    </a:path>
                  </a:pathLst>
                </a:custGeom>
                <a:solidFill>
                  <a:srgbClr val="000000"/>
                </a:solidFill>
                <a:ln w="9525">
                  <a:noFill/>
                  <a:round/>
                  <a:headEnd/>
                  <a:tailEnd/>
                </a:ln>
              </p:spPr>
              <p:txBody>
                <a:bodyPr/>
                <a:lstStyle/>
                <a:p>
                  <a:endParaRPr lang="en-US"/>
                </a:p>
              </p:txBody>
            </p:sp>
            <p:sp>
              <p:nvSpPr>
                <p:cNvPr id="59503" name="Freeform 108"/>
                <p:cNvSpPr>
                  <a:spLocks/>
                </p:cNvSpPr>
                <p:nvPr/>
              </p:nvSpPr>
              <p:spPr bwMode="auto">
                <a:xfrm>
                  <a:off x="3269" y="2225"/>
                  <a:ext cx="951" cy="784"/>
                </a:xfrm>
                <a:custGeom>
                  <a:avLst/>
                  <a:gdLst>
                    <a:gd name="T0" fmla="*/ 861 w 955"/>
                    <a:gd name="T1" fmla="*/ 42 h 761"/>
                    <a:gd name="T2" fmla="*/ 852 w 955"/>
                    <a:gd name="T3" fmla="*/ 96 h 761"/>
                    <a:gd name="T4" fmla="*/ 835 w 955"/>
                    <a:gd name="T5" fmla="*/ 174 h 761"/>
                    <a:gd name="T6" fmla="*/ 813 w 955"/>
                    <a:gd name="T7" fmla="*/ 267 h 761"/>
                    <a:gd name="T8" fmla="*/ 784 w 955"/>
                    <a:gd name="T9" fmla="*/ 374 h 761"/>
                    <a:gd name="T10" fmla="*/ 735 w 955"/>
                    <a:gd name="T11" fmla="*/ 486 h 761"/>
                    <a:gd name="T12" fmla="*/ 674 w 955"/>
                    <a:gd name="T13" fmla="*/ 603 h 761"/>
                    <a:gd name="T14" fmla="*/ 598 w 955"/>
                    <a:gd name="T15" fmla="*/ 715 h 761"/>
                    <a:gd name="T16" fmla="*/ 516 w 955"/>
                    <a:gd name="T17" fmla="*/ 823 h 761"/>
                    <a:gd name="T18" fmla="*/ 408 w 955"/>
                    <a:gd name="T19" fmla="*/ 921 h 761"/>
                    <a:gd name="T20" fmla="*/ 362 w 955"/>
                    <a:gd name="T21" fmla="*/ 943 h 761"/>
                    <a:gd name="T22" fmla="*/ 334 w 955"/>
                    <a:gd name="T23" fmla="*/ 954 h 761"/>
                    <a:gd name="T24" fmla="*/ 285 w 955"/>
                    <a:gd name="T25" fmla="*/ 961 h 761"/>
                    <a:gd name="T26" fmla="*/ 230 w 955"/>
                    <a:gd name="T27" fmla="*/ 963 h 761"/>
                    <a:gd name="T28" fmla="*/ 171 w 955"/>
                    <a:gd name="T29" fmla="*/ 949 h 761"/>
                    <a:gd name="T30" fmla="*/ 119 w 955"/>
                    <a:gd name="T31" fmla="*/ 918 h 761"/>
                    <a:gd name="T32" fmla="*/ 84 w 955"/>
                    <a:gd name="T33" fmla="*/ 859 h 761"/>
                    <a:gd name="T34" fmla="*/ 56 w 955"/>
                    <a:gd name="T35" fmla="*/ 775 h 761"/>
                    <a:gd name="T36" fmla="*/ 48 w 955"/>
                    <a:gd name="T37" fmla="*/ 657 h 761"/>
                    <a:gd name="T38" fmla="*/ 65 w 955"/>
                    <a:gd name="T39" fmla="*/ 493 h 761"/>
                    <a:gd name="T40" fmla="*/ 80 w 955"/>
                    <a:gd name="T41" fmla="*/ 425 h 761"/>
                    <a:gd name="T42" fmla="*/ 97 w 955"/>
                    <a:gd name="T43" fmla="*/ 352 h 761"/>
                    <a:gd name="T44" fmla="*/ 113 w 955"/>
                    <a:gd name="T45" fmla="*/ 302 h 761"/>
                    <a:gd name="T46" fmla="*/ 119 w 955"/>
                    <a:gd name="T47" fmla="*/ 248 h 761"/>
                    <a:gd name="T48" fmla="*/ 135 w 955"/>
                    <a:gd name="T49" fmla="*/ 192 h 761"/>
                    <a:gd name="T50" fmla="*/ 154 w 955"/>
                    <a:gd name="T51" fmla="*/ 138 h 761"/>
                    <a:gd name="T52" fmla="*/ 175 w 955"/>
                    <a:gd name="T53" fmla="*/ 83 h 761"/>
                    <a:gd name="T54" fmla="*/ 200 w 955"/>
                    <a:gd name="T55" fmla="*/ 33 h 761"/>
                    <a:gd name="T56" fmla="*/ 158 w 955"/>
                    <a:gd name="T57" fmla="*/ 13 h 761"/>
                    <a:gd name="T58" fmla="*/ 133 w 955"/>
                    <a:gd name="T59" fmla="*/ 73 h 761"/>
                    <a:gd name="T60" fmla="*/ 118 w 955"/>
                    <a:gd name="T61" fmla="*/ 130 h 761"/>
                    <a:gd name="T62" fmla="*/ 90 w 955"/>
                    <a:gd name="T63" fmla="*/ 208 h 761"/>
                    <a:gd name="T64" fmla="*/ 63 w 955"/>
                    <a:gd name="T65" fmla="*/ 293 h 761"/>
                    <a:gd name="T66" fmla="*/ 38 w 955"/>
                    <a:gd name="T67" fmla="*/ 386 h 761"/>
                    <a:gd name="T68" fmla="*/ 18 w 955"/>
                    <a:gd name="T69" fmla="*/ 484 h 761"/>
                    <a:gd name="T70" fmla="*/ 4 w 955"/>
                    <a:gd name="T71" fmla="*/ 586 h 761"/>
                    <a:gd name="T72" fmla="*/ 0 w 955"/>
                    <a:gd name="T73" fmla="*/ 687 h 761"/>
                    <a:gd name="T74" fmla="*/ 12 w 955"/>
                    <a:gd name="T75" fmla="*/ 791 h 761"/>
                    <a:gd name="T76" fmla="*/ 31 w 955"/>
                    <a:gd name="T77" fmla="*/ 873 h 761"/>
                    <a:gd name="T78" fmla="*/ 67 w 955"/>
                    <a:gd name="T79" fmla="*/ 938 h 761"/>
                    <a:gd name="T80" fmla="*/ 113 w 955"/>
                    <a:gd name="T81" fmla="*/ 981 h 761"/>
                    <a:gd name="T82" fmla="*/ 158 w 955"/>
                    <a:gd name="T83" fmla="*/ 1010 h 761"/>
                    <a:gd name="T84" fmla="*/ 213 w 955"/>
                    <a:gd name="T85" fmla="*/ 1022 h 761"/>
                    <a:gd name="T86" fmla="*/ 270 w 955"/>
                    <a:gd name="T87" fmla="*/ 1025 h 761"/>
                    <a:gd name="T88" fmla="*/ 325 w 955"/>
                    <a:gd name="T89" fmla="*/ 1018 h 761"/>
                    <a:gd name="T90" fmla="*/ 366 w 955"/>
                    <a:gd name="T91" fmla="*/ 1001 h 761"/>
                    <a:gd name="T92" fmla="*/ 406 w 955"/>
                    <a:gd name="T93" fmla="*/ 983 h 761"/>
                    <a:gd name="T94" fmla="*/ 454 w 955"/>
                    <a:gd name="T95" fmla="*/ 952 h 761"/>
                    <a:gd name="T96" fmla="*/ 488 w 955"/>
                    <a:gd name="T97" fmla="*/ 924 h 761"/>
                    <a:gd name="T98" fmla="*/ 528 w 955"/>
                    <a:gd name="T99" fmla="*/ 889 h 761"/>
                    <a:gd name="T100" fmla="*/ 576 w 955"/>
                    <a:gd name="T101" fmla="*/ 838 h 761"/>
                    <a:gd name="T102" fmla="*/ 624 w 955"/>
                    <a:gd name="T103" fmla="*/ 768 h 761"/>
                    <a:gd name="T104" fmla="*/ 687 w 955"/>
                    <a:gd name="T105" fmla="*/ 681 h 761"/>
                    <a:gd name="T106" fmla="*/ 748 w 955"/>
                    <a:gd name="T107" fmla="*/ 574 h 761"/>
                    <a:gd name="T108" fmla="*/ 806 w 955"/>
                    <a:gd name="T109" fmla="*/ 451 h 761"/>
                    <a:gd name="T110" fmla="*/ 848 w 955"/>
                    <a:gd name="T111" fmla="*/ 307 h 761"/>
                    <a:gd name="T112" fmla="*/ 892 w 955"/>
                    <a:gd name="T113" fmla="*/ 138 h 761"/>
                    <a:gd name="T114" fmla="*/ 867 w 955"/>
                    <a:gd name="T115" fmla="*/ 8 h 7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5"/>
                    <a:gd name="T175" fmla="*/ 0 h 761"/>
                    <a:gd name="T176" fmla="*/ 955 w 955"/>
                    <a:gd name="T177" fmla="*/ 761 h 7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5" h="761">
                      <a:moveTo>
                        <a:pt x="907" y="8"/>
                      </a:moveTo>
                      <a:lnTo>
                        <a:pt x="907" y="8"/>
                      </a:lnTo>
                      <a:lnTo>
                        <a:pt x="907" y="11"/>
                      </a:lnTo>
                      <a:lnTo>
                        <a:pt x="905" y="17"/>
                      </a:lnTo>
                      <a:lnTo>
                        <a:pt x="903" y="27"/>
                      </a:lnTo>
                      <a:lnTo>
                        <a:pt x="901" y="32"/>
                      </a:lnTo>
                      <a:lnTo>
                        <a:pt x="901" y="36"/>
                      </a:lnTo>
                      <a:lnTo>
                        <a:pt x="899" y="42"/>
                      </a:lnTo>
                      <a:lnTo>
                        <a:pt x="898" y="49"/>
                      </a:lnTo>
                      <a:lnTo>
                        <a:pt x="896" y="57"/>
                      </a:lnTo>
                      <a:lnTo>
                        <a:pt x="894" y="65"/>
                      </a:lnTo>
                      <a:lnTo>
                        <a:pt x="892" y="72"/>
                      </a:lnTo>
                      <a:lnTo>
                        <a:pt x="890" y="82"/>
                      </a:lnTo>
                      <a:lnTo>
                        <a:pt x="888" y="89"/>
                      </a:lnTo>
                      <a:lnTo>
                        <a:pt x="884" y="99"/>
                      </a:lnTo>
                      <a:lnTo>
                        <a:pt x="880" y="108"/>
                      </a:lnTo>
                      <a:lnTo>
                        <a:pt x="879" y="120"/>
                      </a:lnTo>
                      <a:lnTo>
                        <a:pt x="875" y="129"/>
                      </a:lnTo>
                      <a:lnTo>
                        <a:pt x="871" y="141"/>
                      </a:lnTo>
                      <a:lnTo>
                        <a:pt x="867" y="152"/>
                      </a:lnTo>
                      <a:lnTo>
                        <a:pt x="863" y="163"/>
                      </a:lnTo>
                      <a:lnTo>
                        <a:pt x="858" y="175"/>
                      </a:lnTo>
                      <a:lnTo>
                        <a:pt x="852" y="186"/>
                      </a:lnTo>
                      <a:lnTo>
                        <a:pt x="846" y="198"/>
                      </a:lnTo>
                      <a:lnTo>
                        <a:pt x="842" y="213"/>
                      </a:lnTo>
                      <a:lnTo>
                        <a:pt x="837" y="224"/>
                      </a:lnTo>
                      <a:lnTo>
                        <a:pt x="831" y="238"/>
                      </a:lnTo>
                      <a:lnTo>
                        <a:pt x="825" y="251"/>
                      </a:lnTo>
                      <a:lnTo>
                        <a:pt x="820" y="264"/>
                      </a:lnTo>
                      <a:lnTo>
                        <a:pt x="814" y="278"/>
                      </a:lnTo>
                      <a:lnTo>
                        <a:pt x="806" y="291"/>
                      </a:lnTo>
                      <a:lnTo>
                        <a:pt x="797" y="304"/>
                      </a:lnTo>
                      <a:lnTo>
                        <a:pt x="791" y="317"/>
                      </a:lnTo>
                      <a:lnTo>
                        <a:pt x="782" y="333"/>
                      </a:lnTo>
                      <a:lnTo>
                        <a:pt x="774" y="348"/>
                      </a:lnTo>
                      <a:lnTo>
                        <a:pt x="765" y="361"/>
                      </a:lnTo>
                      <a:lnTo>
                        <a:pt x="757" y="376"/>
                      </a:lnTo>
                      <a:lnTo>
                        <a:pt x="746" y="390"/>
                      </a:lnTo>
                      <a:lnTo>
                        <a:pt x="736" y="405"/>
                      </a:lnTo>
                      <a:lnTo>
                        <a:pt x="725" y="418"/>
                      </a:lnTo>
                      <a:lnTo>
                        <a:pt x="715" y="433"/>
                      </a:lnTo>
                      <a:lnTo>
                        <a:pt x="704" y="447"/>
                      </a:lnTo>
                      <a:lnTo>
                        <a:pt x="692" y="462"/>
                      </a:lnTo>
                      <a:lnTo>
                        <a:pt x="681" y="475"/>
                      </a:lnTo>
                      <a:lnTo>
                        <a:pt x="669" y="491"/>
                      </a:lnTo>
                      <a:lnTo>
                        <a:pt x="656" y="504"/>
                      </a:lnTo>
                      <a:lnTo>
                        <a:pt x="643" y="517"/>
                      </a:lnTo>
                      <a:lnTo>
                        <a:pt x="628" y="530"/>
                      </a:lnTo>
                      <a:lnTo>
                        <a:pt x="614" y="546"/>
                      </a:lnTo>
                      <a:lnTo>
                        <a:pt x="599" y="559"/>
                      </a:lnTo>
                      <a:lnTo>
                        <a:pt x="586" y="572"/>
                      </a:lnTo>
                      <a:lnTo>
                        <a:pt x="571" y="586"/>
                      </a:lnTo>
                      <a:lnTo>
                        <a:pt x="554" y="599"/>
                      </a:lnTo>
                      <a:lnTo>
                        <a:pt x="536" y="612"/>
                      </a:lnTo>
                      <a:lnTo>
                        <a:pt x="521" y="624"/>
                      </a:lnTo>
                      <a:lnTo>
                        <a:pt x="502" y="637"/>
                      </a:lnTo>
                      <a:lnTo>
                        <a:pt x="485" y="648"/>
                      </a:lnTo>
                      <a:lnTo>
                        <a:pt x="466" y="660"/>
                      </a:lnTo>
                      <a:lnTo>
                        <a:pt x="449" y="673"/>
                      </a:lnTo>
                      <a:lnTo>
                        <a:pt x="428" y="684"/>
                      </a:lnTo>
                      <a:lnTo>
                        <a:pt x="411" y="696"/>
                      </a:lnTo>
                      <a:lnTo>
                        <a:pt x="407" y="696"/>
                      </a:lnTo>
                      <a:lnTo>
                        <a:pt x="403" y="696"/>
                      </a:lnTo>
                      <a:lnTo>
                        <a:pt x="398" y="698"/>
                      </a:lnTo>
                      <a:lnTo>
                        <a:pt x="390" y="700"/>
                      </a:lnTo>
                      <a:lnTo>
                        <a:pt x="382" y="700"/>
                      </a:lnTo>
                      <a:lnTo>
                        <a:pt x="379" y="703"/>
                      </a:lnTo>
                      <a:lnTo>
                        <a:pt x="371" y="703"/>
                      </a:lnTo>
                      <a:lnTo>
                        <a:pt x="367" y="705"/>
                      </a:lnTo>
                      <a:lnTo>
                        <a:pt x="360" y="705"/>
                      </a:lnTo>
                      <a:lnTo>
                        <a:pt x="352" y="707"/>
                      </a:lnTo>
                      <a:lnTo>
                        <a:pt x="344" y="709"/>
                      </a:lnTo>
                      <a:lnTo>
                        <a:pt x="339" y="711"/>
                      </a:lnTo>
                      <a:lnTo>
                        <a:pt x="329" y="711"/>
                      </a:lnTo>
                      <a:lnTo>
                        <a:pt x="322" y="711"/>
                      </a:lnTo>
                      <a:lnTo>
                        <a:pt x="312" y="713"/>
                      </a:lnTo>
                      <a:lnTo>
                        <a:pt x="305" y="713"/>
                      </a:lnTo>
                      <a:lnTo>
                        <a:pt x="295" y="713"/>
                      </a:lnTo>
                      <a:lnTo>
                        <a:pt x="286" y="715"/>
                      </a:lnTo>
                      <a:lnTo>
                        <a:pt x="276" y="715"/>
                      </a:lnTo>
                      <a:lnTo>
                        <a:pt x="268" y="717"/>
                      </a:lnTo>
                      <a:lnTo>
                        <a:pt x="257" y="715"/>
                      </a:lnTo>
                      <a:lnTo>
                        <a:pt x="248" y="715"/>
                      </a:lnTo>
                      <a:lnTo>
                        <a:pt x="240" y="715"/>
                      </a:lnTo>
                      <a:lnTo>
                        <a:pt x="230" y="715"/>
                      </a:lnTo>
                      <a:lnTo>
                        <a:pt x="219" y="713"/>
                      </a:lnTo>
                      <a:lnTo>
                        <a:pt x="210" y="711"/>
                      </a:lnTo>
                      <a:lnTo>
                        <a:pt x="200" y="709"/>
                      </a:lnTo>
                      <a:lnTo>
                        <a:pt x="192" y="709"/>
                      </a:lnTo>
                      <a:lnTo>
                        <a:pt x="181" y="705"/>
                      </a:lnTo>
                      <a:lnTo>
                        <a:pt x="172" y="703"/>
                      </a:lnTo>
                      <a:lnTo>
                        <a:pt x="162" y="698"/>
                      </a:lnTo>
                      <a:lnTo>
                        <a:pt x="154" y="696"/>
                      </a:lnTo>
                      <a:lnTo>
                        <a:pt x="145" y="690"/>
                      </a:lnTo>
                      <a:lnTo>
                        <a:pt x="135" y="686"/>
                      </a:lnTo>
                      <a:lnTo>
                        <a:pt x="128" y="681"/>
                      </a:lnTo>
                      <a:lnTo>
                        <a:pt x="120" y="677"/>
                      </a:lnTo>
                      <a:lnTo>
                        <a:pt x="113" y="669"/>
                      </a:lnTo>
                      <a:lnTo>
                        <a:pt x="105" y="664"/>
                      </a:lnTo>
                      <a:lnTo>
                        <a:pt x="97" y="656"/>
                      </a:lnTo>
                      <a:lnTo>
                        <a:pt x="92" y="648"/>
                      </a:lnTo>
                      <a:lnTo>
                        <a:pt x="84" y="639"/>
                      </a:lnTo>
                      <a:lnTo>
                        <a:pt x="78" y="629"/>
                      </a:lnTo>
                      <a:lnTo>
                        <a:pt x="73" y="622"/>
                      </a:lnTo>
                      <a:lnTo>
                        <a:pt x="69" y="612"/>
                      </a:lnTo>
                      <a:lnTo>
                        <a:pt x="63" y="601"/>
                      </a:lnTo>
                      <a:lnTo>
                        <a:pt x="59" y="589"/>
                      </a:lnTo>
                      <a:lnTo>
                        <a:pt x="56" y="576"/>
                      </a:lnTo>
                      <a:lnTo>
                        <a:pt x="54" y="565"/>
                      </a:lnTo>
                      <a:lnTo>
                        <a:pt x="50" y="549"/>
                      </a:lnTo>
                      <a:lnTo>
                        <a:pt x="50" y="536"/>
                      </a:lnTo>
                      <a:lnTo>
                        <a:pt x="48" y="519"/>
                      </a:lnTo>
                      <a:lnTo>
                        <a:pt x="48" y="504"/>
                      </a:lnTo>
                      <a:lnTo>
                        <a:pt x="48" y="487"/>
                      </a:lnTo>
                      <a:lnTo>
                        <a:pt x="50" y="470"/>
                      </a:lnTo>
                      <a:lnTo>
                        <a:pt x="50" y="451"/>
                      </a:lnTo>
                      <a:lnTo>
                        <a:pt x="54" y="432"/>
                      </a:lnTo>
                      <a:lnTo>
                        <a:pt x="56" y="411"/>
                      </a:lnTo>
                      <a:lnTo>
                        <a:pt x="61" y="390"/>
                      </a:lnTo>
                      <a:lnTo>
                        <a:pt x="65" y="367"/>
                      </a:lnTo>
                      <a:lnTo>
                        <a:pt x="73" y="346"/>
                      </a:lnTo>
                      <a:lnTo>
                        <a:pt x="73" y="342"/>
                      </a:lnTo>
                      <a:lnTo>
                        <a:pt x="75" y="335"/>
                      </a:lnTo>
                      <a:lnTo>
                        <a:pt x="75" y="329"/>
                      </a:lnTo>
                      <a:lnTo>
                        <a:pt x="77" y="323"/>
                      </a:lnTo>
                      <a:lnTo>
                        <a:pt x="80" y="316"/>
                      </a:lnTo>
                      <a:lnTo>
                        <a:pt x="84" y="308"/>
                      </a:lnTo>
                      <a:lnTo>
                        <a:pt x="86" y="298"/>
                      </a:lnTo>
                      <a:lnTo>
                        <a:pt x="88" y="289"/>
                      </a:lnTo>
                      <a:lnTo>
                        <a:pt x="92" y="278"/>
                      </a:lnTo>
                      <a:lnTo>
                        <a:pt x="97" y="268"/>
                      </a:lnTo>
                      <a:lnTo>
                        <a:pt x="97" y="262"/>
                      </a:lnTo>
                      <a:lnTo>
                        <a:pt x="99" y="255"/>
                      </a:lnTo>
                      <a:lnTo>
                        <a:pt x="101" y="249"/>
                      </a:lnTo>
                      <a:lnTo>
                        <a:pt x="105" y="243"/>
                      </a:lnTo>
                      <a:lnTo>
                        <a:pt x="107" y="238"/>
                      </a:lnTo>
                      <a:lnTo>
                        <a:pt x="109" y="230"/>
                      </a:lnTo>
                      <a:lnTo>
                        <a:pt x="113" y="224"/>
                      </a:lnTo>
                      <a:lnTo>
                        <a:pt x="115" y="219"/>
                      </a:lnTo>
                      <a:lnTo>
                        <a:pt x="118" y="213"/>
                      </a:lnTo>
                      <a:lnTo>
                        <a:pt x="120" y="205"/>
                      </a:lnTo>
                      <a:lnTo>
                        <a:pt x="122" y="198"/>
                      </a:lnTo>
                      <a:lnTo>
                        <a:pt x="124" y="192"/>
                      </a:lnTo>
                      <a:lnTo>
                        <a:pt x="128" y="184"/>
                      </a:lnTo>
                      <a:lnTo>
                        <a:pt x="132" y="179"/>
                      </a:lnTo>
                      <a:lnTo>
                        <a:pt x="134" y="171"/>
                      </a:lnTo>
                      <a:lnTo>
                        <a:pt x="137" y="165"/>
                      </a:lnTo>
                      <a:lnTo>
                        <a:pt x="139" y="158"/>
                      </a:lnTo>
                      <a:lnTo>
                        <a:pt x="141" y="150"/>
                      </a:lnTo>
                      <a:lnTo>
                        <a:pt x="145" y="143"/>
                      </a:lnTo>
                      <a:lnTo>
                        <a:pt x="149" y="137"/>
                      </a:lnTo>
                      <a:lnTo>
                        <a:pt x="151" y="129"/>
                      </a:lnTo>
                      <a:lnTo>
                        <a:pt x="154" y="122"/>
                      </a:lnTo>
                      <a:lnTo>
                        <a:pt x="158" y="116"/>
                      </a:lnTo>
                      <a:lnTo>
                        <a:pt x="162" y="110"/>
                      </a:lnTo>
                      <a:lnTo>
                        <a:pt x="164" y="103"/>
                      </a:lnTo>
                      <a:lnTo>
                        <a:pt x="168" y="95"/>
                      </a:lnTo>
                      <a:lnTo>
                        <a:pt x="172" y="87"/>
                      </a:lnTo>
                      <a:lnTo>
                        <a:pt x="173" y="82"/>
                      </a:lnTo>
                      <a:lnTo>
                        <a:pt x="177" y="76"/>
                      </a:lnTo>
                      <a:lnTo>
                        <a:pt x="181" y="70"/>
                      </a:lnTo>
                      <a:lnTo>
                        <a:pt x="185" y="63"/>
                      </a:lnTo>
                      <a:lnTo>
                        <a:pt x="189" y="57"/>
                      </a:lnTo>
                      <a:lnTo>
                        <a:pt x="192" y="51"/>
                      </a:lnTo>
                      <a:lnTo>
                        <a:pt x="196" y="46"/>
                      </a:lnTo>
                      <a:lnTo>
                        <a:pt x="198" y="38"/>
                      </a:lnTo>
                      <a:lnTo>
                        <a:pt x="204" y="34"/>
                      </a:lnTo>
                      <a:lnTo>
                        <a:pt x="210" y="23"/>
                      </a:lnTo>
                      <a:lnTo>
                        <a:pt x="219" y="13"/>
                      </a:lnTo>
                      <a:lnTo>
                        <a:pt x="177" y="0"/>
                      </a:lnTo>
                      <a:lnTo>
                        <a:pt x="175" y="0"/>
                      </a:lnTo>
                      <a:lnTo>
                        <a:pt x="173" y="2"/>
                      </a:lnTo>
                      <a:lnTo>
                        <a:pt x="170" y="6"/>
                      </a:lnTo>
                      <a:lnTo>
                        <a:pt x="168" y="13"/>
                      </a:lnTo>
                      <a:lnTo>
                        <a:pt x="160" y="21"/>
                      </a:lnTo>
                      <a:lnTo>
                        <a:pt x="156" y="30"/>
                      </a:lnTo>
                      <a:lnTo>
                        <a:pt x="153" y="36"/>
                      </a:lnTo>
                      <a:lnTo>
                        <a:pt x="149" y="40"/>
                      </a:lnTo>
                      <a:lnTo>
                        <a:pt x="147" y="47"/>
                      </a:lnTo>
                      <a:lnTo>
                        <a:pt x="143" y="53"/>
                      </a:lnTo>
                      <a:lnTo>
                        <a:pt x="137" y="61"/>
                      </a:lnTo>
                      <a:lnTo>
                        <a:pt x="134" y="66"/>
                      </a:lnTo>
                      <a:lnTo>
                        <a:pt x="130" y="74"/>
                      </a:lnTo>
                      <a:lnTo>
                        <a:pt x="126" y="82"/>
                      </a:lnTo>
                      <a:lnTo>
                        <a:pt x="120" y="89"/>
                      </a:lnTo>
                      <a:lnTo>
                        <a:pt x="118" y="97"/>
                      </a:lnTo>
                      <a:lnTo>
                        <a:pt x="113" y="106"/>
                      </a:lnTo>
                      <a:lnTo>
                        <a:pt x="109" y="116"/>
                      </a:lnTo>
                      <a:lnTo>
                        <a:pt x="103" y="125"/>
                      </a:lnTo>
                      <a:lnTo>
                        <a:pt x="99" y="135"/>
                      </a:lnTo>
                      <a:lnTo>
                        <a:pt x="96" y="144"/>
                      </a:lnTo>
                      <a:lnTo>
                        <a:pt x="90" y="154"/>
                      </a:lnTo>
                      <a:lnTo>
                        <a:pt x="86" y="163"/>
                      </a:lnTo>
                      <a:lnTo>
                        <a:pt x="82" y="175"/>
                      </a:lnTo>
                      <a:lnTo>
                        <a:pt x="77" y="184"/>
                      </a:lnTo>
                      <a:lnTo>
                        <a:pt x="73" y="196"/>
                      </a:lnTo>
                      <a:lnTo>
                        <a:pt x="67" y="205"/>
                      </a:lnTo>
                      <a:lnTo>
                        <a:pt x="63" y="217"/>
                      </a:lnTo>
                      <a:lnTo>
                        <a:pt x="59" y="228"/>
                      </a:lnTo>
                      <a:lnTo>
                        <a:pt x="54" y="239"/>
                      </a:lnTo>
                      <a:lnTo>
                        <a:pt x="50" y="251"/>
                      </a:lnTo>
                      <a:lnTo>
                        <a:pt x="46" y="262"/>
                      </a:lnTo>
                      <a:lnTo>
                        <a:pt x="40" y="274"/>
                      </a:lnTo>
                      <a:lnTo>
                        <a:pt x="38" y="287"/>
                      </a:lnTo>
                      <a:lnTo>
                        <a:pt x="35" y="298"/>
                      </a:lnTo>
                      <a:lnTo>
                        <a:pt x="29" y="310"/>
                      </a:lnTo>
                      <a:lnTo>
                        <a:pt x="27" y="323"/>
                      </a:lnTo>
                      <a:lnTo>
                        <a:pt x="23" y="335"/>
                      </a:lnTo>
                      <a:lnTo>
                        <a:pt x="19" y="348"/>
                      </a:lnTo>
                      <a:lnTo>
                        <a:pt x="18" y="359"/>
                      </a:lnTo>
                      <a:lnTo>
                        <a:pt x="16" y="373"/>
                      </a:lnTo>
                      <a:lnTo>
                        <a:pt x="14" y="386"/>
                      </a:lnTo>
                      <a:lnTo>
                        <a:pt x="10" y="397"/>
                      </a:lnTo>
                      <a:lnTo>
                        <a:pt x="6" y="411"/>
                      </a:lnTo>
                      <a:lnTo>
                        <a:pt x="4" y="422"/>
                      </a:lnTo>
                      <a:lnTo>
                        <a:pt x="4" y="435"/>
                      </a:lnTo>
                      <a:lnTo>
                        <a:pt x="2" y="447"/>
                      </a:lnTo>
                      <a:lnTo>
                        <a:pt x="0" y="460"/>
                      </a:lnTo>
                      <a:lnTo>
                        <a:pt x="0" y="473"/>
                      </a:lnTo>
                      <a:lnTo>
                        <a:pt x="0" y="487"/>
                      </a:lnTo>
                      <a:lnTo>
                        <a:pt x="0" y="498"/>
                      </a:lnTo>
                      <a:lnTo>
                        <a:pt x="0" y="511"/>
                      </a:lnTo>
                      <a:lnTo>
                        <a:pt x="0" y="525"/>
                      </a:lnTo>
                      <a:lnTo>
                        <a:pt x="2" y="536"/>
                      </a:lnTo>
                      <a:lnTo>
                        <a:pt x="4" y="549"/>
                      </a:lnTo>
                      <a:lnTo>
                        <a:pt x="6" y="561"/>
                      </a:lnTo>
                      <a:lnTo>
                        <a:pt x="8" y="574"/>
                      </a:lnTo>
                      <a:lnTo>
                        <a:pt x="12" y="587"/>
                      </a:lnTo>
                      <a:lnTo>
                        <a:pt x="14" y="597"/>
                      </a:lnTo>
                      <a:lnTo>
                        <a:pt x="16" y="608"/>
                      </a:lnTo>
                      <a:lnTo>
                        <a:pt x="19" y="618"/>
                      </a:lnTo>
                      <a:lnTo>
                        <a:pt x="23" y="629"/>
                      </a:lnTo>
                      <a:lnTo>
                        <a:pt x="27" y="639"/>
                      </a:lnTo>
                      <a:lnTo>
                        <a:pt x="31" y="648"/>
                      </a:lnTo>
                      <a:lnTo>
                        <a:pt x="37" y="658"/>
                      </a:lnTo>
                      <a:lnTo>
                        <a:pt x="42" y="667"/>
                      </a:lnTo>
                      <a:lnTo>
                        <a:pt x="48" y="675"/>
                      </a:lnTo>
                      <a:lnTo>
                        <a:pt x="54" y="683"/>
                      </a:lnTo>
                      <a:lnTo>
                        <a:pt x="61" y="688"/>
                      </a:lnTo>
                      <a:lnTo>
                        <a:pt x="67" y="696"/>
                      </a:lnTo>
                      <a:lnTo>
                        <a:pt x="75" y="703"/>
                      </a:lnTo>
                      <a:lnTo>
                        <a:pt x="82" y="709"/>
                      </a:lnTo>
                      <a:lnTo>
                        <a:pt x="90" y="713"/>
                      </a:lnTo>
                      <a:lnTo>
                        <a:pt x="97" y="721"/>
                      </a:lnTo>
                      <a:lnTo>
                        <a:pt x="105" y="724"/>
                      </a:lnTo>
                      <a:lnTo>
                        <a:pt x="113" y="728"/>
                      </a:lnTo>
                      <a:lnTo>
                        <a:pt x="122" y="732"/>
                      </a:lnTo>
                      <a:lnTo>
                        <a:pt x="132" y="738"/>
                      </a:lnTo>
                      <a:lnTo>
                        <a:pt x="139" y="742"/>
                      </a:lnTo>
                      <a:lnTo>
                        <a:pt x="149" y="743"/>
                      </a:lnTo>
                      <a:lnTo>
                        <a:pt x="158" y="747"/>
                      </a:lnTo>
                      <a:lnTo>
                        <a:pt x="168" y="749"/>
                      </a:lnTo>
                      <a:lnTo>
                        <a:pt x="175" y="751"/>
                      </a:lnTo>
                      <a:lnTo>
                        <a:pt x="185" y="753"/>
                      </a:lnTo>
                      <a:lnTo>
                        <a:pt x="194" y="755"/>
                      </a:lnTo>
                      <a:lnTo>
                        <a:pt x="204" y="757"/>
                      </a:lnTo>
                      <a:lnTo>
                        <a:pt x="213" y="759"/>
                      </a:lnTo>
                      <a:lnTo>
                        <a:pt x="223" y="759"/>
                      </a:lnTo>
                      <a:lnTo>
                        <a:pt x="232" y="761"/>
                      </a:lnTo>
                      <a:lnTo>
                        <a:pt x="244" y="761"/>
                      </a:lnTo>
                      <a:lnTo>
                        <a:pt x="253" y="761"/>
                      </a:lnTo>
                      <a:lnTo>
                        <a:pt x="261" y="761"/>
                      </a:lnTo>
                      <a:lnTo>
                        <a:pt x="270" y="761"/>
                      </a:lnTo>
                      <a:lnTo>
                        <a:pt x="280" y="761"/>
                      </a:lnTo>
                      <a:lnTo>
                        <a:pt x="289" y="759"/>
                      </a:lnTo>
                      <a:lnTo>
                        <a:pt x="299" y="759"/>
                      </a:lnTo>
                      <a:lnTo>
                        <a:pt x="308" y="757"/>
                      </a:lnTo>
                      <a:lnTo>
                        <a:pt x="318" y="757"/>
                      </a:lnTo>
                      <a:lnTo>
                        <a:pt x="325" y="755"/>
                      </a:lnTo>
                      <a:lnTo>
                        <a:pt x="335" y="755"/>
                      </a:lnTo>
                      <a:lnTo>
                        <a:pt x="344" y="753"/>
                      </a:lnTo>
                      <a:lnTo>
                        <a:pt x="354" y="751"/>
                      </a:lnTo>
                      <a:lnTo>
                        <a:pt x="362" y="749"/>
                      </a:lnTo>
                      <a:lnTo>
                        <a:pt x="369" y="747"/>
                      </a:lnTo>
                      <a:lnTo>
                        <a:pt x="379" y="745"/>
                      </a:lnTo>
                      <a:lnTo>
                        <a:pt x="386" y="743"/>
                      </a:lnTo>
                      <a:lnTo>
                        <a:pt x="394" y="742"/>
                      </a:lnTo>
                      <a:lnTo>
                        <a:pt x="402" y="740"/>
                      </a:lnTo>
                      <a:lnTo>
                        <a:pt x="407" y="736"/>
                      </a:lnTo>
                      <a:lnTo>
                        <a:pt x="415" y="734"/>
                      </a:lnTo>
                      <a:lnTo>
                        <a:pt x="421" y="732"/>
                      </a:lnTo>
                      <a:lnTo>
                        <a:pt x="426" y="730"/>
                      </a:lnTo>
                      <a:lnTo>
                        <a:pt x="432" y="726"/>
                      </a:lnTo>
                      <a:lnTo>
                        <a:pt x="440" y="724"/>
                      </a:lnTo>
                      <a:lnTo>
                        <a:pt x="449" y="721"/>
                      </a:lnTo>
                      <a:lnTo>
                        <a:pt x="459" y="717"/>
                      </a:lnTo>
                      <a:lnTo>
                        <a:pt x="466" y="711"/>
                      </a:lnTo>
                      <a:lnTo>
                        <a:pt x="474" y="707"/>
                      </a:lnTo>
                      <a:lnTo>
                        <a:pt x="476" y="705"/>
                      </a:lnTo>
                      <a:lnTo>
                        <a:pt x="481" y="702"/>
                      </a:lnTo>
                      <a:lnTo>
                        <a:pt x="489" y="698"/>
                      </a:lnTo>
                      <a:lnTo>
                        <a:pt x="498" y="692"/>
                      </a:lnTo>
                      <a:lnTo>
                        <a:pt x="508" y="686"/>
                      </a:lnTo>
                      <a:lnTo>
                        <a:pt x="514" y="683"/>
                      </a:lnTo>
                      <a:lnTo>
                        <a:pt x="519" y="679"/>
                      </a:lnTo>
                      <a:lnTo>
                        <a:pt x="527" y="675"/>
                      </a:lnTo>
                      <a:lnTo>
                        <a:pt x="535" y="671"/>
                      </a:lnTo>
                      <a:lnTo>
                        <a:pt x="540" y="664"/>
                      </a:lnTo>
                      <a:lnTo>
                        <a:pt x="548" y="660"/>
                      </a:lnTo>
                      <a:lnTo>
                        <a:pt x="554" y="652"/>
                      </a:lnTo>
                      <a:lnTo>
                        <a:pt x="563" y="648"/>
                      </a:lnTo>
                      <a:lnTo>
                        <a:pt x="571" y="641"/>
                      </a:lnTo>
                      <a:lnTo>
                        <a:pt x="578" y="635"/>
                      </a:lnTo>
                      <a:lnTo>
                        <a:pt x="588" y="627"/>
                      </a:lnTo>
                      <a:lnTo>
                        <a:pt x="597" y="622"/>
                      </a:lnTo>
                      <a:lnTo>
                        <a:pt x="607" y="614"/>
                      </a:lnTo>
                      <a:lnTo>
                        <a:pt x="616" y="605"/>
                      </a:lnTo>
                      <a:lnTo>
                        <a:pt x="626" y="597"/>
                      </a:lnTo>
                      <a:lnTo>
                        <a:pt x="635" y="589"/>
                      </a:lnTo>
                      <a:lnTo>
                        <a:pt x="645" y="580"/>
                      </a:lnTo>
                      <a:lnTo>
                        <a:pt x="654" y="570"/>
                      </a:lnTo>
                      <a:lnTo>
                        <a:pt x="664" y="561"/>
                      </a:lnTo>
                      <a:lnTo>
                        <a:pt x="675" y="551"/>
                      </a:lnTo>
                      <a:lnTo>
                        <a:pt x="685" y="540"/>
                      </a:lnTo>
                      <a:lnTo>
                        <a:pt x="696" y="529"/>
                      </a:lnTo>
                      <a:lnTo>
                        <a:pt x="706" y="517"/>
                      </a:lnTo>
                      <a:lnTo>
                        <a:pt x="717" y="506"/>
                      </a:lnTo>
                      <a:lnTo>
                        <a:pt x="725" y="494"/>
                      </a:lnTo>
                      <a:lnTo>
                        <a:pt x="736" y="481"/>
                      </a:lnTo>
                      <a:lnTo>
                        <a:pt x="746" y="468"/>
                      </a:lnTo>
                      <a:lnTo>
                        <a:pt x="757" y="456"/>
                      </a:lnTo>
                      <a:lnTo>
                        <a:pt x="766" y="441"/>
                      </a:lnTo>
                      <a:lnTo>
                        <a:pt x="778" y="426"/>
                      </a:lnTo>
                      <a:lnTo>
                        <a:pt x="785" y="413"/>
                      </a:lnTo>
                      <a:lnTo>
                        <a:pt x="797" y="399"/>
                      </a:lnTo>
                      <a:lnTo>
                        <a:pt x="806" y="382"/>
                      </a:lnTo>
                      <a:lnTo>
                        <a:pt x="816" y="367"/>
                      </a:lnTo>
                      <a:lnTo>
                        <a:pt x="825" y="352"/>
                      </a:lnTo>
                      <a:lnTo>
                        <a:pt x="837" y="336"/>
                      </a:lnTo>
                      <a:lnTo>
                        <a:pt x="844" y="317"/>
                      </a:lnTo>
                      <a:lnTo>
                        <a:pt x="854" y="300"/>
                      </a:lnTo>
                      <a:lnTo>
                        <a:pt x="861" y="281"/>
                      </a:lnTo>
                      <a:lnTo>
                        <a:pt x="871" y="264"/>
                      </a:lnTo>
                      <a:lnTo>
                        <a:pt x="879" y="247"/>
                      </a:lnTo>
                      <a:lnTo>
                        <a:pt x="888" y="228"/>
                      </a:lnTo>
                      <a:lnTo>
                        <a:pt x="896" y="207"/>
                      </a:lnTo>
                      <a:lnTo>
                        <a:pt x="903" y="188"/>
                      </a:lnTo>
                      <a:lnTo>
                        <a:pt x="911" y="167"/>
                      </a:lnTo>
                      <a:lnTo>
                        <a:pt x="918" y="146"/>
                      </a:lnTo>
                      <a:lnTo>
                        <a:pt x="924" y="123"/>
                      </a:lnTo>
                      <a:lnTo>
                        <a:pt x="932" y="103"/>
                      </a:lnTo>
                      <a:lnTo>
                        <a:pt x="937" y="82"/>
                      </a:lnTo>
                      <a:lnTo>
                        <a:pt x="943" y="59"/>
                      </a:lnTo>
                      <a:lnTo>
                        <a:pt x="949" y="36"/>
                      </a:lnTo>
                      <a:lnTo>
                        <a:pt x="955" y="13"/>
                      </a:lnTo>
                      <a:lnTo>
                        <a:pt x="907" y="8"/>
                      </a:lnTo>
                      <a:close/>
                    </a:path>
                  </a:pathLst>
                </a:custGeom>
                <a:solidFill>
                  <a:srgbClr val="000000"/>
                </a:solidFill>
                <a:ln w="9525">
                  <a:noFill/>
                  <a:round/>
                  <a:headEnd/>
                  <a:tailEnd/>
                </a:ln>
              </p:spPr>
              <p:txBody>
                <a:bodyPr/>
                <a:lstStyle/>
                <a:p>
                  <a:endParaRPr lang="en-US"/>
                </a:p>
              </p:txBody>
            </p:sp>
            <p:sp>
              <p:nvSpPr>
                <p:cNvPr id="59504" name="Freeform 109"/>
                <p:cNvSpPr>
                  <a:spLocks/>
                </p:cNvSpPr>
                <p:nvPr/>
              </p:nvSpPr>
              <p:spPr bwMode="auto">
                <a:xfrm>
                  <a:off x="3281" y="1669"/>
                  <a:ext cx="221" cy="147"/>
                </a:xfrm>
                <a:custGeom>
                  <a:avLst/>
                  <a:gdLst>
                    <a:gd name="T0" fmla="*/ 13 w 220"/>
                    <a:gd name="T1" fmla="*/ 0 h 142"/>
                    <a:gd name="T2" fmla="*/ 230 w 220"/>
                    <a:gd name="T3" fmla="*/ 166 h 142"/>
                    <a:gd name="T4" fmla="*/ 206 w 220"/>
                    <a:gd name="T5" fmla="*/ 201 h 142"/>
                    <a:gd name="T6" fmla="*/ 0 w 220"/>
                    <a:gd name="T7" fmla="*/ 45 h 142"/>
                    <a:gd name="T8" fmla="*/ 13 w 220"/>
                    <a:gd name="T9" fmla="*/ 0 h 142"/>
                    <a:gd name="T10" fmla="*/ 13 w 220"/>
                    <a:gd name="T11" fmla="*/ 0 h 142"/>
                    <a:gd name="T12" fmla="*/ 0 60000 65536"/>
                    <a:gd name="T13" fmla="*/ 0 60000 65536"/>
                    <a:gd name="T14" fmla="*/ 0 60000 65536"/>
                    <a:gd name="T15" fmla="*/ 0 60000 65536"/>
                    <a:gd name="T16" fmla="*/ 0 60000 65536"/>
                    <a:gd name="T17" fmla="*/ 0 60000 65536"/>
                    <a:gd name="T18" fmla="*/ 0 w 220"/>
                    <a:gd name="T19" fmla="*/ 0 h 142"/>
                    <a:gd name="T20" fmla="*/ 220 w 220"/>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20" h="142">
                      <a:moveTo>
                        <a:pt x="13" y="0"/>
                      </a:moveTo>
                      <a:lnTo>
                        <a:pt x="220" y="118"/>
                      </a:lnTo>
                      <a:lnTo>
                        <a:pt x="196" y="142"/>
                      </a:lnTo>
                      <a:lnTo>
                        <a:pt x="0" y="34"/>
                      </a:lnTo>
                      <a:lnTo>
                        <a:pt x="13" y="0"/>
                      </a:lnTo>
                      <a:close/>
                    </a:path>
                  </a:pathLst>
                </a:custGeom>
                <a:solidFill>
                  <a:srgbClr val="000000"/>
                </a:solidFill>
                <a:ln w="9525">
                  <a:noFill/>
                  <a:round/>
                  <a:headEnd/>
                  <a:tailEnd/>
                </a:ln>
              </p:spPr>
              <p:txBody>
                <a:bodyPr/>
                <a:lstStyle/>
                <a:p>
                  <a:endParaRPr lang="en-US"/>
                </a:p>
              </p:txBody>
            </p:sp>
            <p:sp>
              <p:nvSpPr>
                <p:cNvPr id="59505" name="Freeform 110"/>
                <p:cNvSpPr>
                  <a:spLocks/>
                </p:cNvSpPr>
                <p:nvPr/>
              </p:nvSpPr>
              <p:spPr bwMode="auto">
                <a:xfrm>
                  <a:off x="3652" y="1725"/>
                  <a:ext cx="249" cy="186"/>
                </a:xfrm>
                <a:custGeom>
                  <a:avLst/>
                  <a:gdLst>
                    <a:gd name="T0" fmla="*/ 0 w 251"/>
                    <a:gd name="T1" fmla="*/ 225 h 179"/>
                    <a:gd name="T2" fmla="*/ 210 w 251"/>
                    <a:gd name="T3" fmla="*/ 0 h 179"/>
                    <a:gd name="T4" fmla="*/ 231 w 251"/>
                    <a:gd name="T5" fmla="*/ 45 h 179"/>
                    <a:gd name="T6" fmla="*/ 31 w 251"/>
                    <a:gd name="T7" fmla="*/ 263 h 179"/>
                    <a:gd name="T8" fmla="*/ 0 w 251"/>
                    <a:gd name="T9" fmla="*/ 225 h 179"/>
                    <a:gd name="T10" fmla="*/ 0 w 251"/>
                    <a:gd name="T11" fmla="*/ 225 h 179"/>
                    <a:gd name="T12" fmla="*/ 0 60000 65536"/>
                    <a:gd name="T13" fmla="*/ 0 60000 65536"/>
                    <a:gd name="T14" fmla="*/ 0 60000 65536"/>
                    <a:gd name="T15" fmla="*/ 0 60000 65536"/>
                    <a:gd name="T16" fmla="*/ 0 60000 65536"/>
                    <a:gd name="T17" fmla="*/ 0 60000 65536"/>
                    <a:gd name="T18" fmla="*/ 0 w 251"/>
                    <a:gd name="T19" fmla="*/ 0 h 179"/>
                    <a:gd name="T20" fmla="*/ 251 w 251"/>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51" h="179">
                      <a:moveTo>
                        <a:pt x="0" y="154"/>
                      </a:moveTo>
                      <a:lnTo>
                        <a:pt x="230" y="0"/>
                      </a:lnTo>
                      <a:lnTo>
                        <a:pt x="251" y="32"/>
                      </a:lnTo>
                      <a:lnTo>
                        <a:pt x="31" y="179"/>
                      </a:lnTo>
                      <a:lnTo>
                        <a:pt x="0" y="154"/>
                      </a:lnTo>
                      <a:close/>
                    </a:path>
                  </a:pathLst>
                </a:custGeom>
                <a:solidFill>
                  <a:srgbClr val="000000"/>
                </a:solidFill>
                <a:ln w="9525">
                  <a:noFill/>
                  <a:round/>
                  <a:headEnd/>
                  <a:tailEnd/>
                </a:ln>
              </p:spPr>
              <p:txBody>
                <a:bodyPr/>
                <a:lstStyle/>
                <a:p>
                  <a:endParaRPr lang="en-US"/>
                </a:p>
              </p:txBody>
            </p:sp>
            <p:sp>
              <p:nvSpPr>
                <p:cNvPr id="59506" name="Freeform 111"/>
                <p:cNvSpPr>
                  <a:spLocks/>
                </p:cNvSpPr>
                <p:nvPr/>
              </p:nvSpPr>
              <p:spPr bwMode="auto">
                <a:xfrm>
                  <a:off x="3686" y="2637"/>
                  <a:ext cx="708" cy="442"/>
                </a:xfrm>
                <a:custGeom>
                  <a:avLst/>
                  <a:gdLst>
                    <a:gd name="T0" fmla="*/ 0 w 710"/>
                    <a:gd name="T1" fmla="*/ 506 h 430"/>
                    <a:gd name="T2" fmla="*/ 660 w 710"/>
                    <a:gd name="T3" fmla="*/ 0 h 430"/>
                    <a:gd name="T4" fmla="*/ 690 w 710"/>
                    <a:gd name="T5" fmla="*/ 33 h 430"/>
                    <a:gd name="T6" fmla="*/ 3 w 710"/>
                    <a:gd name="T7" fmla="*/ 566 h 430"/>
                    <a:gd name="T8" fmla="*/ 0 w 710"/>
                    <a:gd name="T9" fmla="*/ 506 h 430"/>
                    <a:gd name="T10" fmla="*/ 0 w 710"/>
                    <a:gd name="T11" fmla="*/ 506 h 430"/>
                    <a:gd name="T12" fmla="*/ 0 60000 65536"/>
                    <a:gd name="T13" fmla="*/ 0 60000 65536"/>
                    <a:gd name="T14" fmla="*/ 0 60000 65536"/>
                    <a:gd name="T15" fmla="*/ 0 60000 65536"/>
                    <a:gd name="T16" fmla="*/ 0 60000 65536"/>
                    <a:gd name="T17" fmla="*/ 0 60000 65536"/>
                    <a:gd name="T18" fmla="*/ 0 w 710"/>
                    <a:gd name="T19" fmla="*/ 0 h 430"/>
                    <a:gd name="T20" fmla="*/ 710 w 710"/>
                    <a:gd name="T21" fmla="*/ 430 h 430"/>
                  </a:gdLst>
                  <a:ahLst/>
                  <a:cxnLst>
                    <a:cxn ang="T12">
                      <a:pos x="T0" y="T1"/>
                    </a:cxn>
                    <a:cxn ang="T13">
                      <a:pos x="T2" y="T3"/>
                    </a:cxn>
                    <a:cxn ang="T14">
                      <a:pos x="T4" y="T5"/>
                    </a:cxn>
                    <a:cxn ang="T15">
                      <a:pos x="T6" y="T7"/>
                    </a:cxn>
                    <a:cxn ang="T16">
                      <a:pos x="T8" y="T9"/>
                    </a:cxn>
                    <a:cxn ang="T17">
                      <a:pos x="T10" y="T11"/>
                    </a:cxn>
                  </a:cxnLst>
                  <a:rect l="T18" t="T19" r="T20" b="T21"/>
                  <a:pathLst>
                    <a:path w="710" h="430">
                      <a:moveTo>
                        <a:pt x="0" y="384"/>
                      </a:moveTo>
                      <a:lnTo>
                        <a:pt x="680" y="0"/>
                      </a:lnTo>
                      <a:lnTo>
                        <a:pt x="710" y="23"/>
                      </a:lnTo>
                      <a:lnTo>
                        <a:pt x="3" y="430"/>
                      </a:lnTo>
                      <a:lnTo>
                        <a:pt x="0" y="384"/>
                      </a:lnTo>
                      <a:close/>
                    </a:path>
                  </a:pathLst>
                </a:custGeom>
                <a:solidFill>
                  <a:srgbClr val="000000"/>
                </a:solidFill>
                <a:ln w="9525">
                  <a:noFill/>
                  <a:round/>
                  <a:headEnd/>
                  <a:tailEnd/>
                </a:ln>
              </p:spPr>
              <p:txBody>
                <a:bodyPr/>
                <a:lstStyle/>
                <a:p>
                  <a:endParaRPr lang="en-US"/>
                </a:p>
              </p:txBody>
            </p:sp>
            <p:sp>
              <p:nvSpPr>
                <p:cNvPr id="59507" name="Freeform 112"/>
                <p:cNvSpPr>
                  <a:spLocks/>
                </p:cNvSpPr>
                <p:nvPr/>
              </p:nvSpPr>
              <p:spPr bwMode="auto">
                <a:xfrm>
                  <a:off x="3116" y="3290"/>
                  <a:ext cx="71" cy="153"/>
                </a:xfrm>
                <a:custGeom>
                  <a:avLst/>
                  <a:gdLst>
                    <a:gd name="T0" fmla="*/ 5 w 72"/>
                    <a:gd name="T1" fmla="*/ 48 h 149"/>
                    <a:gd name="T2" fmla="*/ 7 w 72"/>
                    <a:gd name="T3" fmla="*/ 48 h 149"/>
                    <a:gd name="T4" fmla="*/ 15 w 72"/>
                    <a:gd name="T5" fmla="*/ 54 h 149"/>
                    <a:gd name="T6" fmla="*/ 20 w 72"/>
                    <a:gd name="T7" fmla="*/ 60 h 149"/>
                    <a:gd name="T8" fmla="*/ 24 w 72"/>
                    <a:gd name="T9" fmla="*/ 68 h 149"/>
                    <a:gd name="T10" fmla="*/ 30 w 72"/>
                    <a:gd name="T11" fmla="*/ 77 h 149"/>
                    <a:gd name="T12" fmla="*/ 36 w 72"/>
                    <a:gd name="T13" fmla="*/ 83 h 149"/>
                    <a:gd name="T14" fmla="*/ 36 w 72"/>
                    <a:gd name="T15" fmla="*/ 89 h 149"/>
                    <a:gd name="T16" fmla="*/ 36 w 72"/>
                    <a:gd name="T17" fmla="*/ 95 h 149"/>
                    <a:gd name="T18" fmla="*/ 36 w 72"/>
                    <a:gd name="T19" fmla="*/ 103 h 149"/>
                    <a:gd name="T20" fmla="*/ 36 w 72"/>
                    <a:gd name="T21" fmla="*/ 115 h 149"/>
                    <a:gd name="T22" fmla="*/ 34 w 72"/>
                    <a:gd name="T23" fmla="*/ 124 h 149"/>
                    <a:gd name="T24" fmla="*/ 28 w 72"/>
                    <a:gd name="T25" fmla="*/ 131 h 149"/>
                    <a:gd name="T26" fmla="*/ 22 w 72"/>
                    <a:gd name="T27" fmla="*/ 136 h 149"/>
                    <a:gd name="T28" fmla="*/ 19 w 72"/>
                    <a:gd name="T29" fmla="*/ 141 h 149"/>
                    <a:gd name="T30" fmla="*/ 11 w 72"/>
                    <a:gd name="T31" fmla="*/ 147 h 149"/>
                    <a:gd name="T32" fmla="*/ 5 w 72"/>
                    <a:gd name="T33" fmla="*/ 151 h 149"/>
                    <a:gd name="T34" fmla="*/ 11 w 72"/>
                    <a:gd name="T35" fmla="*/ 194 h 149"/>
                    <a:gd name="T36" fmla="*/ 13 w 72"/>
                    <a:gd name="T37" fmla="*/ 191 h 149"/>
                    <a:gd name="T38" fmla="*/ 20 w 72"/>
                    <a:gd name="T39" fmla="*/ 189 h 149"/>
                    <a:gd name="T40" fmla="*/ 24 w 72"/>
                    <a:gd name="T41" fmla="*/ 186 h 149"/>
                    <a:gd name="T42" fmla="*/ 30 w 72"/>
                    <a:gd name="T43" fmla="*/ 184 h 149"/>
                    <a:gd name="T44" fmla="*/ 36 w 72"/>
                    <a:gd name="T45" fmla="*/ 179 h 149"/>
                    <a:gd name="T46" fmla="*/ 36 w 72"/>
                    <a:gd name="T47" fmla="*/ 175 h 149"/>
                    <a:gd name="T48" fmla="*/ 37 w 72"/>
                    <a:gd name="T49" fmla="*/ 169 h 149"/>
                    <a:gd name="T50" fmla="*/ 45 w 72"/>
                    <a:gd name="T51" fmla="*/ 161 h 149"/>
                    <a:gd name="T52" fmla="*/ 48 w 72"/>
                    <a:gd name="T53" fmla="*/ 153 h 149"/>
                    <a:gd name="T54" fmla="*/ 54 w 72"/>
                    <a:gd name="T55" fmla="*/ 147 h 149"/>
                    <a:gd name="T56" fmla="*/ 58 w 72"/>
                    <a:gd name="T57" fmla="*/ 136 h 149"/>
                    <a:gd name="T58" fmla="*/ 60 w 72"/>
                    <a:gd name="T59" fmla="*/ 127 h 149"/>
                    <a:gd name="T60" fmla="*/ 62 w 72"/>
                    <a:gd name="T61" fmla="*/ 115 h 149"/>
                    <a:gd name="T62" fmla="*/ 62 w 72"/>
                    <a:gd name="T63" fmla="*/ 100 h 149"/>
                    <a:gd name="T64" fmla="*/ 60 w 72"/>
                    <a:gd name="T65" fmla="*/ 89 h 149"/>
                    <a:gd name="T66" fmla="*/ 56 w 72"/>
                    <a:gd name="T67" fmla="*/ 81 h 149"/>
                    <a:gd name="T68" fmla="*/ 52 w 72"/>
                    <a:gd name="T69" fmla="*/ 68 h 149"/>
                    <a:gd name="T70" fmla="*/ 48 w 72"/>
                    <a:gd name="T71" fmla="*/ 56 h 149"/>
                    <a:gd name="T72" fmla="*/ 41 w 72"/>
                    <a:gd name="T73" fmla="*/ 47 h 149"/>
                    <a:gd name="T74" fmla="*/ 36 w 72"/>
                    <a:gd name="T75" fmla="*/ 41 h 149"/>
                    <a:gd name="T76" fmla="*/ 36 w 72"/>
                    <a:gd name="T77" fmla="*/ 35 h 149"/>
                    <a:gd name="T78" fmla="*/ 34 w 72"/>
                    <a:gd name="T79" fmla="*/ 31 h 149"/>
                    <a:gd name="T80" fmla="*/ 26 w 72"/>
                    <a:gd name="T81" fmla="*/ 14 h 149"/>
                    <a:gd name="T82" fmla="*/ 20 w 72"/>
                    <a:gd name="T83" fmla="*/ 12 h 149"/>
                    <a:gd name="T84" fmla="*/ 13 w 72"/>
                    <a:gd name="T85" fmla="*/ 8 h 149"/>
                    <a:gd name="T86" fmla="*/ 9 w 72"/>
                    <a:gd name="T87" fmla="*/ 4 h 149"/>
                    <a:gd name="T88" fmla="*/ 1 w 72"/>
                    <a:gd name="T89" fmla="*/ 0 h 149"/>
                    <a:gd name="T90" fmla="*/ 0 w 72"/>
                    <a:gd name="T91" fmla="*/ 0 h 149"/>
                    <a:gd name="T92" fmla="*/ 5 w 72"/>
                    <a:gd name="T93" fmla="*/ 48 h 149"/>
                    <a:gd name="T94" fmla="*/ 5 w 72"/>
                    <a:gd name="T95" fmla="*/ 48 h 1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49"/>
                    <a:gd name="T146" fmla="*/ 72 w 72"/>
                    <a:gd name="T147" fmla="*/ 149 h 1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49">
                      <a:moveTo>
                        <a:pt x="5" y="38"/>
                      </a:moveTo>
                      <a:lnTo>
                        <a:pt x="7" y="38"/>
                      </a:lnTo>
                      <a:lnTo>
                        <a:pt x="15" y="44"/>
                      </a:lnTo>
                      <a:lnTo>
                        <a:pt x="20" y="48"/>
                      </a:lnTo>
                      <a:lnTo>
                        <a:pt x="24" y="52"/>
                      </a:lnTo>
                      <a:lnTo>
                        <a:pt x="30" y="57"/>
                      </a:lnTo>
                      <a:lnTo>
                        <a:pt x="36" y="63"/>
                      </a:lnTo>
                      <a:lnTo>
                        <a:pt x="38" y="69"/>
                      </a:lnTo>
                      <a:lnTo>
                        <a:pt x="39" y="75"/>
                      </a:lnTo>
                      <a:lnTo>
                        <a:pt x="39" y="80"/>
                      </a:lnTo>
                      <a:lnTo>
                        <a:pt x="38" y="88"/>
                      </a:lnTo>
                      <a:lnTo>
                        <a:pt x="34" y="94"/>
                      </a:lnTo>
                      <a:lnTo>
                        <a:pt x="28" y="101"/>
                      </a:lnTo>
                      <a:lnTo>
                        <a:pt x="22" y="105"/>
                      </a:lnTo>
                      <a:lnTo>
                        <a:pt x="19" y="109"/>
                      </a:lnTo>
                      <a:lnTo>
                        <a:pt x="11" y="113"/>
                      </a:lnTo>
                      <a:lnTo>
                        <a:pt x="5" y="116"/>
                      </a:lnTo>
                      <a:lnTo>
                        <a:pt x="11" y="149"/>
                      </a:lnTo>
                      <a:lnTo>
                        <a:pt x="13" y="147"/>
                      </a:lnTo>
                      <a:lnTo>
                        <a:pt x="20" y="145"/>
                      </a:lnTo>
                      <a:lnTo>
                        <a:pt x="24" y="143"/>
                      </a:lnTo>
                      <a:lnTo>
                        <a:pt x="30" y="141"/>
                      </a:lnTo>
                      <a:lnTo>
                        <a:pt x="36" y="137"/>
                      </a:lnTo>
                      <a:lnTo>
                        <a:pt x="43" y="134"/>
                      </a:lnTo>
                      <a:lnTo>
                        <a:pt x="47" y="130"/>
                      </a:lnTo>
                      <a:lnTo>
                        <a:pt x="55" y="124"/>
                      </a:lnTo>
                      <a:lnTo>
                        <a:pt x="58" y="118"/>
                      </a:lnTo>
                      <a:lnTo>
                        <a:pt x="64" y="113"/>
                      </a:lnTo>
                      <a:lnTo>
                        <a:pt x="68" y="105"/>
                      </a:lnTo>
                      <a:lnTo>
                        <a:pt x="70" y="97"/>
                      </a:lnTo>
                      <a:lnTo>
                        <a:pt x="72" y="88"/>
                      </a:lnTo>
                      <a:lnTo>
                        <a:pt x="72" y="78"/>
                      </a:lnTo>
                      <a:lnTo>
                        <a:pt x="70" y="69"/>
                      </a:lnTo>
                      <a:lnTo>
                        <a:pt x="66" y="61"/>
                      </a:lnTo>
                      <a:lnTo>
                        <a:pt x="62" y="52"/>
                      </a:lnTo>
                      <a:lnTo>
                        <a:pt x="58" y="46"/>
                      </a:lnTo>
                      <a:lnTo>
                        <a:pt x="51" y="37"/>
                      </a:lnTo>
                      <a:lnTo>
                        <a:pt x="45" y="31"/>
                      </a:lnTo>
                      <a:lnTo>
                        <a:pt x="39" y="25"/>
                      </a:lnTo>
                      <a:lnTo>
                        <a:pt x="34" y="21"/>
                      </a:lnTo>
                      <a:lnTo>
                        <a:pt x="26" y="14"/>
                      </a:lnTo>
                      <a:lnTo>
                        <a:pt x="20" y="12"/>
                      </a:lnTo>
                      <a:lnTo>
                        <a:pt x="13" y="8"/>
                      </a:lnTo>
                      <a:lnTo>
                        <a:pt x="9" y="4"/>
                      </a:lnTo>
                      <a:lnTo>
                        <a:pt x="1" y="0"/>
                      </a:lnTo>
                      <a:lnTo>
                        <a:pt x="0" y="0"/>
                      </a:lnTo>
                      <a:lnTo>
                        <a:pt x="5" y="38"/>
                      </a:lnTo>
                      <a:close/>
                    </a:path>
                  </a:pathLst>
                </a:custGeom>
                <a:solidFill>
                  <a:srgbClr val="FFFFFF"/>
                </a:solidFill>
                <a:ln w="9525">
                  <a:noFill/>
                  <a:round/>
                  <a:headEnd/>
                  <a:tailEnd/>
                </a:ln>
              </p:spPr>
              <p:txBody>
                <a:bodyPr/>
                <a:lstStyle/>
                <a:p>
                  <a:endParaRPr lang="en-US"/>
                </a:p>
              </p:txBody>
            </p:sp>
            <p:sp>
              <p:nvSpPr>
                <p:cNvPr id="59508" name="Freeform 113"/>
                <p:cNvSpPr>
                  <a:spLocks/>
                </p:cNvSpPr>
                <p:nvPr/>
              </p:nvSpPr>
              <p:spPr bwMode="auto">
                <a:xfrm>
                  <a:off x="3104" y="3306"/>
                  <a:ext cx="71" cy="155"/>
                </a:xfrm>
                <a:custGeom>
                  <a:avLst/>
                  <a:gdLst>
                    <a:gd name="T0" fmla="*/ 8 w 72"/>
                    <a:gd name="T1" fmla="*/ 51 h 150"/>
                    <a:gd name="T2" fmla="*/ 10 w 72"/>
                    <a:gd name="T3" fmla="*/ 51 h 150"/>
                    <a:gd name="T4" fmla="*/ 19 w 72"/>
                    <a:gd name="T5" fmla="*/ 61 h 150"/>
                    <a:gd name="T6" fmla="*/ 23 w 72"/>
                    <a:gd name="T7" fmla="*/ 67 h 150"/>
                    <a:gd name="T8" fmla="*/ 27 w 72"/>
                    <a:gd name="T9" fmla="*/ 73 h 150"/>
                    <a:gd name="T10" fmla="*/ 32 w 72"/>
                    <a:gd name="T11" fmla="*/ 78 h 150"/>
                    <a:gd name="T12" fmla="*/ 36 w 72"/>
                    <a:gd name="T13" fmla="*/ 85 h 150"/>
                    <a:gd name="T14" fmla="*/ 36 w 72"/>
                    <a:gd name="T15" fmla="*/ 94 h 150"/>
                    <a:gd name="T16" fmla="*/ 36 w 72"/>
                    <a:gd name="T17" fmla="*/ 106 h 150"/>
                    <a:gd name="T18" fmla="*/ 36 w 72"/>
                    <a:gd name="T19" fmla="*/ 113 h 150"/>
                    <a:gd name="T20" fmla="*/ 36 w 72"/>
                    <a:gd name="T21" fmla="*/ 123 h 150"/>
                    <a:gd name="T22" fmla="*/ 36 w 72"/>
                    <a:gd name="T23" fmla="*/ 131 h 150"/>
                    <a:gd name="T24" fmla="*/ 31 w 72"/>
                    <a:gd name="T25" fmla="*/ 142 h 150"/>
                    <a:gd name="T26" fmla="*/ 25 w 72"/>
                    <a:gd name="T27" fmla="*/ 148 h 150"/>
                    <a:gd name="T28" fmla="*/ 21 w 72"/>
                    <a:gd name="T29" fmla="*/ 153 h 150"/>
                    <a:gd name="T30" fmla="*/ 13 w 72"/>
                    <a:gd name="T31" fmla="*/ 158 h 150"/>
                    <a:gd name="T32" fmla="*/ 8 w 72"/>
                    <a:gd name="T33" fmla="*/ 163 h 150"/>
                    <a:gd name="T34" fmla="*/ 12 w 72"/>
                    <a:gd name="T35" fmla="*/ 209 h 150"/>
                    <a:gd name="T36" fmla="*/ 13 w 72"/>
                    <a:gd name="T37" fmla="*/ 205 h 150"/>
                    <a:gd name="T38" fmla="*/ 21 w 72"/>
                    <a:gd name="T39" fmla="*/ 199 h 150"/>
                    <a:gd name="T40" fmla="*/ 25 w 72"/>
                    <a:gd name="T41" fmla="*/ 197 h 150"/>
                    <a:gd name="T42" fmla="*/ 32 w 72"/>
                    <a:gd name="T43" fmla="*/ 195 h 150"/>
                    <a:gd name="T44" fmla="*/ 36 w 72"/>
                    <a:gd name="T45" fmla="*/ 191 h 150"/>
                    <a:gd name="T46" fmla="*/ 36 w 72"/>
                    <a:gd name="T47" fmla="*/ 185 h 150"/>
                    <a:gd name="T48" fmla="*/ 40 w 72"/>
                    <a:gd name="T49" fmla="*/ 179 h 150"/>
                    <a:gd name="T50" fmla="*/ 45 w 72"/>
                    <a:gd name="T51" fmla="*/ 173 h 150"/>
                    <a:gd name="T52" fmla="*/ 51 w 72"/>
                    <a:gd name="T53" fmla="*/ 163 h 150"/>
                    <a:gd name="T54" fmla="*/ 57 w 72"/>
                    <a:gd name="T55" fmla="*/ 156 h 150"/>
                    <a:gd name="T56" fmla="*/ 59 w 72"/>
                    <a:gd name="T57" fmla="*/ 145 h 150"/>
                    <a:gd name="T58" fmla="*/ 60 w 72"/>
                    <a:gd name="T59" fmla="*/ 134 h 150"/>
                    <a:gd name="T60" fmla="*/ 62 w 72"/>
                    <a:gd name="T61" fmla="*/ 123 h 150"/>
                    <a:gd name="T62" fmla="*/ 62 w 72"/>
                    <a:gd name="T63" fmla="*/ 111 h 150"/>
                    <a:gd name="T64" fmla="*/ 60 w 72"/>
                    <a:gd name="T65" fmla="*/ 97 h 150"/>
                    <a:gd name="T66" fmla="*/ 57 w 72"/>
                    <a:gd name="T67" fmla="*/ 84 h 150"/>
                    <a:gd name="T68" fmla="*/ 53 w 72"/>
                    <a:gd name="T69" fmla="*/ 73 h 150"/>
                    <a:gd name="T70" fmla="*/ 49 w 72"/>
                    <a:gd name="T71" fmla="*/ 65 h 150"/>
                    <a:gd name="T72" fmla="*/ 43 w 72"/>
                    <a:gd name="T73" fmla="*/ 46 h 150"/>
                    <a:gd name="T74" fmla="*/ 36 w 72"/>
                    <a:gd name="T75" fmla="*/ 40 h 150"/>
                    <a:gd name="T76" fmla="*/ 36 w 72"/>
                    <a:gd name="T77" fmla="*/ 34 h 150"/>
                    <a:gd name="T78" fmla="*/ 34 w 72"/>
                    <a:gd name="T79" fmla="*/ 31 h 150"/>
                    <a:gd name="T80" fmla="*/ 27 w 72"/>
                    <a:gd name="T81" fmla="*/ 13 h 150"/>
                    <a:gd name="T82" fmla="*/ 21 w 72"/>
                    <a:gd name="T83" fmla="*/ 11 h 150"/>
                    <a:gd name="T84" fmla="*/ 15 w 72"/>
                    <a:gd name="T85" fmla="*/ 7 h 150"/>
                    <a:gd name="T86" fmla="*/ 12 w 72"/>
                    <a:gd name="T87" fmla="*/ 5 h 150"/>
                    <a:gd name="T88" fmla="*/ 4 w 72"/>
                    <a:gd name="T89" fmla="*/ 0 h 150"/>
                    <a:gd name="T90" fmla="*/ 0 w 72"/>
                    <a:gd name="T91" fmla="*/ 0 h 150"/>
                    <a:gd name="T92" fmla="*/ 8 w 72"/>
                    <a:gd name="T93" fmla="*/ 51 h 150"/>
                    <a:gd name="T94" fmla="*/ 8 w 72"/>
                    <a:gd name="T95" fmla="*/ 51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50"/>
                    <a:gd name="T146" fmla="*/ 72 w 72"/>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50">
                      <a:moveTo>
                        <a:pt x="8" y="38"/>
                      </a:moveTo>
                      <a:lnTo>
                        <a:pt x="10" y="38"/>
                      </a:lnTo>
                      <a:lnTo>
                        <a:pt x="19" y="43"/>
                      </a:lnTo>
                      <a:lnTo>
                        <a:pt x="23" y="47"/>
                      </a:lnTo>
                      <a:lnTo>
                        <a:pt x="27" y="53"/>
                      </a:lnTo>
                      <a:lnTo>
                        <a:pt x="32" y="57"/>
                      </a:lnTo>
                      <a:lnTo>
                        <a:pt x="38" y="62"/>
                      </a:lnTo>
                      <a:lnTo>
                        <a:pt x="40" y="68"/>
                      </a:lnTo>
                      <a:lnTo>
                        <a:pt x="42" y="76"/>
                      </a:lnTo>
                      <a:lnTo>
                        <a:pt x="42" y="81"/>
                      </a:lnTo>
                      <a:lnTo>
                        <a:pt x="42" y="89"/>
                      </a:lnTo>
                      <a:lnTo>
                        <a:pt x="36" y="95"/>
                      </a:lnTo>
                      <a:lnTo>
                        <a:pt x="31" y="102"/>
                      </a:lnTo>
                      <a:lnTo>
                        <a:pt x="25" y="106"/>
                      </a:lnTo>
                      <a:lnTo>
                        <a:pt x="21" y="110"/>
                      </a:lnTo>
                      <a:lnTo>
                        <a:pt x="13" y="114"/>
                      </a:lnTo>
                      <a:lnTo>
                        <a:pt x="8" y="118"/>
                      </a:lnTo>
                      <a:lnTo>
                        <a:pt x="12" y="150"/>
                      </a:lnTo>
                      <a:lnTo>
                        <a:pt x="13" y="148"/>
                      </a:lnTo>
                      <a:lnTo>
                        <a:pt x="21" y="144"/>
                      </a:lnTo>
                      <a:lnTo>
                        <a:pt x="25" y="142"/>
                      </a:lnTo>
                      <a:lnTo>
                        <a:pt x="32" y="140"/>
                      </a:lnTo>
                      <a:lnTo>
                        <a:pt x="38" y="137"/>
                      </a:lnTo>
                      <a:lnTo>
                        <a:pt x="44" y="133"/>
                      </a:lnTo>
                      <a:lnTo>
                        <a:pt x="50" y="129"/>
                      </a:lnTo>
                      <a:lnTo>
                        <a:pt x="55" y="125"/>
                      </a:lnTo>
                      <a:lnTo>
                        <a:pt x="61" y="118"/>
                      </a:lnTo>
                      <a:lnTo>
                        <a:pt x="67" y="112"/>
                      </a:lnTo>
                      <a:lnTo>
                        <a:pt x="69" y="104"/>
                      </a:lnTo>
                      <a:lnTo>
                        <a:pt x="70" y="97"/>
                      </a:lnTo>
                      <a:lnTo>
                        <a:pt x="72" y="89"/>
                      </a:lnTo>
                      <a:lnTo>
                        <a:pt x="72" y="80"/>
                      </a:lnTo>
                      <a:lnTo>
                        <a:pt x="70" y="70"/>
                      </a:lnTo>
                      <a:lnTo>
                        <a:pt x="67" y="61"/>
                      </a:lnTo>
                      <a:lnTo>
                        <a:pt x="63" y="53"/>
                      </a:lnTo>
                      <a:lnTo>
                        <a:pt x="59" y="45"/>
                      </a:lnTo>
                      <a:lnTo>
                        <a:pt x="53" y="36"/>
                      </a:lnTo>
                      <a:lnTo>
                        <a:pt x="46" y="30"/>
                      </a:lnTo>
                      <a:lnTo>
                        <a:pt x="40" y="24"/>
                      </a:lnTo>
                      <a:lnTo>
                        <a:pt x="34" y="21"/>
                      </a:lnTo>
                      <a:lnTo>
                        <a:pt x="27" y="13"/>
                      </a:lnTo>
                      <a:lnTo>
                        <a:pt x="21" y="11"/>
                      </a:lnTo>
                      <a:lnTo>
                        <a:pt x="15" y="7"/>
                      </a:lnTo>
                      <a:lnTo>
                        <a:pt x="12" y="5"/>
                      </a:lnTo>
                      <a:lnTo>
                        <a:pt x="4" y="0"/>
                      </a:lnTo>
                      <a:lnTo>
                        <a:pt x="0" y="0"/>
                      </a:lnTo>
                      <a:lnTo>
                        <a:pt x="8" y="38"/>
                      </a:lnTo>
                      <a:close/>
                    </a:path>
                  </a:pathLst>
                </a:custGeom>
                <a:solidFill>
                  <a:srgbClr val="000000"/>
                </a:solidFill>
                <a:ln w="9525">
                  <a:noFill/>
                  <a:round/>
                  <a:headEnd/>
                  <a:tailEnd/>
                </a:ln>
              </p:spPr>
              <p:txBody>
                <a:bodyPr/>
                <a:lstStyle/>
                <a:p>
                  <a:endParaRPr lang="en-US"/>
                </a:p>
              </p:txBody>
            </p:sp>
            <p:sp>
              <p:nvSpPr>
                <p:cNvPr id="59509" name="Freeform 114"/>
                <p:cNvSpPr>
                  <a:spLocks/>
                </p:cNvSpPr>
                <p:nvPr/>
              </p:nvSpPr>
              <p:spPr bwMode="auto">
                <a:xfrm>
                  <a:off x="4254" y="2553"/>
                  <a:ext cx="870" cy="898"/>
                </a:xfrm>
                <a:custGeom>
                  <a:avLst/>
                  <a:gdLst>
                    <a:gd name="T0" fmla="*/ 28 w 872"/>
                    <a:gd name="T1" fmla="*/ 0 h 871"/>
                    <a:gd name="T2" fmla="*/ 40 w 872"/>
                    <a:gd name="T3" fmla="*/ 6 h 871"/>
                    <a:gd name="T4" fmla="*/ 57 w 872"/>
                    <a:gd name="T5" fmla="*/ 16 h 871"/>
                    <a:gd name="T6" fmla="*/ 70 w 872"/>
                    <a:gd name="T7" fmla="*/ 31 h 871"/>
                    <a:gd name="T8" fmla="*/ 85 w 872"/>
                    <a:gd name="T9" fmla="*/ 41 h 871"/>
                    <a:gd name="T10" fmla="*/ 104 w 872"/>
                    <a:gd name="T11" fmla="*/ 51 h 871"/>
                    <a:gd name="T12" fmla="*/ 125 w 872"/>
                    <a:gd name="T13" fmla="*/ 72 h 871"/>
                    <a:gd name="T14" fmla="*/ 148 w 872"/>
                    <a:gd name="T15" fmla="*/ 87 h 871"/>
                    <a:gd name="T16" fmla="*/ 171 w 872"/>
                    <a:gd name="T17" fmla="*/ 106 h 871"/>
                    <a:gd name="T18" fmla="*/ 197 w 872"/>
                    <a:gd name="T19" fmla="*/ 130 h 871"/>
                    <a:gd name="T20" fmla="*/ 218 w 872"/>
                    <a:gd name="T21" fmla="*/ 154 h 871"/>
                    <a:gd name="T22" fmla="*/ 244 w 872"/>
                    <a:gd name="T23" fmla="*/ 178 h 871"/>
                    <a:gd name="T24" fmla="*/ 273 w 872"/>
                    <a:gd name="T25" fmla="*/ 208 h 871"/>
                    <a:gd name="T26" fmla="*/ 305 w 872"/>
                    <a:gd name="T27" fmla="*/ 238 h 871"/>
                    <a:gd name="T28" fmla="*/ 338 w 872"/>
                    <a:gd name="T29" fmla="*/ 271 h 871"/>
                    <a:gd name="T30" fmla="*/ 370 w 872"/>
                    <a:gd name="T31" fmla="*/ 305 h 871"/>
                    <a:gd name="T32" fmla="*/ 404 w 872"/>
                    <a:gd name="T33" fmla="*/ 341 h 871"/>
                    <a:gd name="T34" fmla="*/ 438 w 872"/>
                    <a:gd name="T35" fmla="*/ 384 h 871"/>
                    <a:gd name="T36" fmla="*/ 473 w 872"/>
                    <a:gd name="T37" fmla="*/ 424 h 871"/>
                    <a:gd name="T38" fmla="*/ 507 w 872"/>
                    <a:gd name="T39" fmla="*/ 468 h 871"/>
                    <a:gd name="T40" fmla="*/ 541 w 872"/>
                    <a:gd name="T41" fmla="*/ 514 h 871"/>
                    <a:gd name="T42" fmla="*/ 577 w 872"/>
                    <a:gd name="T43" fmla="*/ 563 h 871"/>
                    <a:gd name="T44" fmla="*/ 611 w 872"/>
                    <a:gd name="T45" fmla="*/ 611 h 871"/>
                    <a:gd name="T46" fmla="*/ 644 w 872"/>
                    <a:gd name="T47" fmla="*/ 664 h 871"/>
                    <a:gd name="T48" fmla="*/ 670 w 872"/>
                    <a:gd name="T49" fmla="*/ 720 h 871"/>
                    <a:gd name="T50" fmla="*/ 704 w 872"/>
                    <a:gd name="T51" fmla="*/ 777 h 871"/>
                    <a:gd name="T52" fmla="*/ 736 w 872"/>
                    <a:gd name="T53" fmla="*/ 838 h 871"/>
                    <a:gd name="T54" fmla="*/ 769 w 872"/>
                    <a:gd name="T55" fmla="*/ 902 h 871"/>
                    <a:gd name="T56" fmla="*/ 799 w 872"/>
                    <a:gd name="T57" fmla="*/ 966 h 871"/>
                    <a:gd name="T58" fmla="*/ 831 w 872"/>
                    <a:gd name="T59" fmla="*/ 1032 h 871"/>
                    <a:gd name="T60" fmla="*/ 852 w 872"/>
                    <a:gd name="T61" fmla="*/ 1182 h 871"/>
                    <a:gd name="T62" fmla="*/ 846 w 872"/>
                    <a:gd name="T63" fmla="*/ 1171 h 871"/>
                    <a:gd name="T64" fmla="*/ 843 w 872"/>
                    <a:gd name="T65" fmla="*/ 1162 h 871"/>
                    <a:gd name="T66" fmla="*/ 837 w 872"/>
                    <a:gd name="T67" fmla="*/ 1146 h 871"/>
                    <a:gd name="T68" fmla="*/ 827 w 872"/>
                    <a:gd name="T69" fmla="*/ 1127 h 871"/>
                    <a:gd name="T70" fmla="*/ 818 w 872"/>
                    <a:gd name="T71" fmla="*/ 1101 h 871"/>
                    <a:gd name="T72" fmla="*/ 807 w 872"/>
                    <a:gd name="T73" fmla="*/ 1076 h 871"/>
                    <a:gd name="T74" fmla="*/ 795 w 872"/>
                    <a:gd name="T75" fmla="*/ 1049 h 871"/>
                    <a:gd name="T76" fmla="*/ 780 w 872"/>
                    <a:gd name="T77" fmla="*/ 1016 h 871"/>
                    <a:gd name="T78" fmla="*/ 763 w 872"/>
                    <a:gd name="T79" fmla="*/ 982 h 871"/>
                    <a:gd name="T80" fmla="*/ 744 w 872"/>
                    <a:gd name="T81" fmla="*/ 944 h 871"/>
                    <a:gd name="T82" fmla="*/ 725 w 872"/>
                    <a:gd name="T83" fmla="*/ 904 h 871"/>
                    <a:gd name="T84" fmla="*/ 702 w 872"/>
                    <a:gd name="T85" fmla="*/ 863 h 871"/>
                    <a:gd name="T86" fmla="*/ 681 w 872"/>
                    <a:gd name="T87" fmla="*/ 822 h 871"/>
                    <a:gd name="T88" fmla="*/ 656 w 872"/>
                    <a:gd name="T89" fmla="*/ 775 h 871"/>
                    <a:gd name="T90" fmla="*/ 640 w 872"/>
                    <a:gd name="T91" fmla="*/ 731 h 871"/>
                    <a:gd name="T92" fmla="*/ 611 w 872"/>
                    <a:gd name="T93" fmla="*/ 685 h 871"/>
                    <a:gd name="T94" fmla="*/ 581 w 872"/>
                    <a:gd name="T95" fmla="*/ 637 h 871"/>
                    <a:gd name="T96" fmla="*/ 549 w 872"/>
                    <a:gd name="T97" fmla="*/ 592 h 871"/>
                    <a:gd name="T98" fmla="*/ 516 w 872"/>
                    <a:gd name="T99" fmla="*/ 545 h 871"/>
                    <a:gd name="T100" fmla="*/ 480 w 872"/>
                    <a:gd name="T101" fmla="*/ 496 h 871"/>
                    <a:gd name="T102" fmla="*/ 444 w 872"/>
                    <a:gd name="T103" fmla="*/ 450 h 871"/>
                    <a:gd name="T104" fmla="*/ 406 w 872"/>
                    <a:gd name="T105" fmla="*/ 402 h 871"/>
                    <a:gd name="T106" fmla="*/ 366 w 872"/>
                    <a:gd name="T107" fmla="*/ 359 h 871"/>
                    <a:gd name="T108" fmla="*/ 324 w 872"/>
                    <a:gd name="T109" fmla="*/ 313 h 871"/>
                    <a:gd name="T110" fmla="*/ 281 w 872"/>
                    <a:gd name="T111" fmla="*/ 271 h 871"/>
                    <a:gd name="T112" fmla="*/ 235 w 872"/>
                    <a:gd name="T113" fmla="*/ 228 h 871"/>
                    <a:gd name="T114" fmla="*/ 199 w 872"/>
                    <a:gd name="T115" fmla="*/ 191 h 871"/>
                    <a:gd name="T116" fmla="*/ 152 w 872"/>
                    <a:gd name="T117" fmla="*/ 154 h 871"/>
                    <a:gd name="T118" fmla="*/ 102 w 872"/>
                    <a:gd name="T119" fmla="*/ 119 h 871"/>
                    <a:gd name="T120" fmla="*/ 51 w 872"/>
                    <a:gd name="T121" fmla="*/ 84 h 871"/>
                    <a:gd name="T122" fmla="*/ 0 w 872"/>
                    <a:gd name="T123" fmla="*/ 55 h 871"/>
                    <a:gd name="T124" fmla="*/ 28 w 872"/>
                    <a:gd name="T125" fmla="*/ 0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2"/>
                    <a:gd name="T190" fmla="*/ 0 h 871"/>
                    <a:gd name="T191" fmla="*/ 872 w 872"/>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2" h="871">
                      <a:moveTo>
                        <a:pt x="28" y="0"/>
                      </a:moveTo>
                      <a:lnTo>
                        <a:pt x="28" y="0"/>
                      </a:lnTo>
                      <a:lnTo>
                        <a:pt x="34" y="4"/>
                      </a:lnTo>
                      <a:lnTo>
                        <a:pt x="40" y="6"/>
                      </a:lnTo>
                      <a:lnTo>
                        <a:pt x="51" y="12"/>
                      </a:lnTo>
                      <a:lnTo>
                        <a:pt x="57" y="16"/>
                      </a:lnTo>
                      <a:lnTo>
                        <a:pt x="62" y="18"/>
                      </a:lnTo>
                      <a:lnTo>
                        <a:pt x="70" y="21"/>
                      </a:lnTo>
                      <a:lnTo>
                        <a:pt x="78" y="27"/>
                      </a:lnTo>
                      <a:lnTo>
                        <a:pt x="85" y="31"/>
                      </a:lnTo>
                      <a:lnTo>
                        <a:pt x="95" y="35"/>
                      </a:lnTo>
                      <a:lnTo>
                        <a:pt x="104" y="40"/>
                      </a:lnTo>
                      <a:lnTo>
                        <a:pt x="116" y="46"/>
                      </a:lnTo>
                      <a:lnTo>
                        <a:pt x="125" y="52"/>
                      </a:lnTo>
                      <a:lnTo>
                        <a:pt x="137" y="58"/>
                      </a:lnTo>
                      <a:lnTo>
                        <a:pt x="148" y="65"/>
                      </a:lnTo>
                      <a:lnTo>
                        <a:pt x="159" y="71"/>
                      </a:lnTo>
                      <a:lnTo>
                        <a:pt x="171" y="78"/>
                      </a:lnTo>
                      <a:lnTo>
                        <a:pt x="184" y="88"/>
                      </a:lnTo>
                      <a:lnTo>
                        <a:pt x="197" y="96"/>
                      </a:lnTo>
                      <a:lnTo>
                        <a:pt x="213" y="105"/>
                      </a:lnTo>
                      <a:lnTo>
                        <a:pt x="226" y="113"/>
                      </a:lnTo>
                      <a:lnTo>
                        <a:pt x="239" y="122"/>
                      </a:lnTo>
                      <a:lnTo>
                        <a:pt x="254" y="132"/>
                      </a:lnTo>
                      <a:lnTo>
                        <a:pt x="270" y="143"/>
                      </a:lnTo>
                      <a:lnTo>
                        <a:pt x="283" y="153"/>
                      </a:lnTo>
                      <a:lnTo>
                        <a:pt x="300" y="164"/>
                      </a:lnTo>
                      <a:lnTo>
                        <a:pt x="315" y="175"/>
                      </a:lnTo>
                      <a:lnTo>
                        <a:pt x="332" y="189"/>
                      </a:lnTo>
                      <a:lnTo>
                        <a:pt x="348" y="200"/>
                      </a:lnTo>
                      <a:lnTo>
                        <a:pt x="363" y="212"/>
                      </a:lnTo>
                      <a:lnTo>
                        <a:pt x="380" y="225"/>
                      </a:lnTo>
                      <a:lnTo>
                        <a:pt x="397" y="238"/>
                      </a:lnTo>
                      <a:lnTo>
                        <a:pt x="414" y="251"/>
                      </a:lnTo>
                      <a:lnTo>
                        <a:pt x="431" y="267"/>
                      </a:lnTo>
                      <a:lnTo>
                        <a:pt x="448" y="282"/>
                      </a:lnTo>
                      <a:lnTo>
                        <a:pt x="465" y="297"/>
                      </a:lnTo>
                      <a:lnTo>
                        <a:pt x="483" y="312"/>
                      </a:lnTo>
                      <a:lnTo>
                        <a:pt x="500" y="328"/>
                      </a:lnTo>
                      <a:lnTo>
                        <a:pt x="517" y="345"/>
                      </a:lnTo>
                      <a:lnTo>
                        <a:pt x="536" y="362"/>
                      </a:lnTo>
                      <a:lnTo>
                        <a:pt x="551" y="379"/>
                      </a:lnTo>
                      <a:lnTo>
                        <a:pt x="570" y="396"/>
                      </a:lnTo>
                      <a:lnTo>
                        <a:pt x="587" y="415"/>
                      </a:lnTo>
                      <a:lnTo>
                        <a:pt x="606" y="432"/>
                      </a:lnTo>
                      <a:lnTo>
                        <a:pt x="621" y="451"/>
                      </a:lnTo>
                      <a:lnTo>
                        <a:pt x="640" y="470"/>
                      </a:lnTo>
                      <a:lnTo>
                        <a:pt x="655" y="489"/>
                      </a:lnTo>
                      <a:lnTo>
                        <a:pt x="673" y="510"/>
                      </a:lnTo>
                      <a:lnTo>
                        <a:pt x="690" y="531"/>
                      </a:lnTo>
                      <a:lnTo>
                        <a:pt x="707" y="552"/>
                      </a:lnTo>
                      <a:lnTo>
                        <a:pt x="724" y="573"/>
                      </a:lnTo>
                      <a:lnTo>
                        <a:pt x="741" y="596"/>
                      </a:lnTo>
                      <a:lnTo>
                        <a:pt x="756" y="618"/>
                      </a:lnTo>
                      <a:lnTo>
                        <a:pt x="773" y="641"/>
                      </a:lnTo>
                      <a:lnTo>
                        <a:pt x="789" y="664"/>
                      </a:lnTo>
                      <a:lnTo>
                        <a:pt x="806" y="689"/>
                      </a:lnTo>
                      <a:lnTo>
                        <a:pt x="819" y="712"/>
                      </a:lnTo>
                      <a:lnTo>
                        <a:pt x="836" y="736"/>
                      </a:lnTo>
                      <a:lnTo>
                        <a:pt x="851" y="761"/>
                      </a:lnTo>
                      <a:lnTo>
                        <a:pt x="866" y="788"/>
                      </a:lnTo>
                      <a:lnTo>
                        <a:pt x="872" y="871"/>
                      </a:lnTo>
                      <a:lnTo>
                        <a:pt x="868" y="869"/>
                      </a:lnTo>
                      <a:lnTo>
                        <a:pt x="866" y="864"/>
                      </a:lnTo>
                      <a:lnTo>
                        <a:pt x="865" y="860"/>
                      </a:lnTo>
                      <a:lnTo>
                        <a:pt x="863" y="856"/>
                      </a:lnTo>
                      <a:lnTo>
                        <a:pt x="859" y="850"/>
                      </a:lnTo>
                      <a:lnTo>
                        <a:pt x="857" y="845"/>
                      </a:lnTo>
                      <a:lnTo>
                        <a:pt x="851" y="837"/>
                      </a:lnTo>
                      <a:lnTo>
                        <a:pt x="847" y="830"/>
                      </a:lnTo>
                      <a:lnTo>
                        <a:pt x="842" y="822"/>
                      </a:lnTo>
                      <a:lnTo>
                        <a:pt x="838" y="812"/>
                      </a:lnTo>
                      <a:lnTo>
                        <a:pt x="832" y="803"/>
                      </a:lnTo>
                      <a:lnTo>
                        <a:pt x="827" y="793"/>
                      </a:lnTo>
                      <a:lnTo>
                        <a:pt x="821" y="784"/>
                      </a:lnTo>
                      <a:lnTo>
                        <a:pt x="815" y="772"/>
                      </a:lnTo>
                      <a:lnTo>
                        <a:pt x="806" y="761"/>
                      </a:lnTo>
                      <a:lnTo>
                        <a:pt x="800" y="748"/>
                      </a:lnTo>
                      <a:lnTo>
                        <a:pt x="790" y="734"/>
                      </a:lnTo>
                      <a:lnTo>
                        <a:pt x="783" y="723"/>
                      </a:lnTo>
                      <a:lnTo>
                        <a:pt x="773" y="708"/>
                      </a:lnTo>
                      <a:lnTo>
                        <a:pt x="764" y="695"/>
                      </a:lnTo>
                      <a:lnTo>
                        <a:pt x="754" y="679"/>
                      </a:lnTo>
                      <a:lnTo>
                        <a:pt x="745" y="666"/>
                      </a:lnTo>
                      <a:lnTo>
                        <a:pt x="733" y="651"/>
                      </a:lnTo>
                      <a:lnTo>
                        <a:pt x="722" y="636"/>
                      </a:lnTo>
                      <a:lnTo>
                        <a:pt x="712" y="620"/>
                      </a:lnTo>
                      <a:lnTo>
                        <a:pt x="701" y="605"/>
                      </a:lnTo>
                      <a:lnTo>
                        <a:pt x="688" y="588"/>
                      </a:lnTo>
                      <a:lnTo>
                        <a:pt x="676" y="571"/>
                      </a:lnTo>
                      <a:lnTo>
                        <a:pt x="663" y="556"/>
                      </a:lnTo>
                      <a:lnTo>
                        <a:pt x="650" y="539"/>
                      </a:lnTo>
                      <a:lnTo>
                        <a:pt x="635" y="521"/>
                      </a:lnTo>
                      <a:lnTo>
                        <a:pt x="621" y="504"/>
                      </a:lnTo>
                      <a:lnTo>
                        <a:pt x="606" y="487"/>
                      </a:lnTo>
                      <a:lnTo>
                        <a:pt x="591" y="470"/>
                      </a:lnTo>
                      <a:lnTo>
                        <a:pt x="574" y="453"/>
                      </a:lnTo>
                      <a:lnTo>
                        <a:pt x="559" y="436"/>
                      </a:lnTo>
                      <a:lnTo>
                        <a:pt x="543" y="417"/>
                      </a:lnTo>
                      <a:lnTo>
                        <a:pt x="526" y="402"/>
                      </a:lnTo>
                      <a:lnTo>
                        <a:pt x="507" y="383"/>
                      </a:lnTo>
                      <a:lnTo>
                        <a:pt x="490" y="366"/>
                      </a:lnTo>
                      <a:lnTo>
                        <a:pt x="471" y="347"/>
                      </a:lnTo>
                      <a:lnTo>
                        <a:pt x="454" y="331"/>
                      </a:lnTo>
                      <a:lnTo>
                        <a:pt x="435" y="312"/>
                      </a:lnTo>
                      <a:lnTo>
                        <a:pt x="416" y="297"/>
                      </a:lnTo>
                      <a:lnTo>
                        <a:pt x="397" y="280"/>
                      </a:lnTo>
                      <a:lnTo>
                        <a:pt x="376" y="265"/>
                      </a:lnTo>
                      <a:lnTo>
                        <a:pt x="355" y="248"/>
                      </a:lnTo>
                      <a:lnTo>
                        <a:pt x="334" y="231"/>
                      </a:lnTo>
                      <a:lnTo>
                        <a:pt x="313" y="215"/>
                      </a:lnTo>
                      <a:lnTo>
                        <a:pt x="291" y="200"/>
                      </a:lnTo>
                      <a:lnTo>
                        <a:pt x="268" y="185"/>
                      </a:lnTo>
                      <a:lnTo>
                        <a:pt x="245" y="168"/>
                      </a:lnTo>
                      <a:lnTo>
                        <a:pt x="222" y="154"/>
                      </a:lnTo>
                      <a:lnTo>
                        <a:pt x="199" y="141"/>
                      </a:lnTo>
                      <a:lnTo>
                        <a:pt x="177" y="126"/>
                      </a:lnTo>
                      <a:lnTo>
                        <a:pt x="152" y="113"/>
                      </a:lnTo>
                      <a:lnTo>
                        <a:pt x="127" y="99"/>
                      </a:lnTo>
                      <a:lnTo>
                        <a:pt x="102" y="88"/>
                      </a:lnTo>
                      <a:lnTo>
                        <a:pt x="76" y="75"/>
                      </a:lnTo>
                      <a:lnTo>
                        <a:pt x="51" y="63"/>
                      </a:lnTo>
                      <a:lnTo>
                        <a:pt x="24" y="52"/>
                      </a:lnTo>
                      <a:lnTo>
                        <a:pt x="0" y="42"/>
                      </a:lnTo>
                      <a:lnTo>
                        <a:pt x="28" y="0"/>
                      </a:lnTo>
                      <a:close/>
                    </a:path>
                  </a:pathLst>
                </a:custGeom>
                <a:solidFill>
                  <a:srgbClr val="FFFFFF"/>
                </a:solidFill>
                <a:ln w="9525">
                  <a:noFill/>
                  <a:round/>
                  <a:headEnd/>
                  <a:tailEnd/>
                </a:ln>
              </p:spPr>
              <p:txBody>
                <a:bodyPr/>
                <a:lstStyle/>
                <a:p>
                  <a:endParaRPr lang="en-US"/>
                </a:p>
              </p:txBody>
            </p:sp>
            <p:sp>
              <p:nvSpPr>
                <p:cNvPr id="59510" name="Freeform 115"/>
                <p:cNvSpPr>
                  <a:spLocks/>
                </p:cNvSpPr>
                <p:nvPr/>
              </p:nvSpPr>
              <p:spPr bwMode="auto">
                <a:xfrm>
                  <a:off x="4236" y="2573"/>
                  <a:ext cx="872" cy="901"/>
                </a:xfrm>
                <a:custGeom>
                  <a:avLst/>
                  <a:gdLst>
                    <a:gd name="T0" fmla="*/ 28 w 872"/>
                    <a:gd name="T1" fmla="*/ 0 h 871"/>
                    <a:gd name="T2" fmla="*/ 40 w 872"/>
                    <a:gd name="T3" fmla="*/ 6 h 871"/>
                    <a:gd name="T4" fmla="*/ 55 w 872"/>
                    <a:gd name="T5" fmla="*/ 14 h 871"/>
                    <a:gd name="T6" fmla="*/ 68 w 872"/>
                    <a:gd name="T7" fmla="*/ 29 h 871"/>
                    <a:gd name="T8" fmla="*/ 85 w 872"/>
                    <a:gd name="T9" fmla="*/ 39 h 871"/>
                    <a:gd name="T10" fmla="*/ 104 w 872"/>
                    <a:gd name="T11" fmla="*/ 52 h 871"/>
                    <a:gd name="T12" fmla="*/ 125 w 872"/>
                    <a:gd name="T13" fmla="*/ 70 h 871"/>
                    <a:gd name="T14" fmla="*/ 148 w 872"/>
                    <a:gd name="T15" fmla="*/ 88 h 871"/>
                    <a:gd name="T16" fmla="*/ 171 w 872"/>
                    <a:gd name="T17" fmla="*/ 110 h 871"/>
                    <a:gd name="T18" fmla="*/ 197 w 872"/>
                    <a:gd name="T19" fmla="*/ 131 h 871"/>
                    <a:gd name="T20" fmla="*/ 224 w 872"/>
                    <a:gd name="T21" fmla="*/ 156 h 871"/>
                    <a:gd name="T22" fmla="*/ 252 w 872"/>
                    <a:gd name="T23" fmla="*/ 186 h 871"/>
                    <a:gd name="T24" fmla="*/ 283 w 872"/>
                    <a:gd name="T25" fmla="*/ 214 h 871"/>
                    <a:gd name="T26" fmla="*/ 315 w 872"/>
                    <a:gd name="T27" fmla="*/ 245 h 871"/>
                    <a:gd name="T28" fmla="*/ 347 w 872"/>
                    <a:gd name="T29" fmla="*/ 278 h 871"/>
                    <a:gd name="T30" fmla="*/ 380 w 872"/>
                    <a:gd name="T31" fmla="*/ 317 h 871"/>
                    <a:gd name="T32" fmla="*/ 414 w 872"/>
                    <a:gd name="T33" fmla="*/ 353 h 871"/>
                    <a:gd name="T34" fmla="*/ 446 w 872"/>
                    <a:gd name="T35" fmla="*/ 393 h 871"/>
                    <a:gd name="T36" fmla="*/ 482 w 872"/>
                    <a:gd name="T37" fmla="*/ 436 h 871"/>
                    <a:gd name="T38" fmla="*/ 517 w 872"/>
                    <a:gd name="T39" fmla="*/ 483 h 871"/>
                    <a:gd name="T40" fmla="*/ 553 w 872"/>
                    <a:gd name="T41" fmla="*/ 525 h 871"/>
                    <a:gd name="T42" fmla="*/ 587 w 872"/>
                    <a:gd name="T43" fmla="*/ 577 h 871"/>
                    <a:gd name="T44" fmla="*/ 623 w 872"/>
                    <a:gd name="T45" fmla="*/ 630 h 871"/>
                    <a:gd name="T46" fmla="*/ 657 w 872"/>
                    <a:gd name="T47" fmla="*/ 684 h 871"/>
                    <a:gd name="T48" fmla="*/ 691 w 872"/>
                    <a:gd name="T49" fmla="*/ 742 h 871"/>
                    <a:gd name="T50" fmla="*/ 726 w 872"/>
                    <a:gd name="T51" fmla="*/ 802 h 871"/>
                    <a:gd name="T52" fmla="*/ 758 w 872"/>
                    <a:gd name="T53" fmla="*/ 863 h 871"/>
                    <a:gd name="T54" fmla="*/ 790 w 872"/>
                    <a:gd name="T55" fmla="*/ 929 h 871"/>
                    <a:gd name="T56" fmla="*/ 821 w 872"/>
                    <a:gd name="T57" fmla="*/ 995 h 871"/>
                    <a:gd name="T58" fmla="*/ 853 w 872"/>
                    <a:gd name="T59" fmla="*/ 1064 h 871"/>
                    <a:gd name="T60" fmla="*/ 872 w 872"/>
                    <a:gd name="T61" fmla="*/ 1222 h 871"/>
                    <a:gd name="T62" fmla="*/ 868 w 872"/>
                    <a:gd name="T63" fmla="*/ 1212 h 871"/>
                    <a:gd name="T64" fmla="*/ 864 w 872"/>
                    <a:gd name="T65" fmla="*/ 1198 h 871"/>
                    <a:gd name="T66" fmla="*/ 859 w 872"/>
                    <a:gd name="T67" fmla="*/ 1182 h 871"/>
                    <a:gd name="T68" fmla="*/ 849 w 872"/>
                    <a:gd name="T69" fmla="*/ 1164 h 871"/>
                    <a:gd name="T70" fmla="*/ 840 w 872"/>
                    <a:gd name="T71" fmla="*/ 1139 h 871"/>
                    <a:gd name="T72" fmla="*/ 828 w 872"/>
                    <a:gd name="T73" fmla="*/ 1108 h 871"/>
                    <a:gd name="T74" fmla="*/ 817 w 872"/>
                    <a:gd name="T75" fmla="*/ 1080 h 871"/>
                    <a:gd name="T76" fmla="*/ 800 w 872"/>
                    <a:gd name="T77" fmla="*/ 1047 h 871"/>
                    <a:gd name="T78" fmla="*/ 785 w 872"/>
                    <a:gd name="T79" fmla="*/ 1012 h 871"/>
                    <a:gd name="T80" fmla="*/ 766 w 872"/>
                    <a:gd name="T81" fmla="*/ 971 h 871"/>
                    <a:gd name="T82" fmla="*/ 747 w 872"/>
                    <a:gd name="T83" fmla="*/ 934 h 871"/>
                    <a:gd name="T84" fmla="*/ 724 w 872"/>
                    <a:gd name="T85" fmla="*/ 891 h 871"/>
                    <a:gd name="T86" fmla="*/ 701 w 872"/>
                    <a:gd name="T87" fmla="*/ 845 h 871"/>
                    <a:gd name="T88" fmla="*/ 676 w 872"/>
                    <a:gd name="T89" fmla="*/ 802 h 871"/>
                    <a:gd name="T90" fmla="*/ 650 w 872"/>
                    <a:gd name="T91" fmla="*/ 757 h 871"/>
                    <a:gd name="T92" fmla="*/ 621 w 872"/>
                    <a:gd name="T93" fmla="*/ 703 h 871"/>
                    <a:gd name="T94" fmla="*/ 591 w 872"/>
                    <a:gd name="T95" fmla="*/ 656 h 871"/>
                    <a:gd name="T96" fmla="*/ 560 w 872"/>
                    <a:gd name="T97" fmla="*/ 609 h 871"/>
                    <a:gd name="T98" fmla="*/ 526 w 872"/>
                    <a:gd name="T99" fmla="*/ 561 h 871"/>
                    <a:gd name="T100" fmla="*/ 490 w 872"/>
                    <a:gd name="T101" fmla="*/ 511 h 871"/>
                    <a:gd name="T102" fmla="*/ 454 w 872"/>
                    <a:gd name="T103" fmla="*/ 461 h 871"/>
                    <a:gd name="T104" fmla="*/ 416 w 872"/>
                    <a:gd name="T105" fmla="*/ 414 h 871"/>
                    <a:gd name="T106" fmla="*/ 378 w 872"/>
                    <a:gd name="T107" fmla="*/ 368 h 871"/>
                    <a:gd name="T108" fmla="*/ 334 w 872"/>
                    <a:gd name="T109" fmla="*/ 321 h 871"/>
                    <a:gd name="T110" fmla="*/ 292 w 872"/>
                    <a:gd name="T111" fmla="*/ 278 h 871"/>
                    <a:gd name="T112" fmla="*/ 247 w 872"/>
                    <a:gd name="T113" fmla="*/ 236 h 871"/>
                    <a:gd name="T114" fmla="*/ 199 w 872"/>
                    <a:gd name="T115" fmla="*/ 194 h 871"/>
                    <a:gd name="T116" fmla="*/ 152 w 872"/>
                    <a:gd name="T117" fmla="*/ 156 h 871"/>
                    <a:gd name="T118" fmla="*/ 102 w 872"/>
                    <a:gd name="T119" fmla="*/ 120 h 871"/>
                    <a:gd name="T120" fmla="*/ 51 w 872"/>
                    <a:gd name="T121" fmla="*/ 85 h 871"/>
                    <a:gd name="T122" fmla="*/ 0 w 872"/>
                    <a:gd name="T123" fmla="*/ 60 h 871"/>
                    <a:gd name="T124" fmla="*/ 28 w 872"/>
                    <a:gd name="T125" fmla="*/ 0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2"/>
                    <a:gd name="T190" fmla="*/ 0 h 871"/>
                    <a:gd name="T191" fmla="*/ 872 w 872"/>
                    <a:gd name="T192" fmla="*/ 871 h 8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2" h="871">
                      <a:moveTo>
                        <a:pt x="28" y="0"/>
                      </a:moveTo>
                      <a:lnTo>
                        <a:pt x="28" y="0"/>
                      </a:lnTo>
                      <a:lnTo>
                        <a:pt x="32" y="2"/>
                      </a:lnTo>
                      <a:lnTo>
                        <a:pt x="40" y="6"/>
                      </a:lnTo>
                      <a:lnTo>
                        <a:pt x="51" y="10"/>
                      </a:lnTo>
                      <a:lnTo>
                        <a:pt x="55" y="14"/>
                      </a:lnTo>
                      <a:lnTo>
                        <a:pt x="62" y="16"/>
                      </a:lnTo>
                      <a:lnTo>
                        <a:pt x="68" y="19"/>
                      </a:lnTo>
                      <a:lnTo>
                        <a:pt x="78" y="25"/>
                      </a:lnTo>
                      <a:lnTo>
                        <a:pt x="85" y="29"/>
                      </a:lnTo>
                      <a:lnTo>
                        <a:pt x="95" y="35"/>
                      </a:lnTo>
                      <a:lnTo>
                        <a:pt x="104" y="38"/>
                      </a:lnTo>
                      <a:lnTo>
                        <a:pt x="116" y="46"/>
                      </a:lnTo>
                      <a:lnTo>
                        <a:pt x="125" y="50"/>
                      </a:lnTo>
                      <a:lnTo>
                        <a:pt x="137" y="57"/>
                      </a:lnTo>
                      <a:lnTo>
                        <a:pt x="148" y="63"/>
                      </a:lnTo>
                      <a:lnTo>
                        <a:pt x="159" y="71"/>
                      </a:lnTo>
                      <a:lnTo>
                        <a:pt x="171" y="78"/>
                      </a:lnTo>
                      <a:lnTo>
                        <a:pt x="184" y="86"/>
                      </a:lnTo>
                      <a:lnTo>
                        <a:pt x="197" y="94"/>
                      </a:lnTo>
                      <a:lnTo>
                        <a:pt x="211" y="103"/>
                      </a:lnTo>
                      <a:lnTo>
                        <a:pt x="224" y="111"/>
                      </a:lnTo>
                      <a:lnTo>
                        <a:pt x="239" y="120"/>
                      </a:lnTo>
                      <a:lnTo>
                        <a:pt x="252" y="132"/>
                      </a:lnTo>
                      <a:lnTo>
                        <a:pt x="270" y="141"/>
                      </a:lnTo>
                      <a:lnTo>
                        <a:pt x="283" y="153"/>
                      </a:lnTo>
                      <a:lnTo>
                        <a:pt x="298" y="164"/>
                      </a:lnTo>
                      <a:lnTo>
                        <a:pt x="315" y="175"/>
                      </a:lnTo>
                      <a:lnTo>
                        <a:pt x="332" y="187"/>
                      </a:lnTo>
                      <a:lnTo>
                        <a:pt x="347" y="198"/>
                      </a:lnTo>
                      <a:lnTo>
                        <a:pt x="363" y="211"/>
                      </a:lnTo>
                      <a:lnTo>
                        <a:pt x="380" y="225"/>
                      </a:lnTo>
                      <a:lnTo>
                        <a:pt x="397" y="238"/>
                      </a:lnTo>
                      <a:lnTo>
                        <a:pt x="414" y="251"/>
                      </a:lnTo>
                      <a:lnTo>
                        <a:pt x="431" y="265"/>
                      </a:lnTo>
                      <a:lnTo>
                        <a:pt x="446" y="280"/>
                      </a:lnTo>
                      <a:lnTo>
                        <a:pt x="465" y="295"/>
                      </a:lnTo>
                      <a:lnTo>
                        <a:pt x="482" y="310"/>
                      </a:lnTo>
                      <a:lnTo>
                        <a:pt x="500" y="326"/>
                      </a:lnTo>
                      <a:lnTo>
                        <a:pt x="517" y="343"/>
                      </a:lnTo>
                      <a:lnTo>
                        <a:pt x="536" y="360"/>
                      </a:lnTo>
                      <a:lnTo>
                        <a:pt x="553" y="375"/>
                      </a:lnTo>
                      <a:lnTo>
                        <a:pt x="570" y="394"/>
                      </a:lnTo>
                      <a:lnTo>
                        <a:pt x="587" y="411"/>
                      </a:lnTo>
                      <a:lnTo>
                        <a:pt x="606" y="430"/>
                      </a:lnTo>
                      <a:lnTo>
                        <a:pt x="623" y="449"/>
                      </a:lnTo>
                      <a:lnTo>
                        <a:pt x="640" y="468"/>
                      </a:lnTo>
                      <a:lnTo>
                        <a:pt x="657" y="487"/>
                      </a:lnTo>
                      <a:lnTo>
                        <a:pt x="674" y="508"/>
                      </a:lnTo>
                      <a:lnTo>
                        <a:pt x="691" y="529"/>
                      </a:lnTo>
                      <a:lnTo>
                        <a:pt x="709" y="550"/>
                      </a:lnTo>
                      <a:lnTo>
                        <a:pt x="726" y="571"/>
                      </a:lnTo>
                      <a:lnTo>
                        <a:pt x="743" y="594"/>
                      </a:lnTo>
                      <a:lnTo>
                        <a:pt x="758" y="615"/>
                      </a:lnTo>
                      <a:lnTo>
                        <a:pt x="775" y="639"/>
                      </a:lnTo>
                      <a:lnTo>
                        <a:pt x="790" y="662"/>
                      </a:lnTo>
                      <a:lnTo>
                        <a:pt x="807" y="687"/>
                      </a:lnTo>
                      <a:lnTo>
                        <a:pt x="821" y="710"/>
                      </a:lnTo>
                      <a:lnTo>
                        <a:pt x="836" y="734"/>
                      </a:lnTo>
                      <a:lnTo>
                        <a:pt x="853" y="759"/>
                      </a:lnTo>
                      <a:lnTo>
                        <a:pt x="868" y="788"/>
                      </a:lnTo>
                      <a:lnTo>
                        <a:pt x="872" y="871"/>
                      </a:lnTo>
                      <a:lnTo>
                        <a:pt x="870" y="867"/>
                      </a:lnTo>
                      <a:lnTo>
                        <a:pt x="868" y="864"/>
                      </a:lnTo>
                      <a:lnTo>
                        <a:pt x="866" y="858"/>
                      </a:lnTo>
                      <a:lnTo>
                        <a:pt x="864" y="854"/>
                      </a:lnTo>
                      <a:lnTo>
                        <a:pt x="861" y="848"/>
                      </a:lnTo>
                      <a:lnTo>
                        <a:pt x="859" y="843"/>
                      </a:lnTo>
                      <a:lnTo>
                        <a:pt x="853" y="835"/>
                      </a:lnTo>
                      <a:lnTo>
                        <a:pt x="849" y="828"/>
                      </a:lnTo>
                      <a:lnTo>
                        <a:pt x="844" y="820"/>
                      </a:lnTo>
                      <a:lnTo>
                        <a:pt x="840" y="812"/>
                      </a:lnTo>
                      <a:lnTo>
                        <a:pt x="834" y="801"/>
                      </a:lnTo>
                      <a:lnTo>
                        <a:pt x="828" y="791"/>
                      </a:lnTo>
                      <a:lnTo>
                        <a:pt x="823" y="782"/>
                      </a:lnTo>
                      <a:lnTo>
                        <a:pt x="817" y="771"/>
                      </a:lnTo>
                      <a:lnTo>
                        <a:pt x="807" y="759"/>
                      </a:lnTo>
                      <a:lnTo>
                        <a:pt x="800" y="746"/>
                      </a:lnTo>
                      <a:lnTo>
                        <a:pt x="792" y="732"/>
                      </a:lnTo>
                      <a:lnTo>
                        <a:pt x="785" y="721"/>
                      </a:lnTo>
                      <a:lnTo>
                        <a:pt x="775" y="706"/>
                      </a:lnTo>
                      <a:lnTo>
                        <a:pt x="766" y="693"/>
                      </a:lnTo>
                      <a:lnTo>
                        <a:pt x="756" y="679"/>
                      </a:lnTo>
                      <a:lnTo>
                        <a:pt x="747" y="666"/>
                      </a:lnTo>
                      <a:lnTo>
                        <a:pt x="735" y="649"/>
                      </a:lnTo>
                      <a:lnTo>
                        <a:pt x="724" y="634"/>
                      </a:lnTo>
                      <a:lnTo>
                        <a:pt x="712" y="618"/>
                      </a:lnTo>
                      <a:lnTo>
                        <a:pt x="701" y="603"/>
                      </a:lnTo>
                      <a:lnTo>
                        <a:pt x="688" y="586"/>
                      </a:lnTo>
                      <a:lnTo>
                        <a:pt x="676" y="571"/>
                      </a:lnTo>
                      <a:lnTo>
                        <a:pt x="663" y="554"/>
                      </a:lnTo>
                      <a:lnTo>
                        <a:pt x="650" y="539"/>
                      </a:lnTo>
                      <a:lnTo>
                        <a:pt x="636" y="520"/>
                      </a:lnTo>
                      <a:lnTo>
                        <a:pt x="621" y="502"/>
                      </a:lnTo>
                      <a:lnTo>
                        <a:pt x="606" y="485"/>
                      </a:lnTo>
                      <a:lnTo>
                        <a:pt x="591" y="468"/>
                      </a:lnTo>
                      <a:lnTo>
                        <a:pt x="576" y="451"/>
                      </a:lnTo>
                      <a:lnTo>
                        <a:pt x="560" y="434"/>
                      </a:lnTo>
                      <a:lnTo>
                        <a:pt x="543" y="417"/>
                      </a:lnTo>
                      <a:lnTo>
                        <a:pt x="526" y="400"/>
                      </a:lnTo>
                      <a:lnTo>
                        <a:pt x="509" y="381"/>
                      </a:lnTo>
                      <a:lnTo>
                        <a:pt x="490" y="365"/>
                      </a:lnTo>
                      <a:lnTo>
                        <a:pt x="473" y="346"/>
                      </a:lnTo>
                      <a:lnTo>
                        <a:pt x="454" y="329"/>
                      </a:lnTo>
                      <a:lnTo>
                        <a:pt x="435" y="312"/>
                      </a:lnTo>
                      <a:lnTo>
                        <a:pt x="416" y="295"/>
                      </a:lnTo>
                      <a:lnTo>
                        <a:pt x="397" y="278"/>
                      </a:lnTo>
                      <a:lnTo>
                        <a:pt x="378" y="263"/>
                      </a:lnTo>
                      <a:lnTo>
                        <a:pt x="355" y="246"/>
                      </a:lnTo>
                      <a:lnTo>
                        <a:pt x="334" y="229"/>
                      </a:lnTo>
                      <a:lnTo>
                        <a:pt x="313" y="213"/>
                      </a:lnTo>
                      <a:lnTo>
                        <a:pt x="292" y="198"/>
                      </a:lnTo>
                      <a:lnTo>
                        <a:pt x="270" y="183"/>
                      </a:lnTo>
                      <a:lnTo>
                        <a:pt x="247" y="168"/>
                      </a:lnTo>
                      <a:lnTo>
                        <a:pt x="222" y="153"/>
                      </a:lnTo>
                      <a:lnTo>
                        <a:pt x="199" y="139"/>
                      </a:lnTo>
                      <a:lnTo>
                        <a:pt x="175" y="124"/>
                      </a:lnTo>
                      <a:lnTo>
                        <a:pt x="152" y="111"/>
                      </a:lnTo>
                      <a:lnTo>
                        <a:pt x="127" y="97"/>
                      </a:lnTo>
                      <a:lnTo>
                        <a:pt x="102" y="86"/>
                      </a:lnTo>
                      <a:lnTo>
                        <a:pt x="76" y="73"/>
                      </a:lnTo>
                      <a:lnTo>
                        <a:pt x="51" y="61"/>
                      </a:lnTo>
                      <a:lnTo>
                        <a:pt x="24" y="50"/>
                      </a:lnTo>
                      <a:lnTo>
                        <a:pt x="0" y="42"/>
                      </a:lnTo>
                      <a:lnTo>
                        <a:pt x="28" y="0"/>
                      </a:lnTo>
                      <a:close/>
                    </a:path>
                  </a:pathLst>
                </a:custGeom>
                <a:solidFill>
                  <a:srgbClr val="000000"/>
                </a:solidFill>
                <a:ln w="9525">
                  <a:noFill/>
                  <a:round/>
                  <a:headEnd/>
                  <a:tailEnd/>
                </a:ln>
              </p:spPr>
              <p:txBody>
                <a:bodyPr/>
                <a:lstStyle/>
                <a:p>
                  <a:endParaRPr lang="en-US"/>
                </a:p>
              </p:txBody>
            </p:sp>
            <p:sp>
              <p:nvSpPr>
                <p:cNvPr id="59511" name="Freeform 116"/>
                <p:cNvSpPr>
                  <a:spLocks/>
                </p:cNvSpPr>
                <p:nvPr/>
              </p:nvSpPr>
              <p:spPr bwMode="auto">
                <a:xfrm>
                  <a:off x="4472" y="1339"/>
                  <a:ext cx="141" cy="1777"/>
                </a:xfrm>
                <a:custGeom>
                  <a:avLst/>
                  <a:gdLst>
                    <a:gd name="T0" fmla="*/ 0 w 143"/>
                    <a:gd name="T1" fmla="*/ 6 h 1721"/>
                    <a:gd name="T2" fmla="*/ 2 w 143"/>
                    <a:gd name="T3" fmla="*/ 39 h 1721"/>
                    <a:gd name="T4" fmla="*/ 4 w 143"/>
                    <a:gd name="T5" fmla="*/ 83 h 1721"/>
                    <a:gd name="T6" fmla="*/ 8 w 143"/>
                    <a:gd name="T7" fmla="*/ 147 h 1721"/>
                    <a:gd name="T8" fmla="*/ 12 w 143"/>
                    <a:gd name="T9" fmla="*/ 223 h 1721"/>
                    <a:gd name="T10" fmla="*/ 17 w 143"/>
                    <a:gd name="T11" fmla="*/ 313 h 1721"/>
                    <a:gd name="T12" fmla="*/ 21 w 143"/>
                    <a:gd name="T13" fmla="*/ 409 h 1721"/>
                    <a:gd name="T14" fmla="*/ 29 w 143"/>
                    <a:gd name="T15" fmla="*/ 519 h 1721"/>
                    <a:gd name="T16" fmla="*/ 35 w 143"/>
                    <a:gd name="T17" fmla="*/ 632 h 1721"/>
                    <a:gd name="T18" fmla="*/ 35 w 143"/>
                    <a:gd name="T19" fmla="*/ 753 h 1721"/>
                    <a:gd name="T20" fmla="*/ 38 w 143"/>
                    <a:gd name="T21" fmla="*/ 875 h 1721"/>
                    <a:gd name="T22" fmla="*/ 44 w 143"/>
                    <a:gd name="T23" fmla="*/ 1003 h 1721"/>
                    <a:gd name="T24" fmla="*/ 49 w 143"/>
                    <a:gd name="T25" fmla="*/ 1122 h 1721"/>
                    <a:gd name="T26" fmla="*/ 55 w 143"/>
                    <a:gd name="T27" fmla="*/ 1244 h 1721"/>
                    <a:gd name="T28" fmla="*/ 61 w 143"/>
                    <a:gd name="T29" fmla="*/ 1367 h 1721"/>
                    <a:gd name="T30" fmla="*/ 66 w 143"/>
                    <a:gd name="T31" fmla="*/ 1483 h 1721"/>
                    <a:gd name="T32" fmla="*/ 70 w 143"/>
                    <a:gd name="T33" fmla="*/ 1592 h 1721"/>
                    <a:gd name="T34" fmla="*/ 74 w 143"/>
                    <a:gd name="T35" fmla="*/ 1690 h 1721"/>
                    <a:gd name="T36" fmla="*/ 78 w 143"/>
                    <a:gd name="T37" fmla="*/ 1778 h 1721"/>
                    <a:gd name="T38" fmla="*/ 80 w 143"/>
                    <a:gd name="T39" fmla="*/ 1859 h 1721"/>
                    <a:gd name="T40" fmla="*/ 82 w 143"/>
                    <a:gd name="T41" fmla="*/ 1921 h 1721"/>
                    <a:gd name="T42" fmla="*/ 123 w 143"/>
                    <a:gd name="T43" fmla="*/ 2365 h 1721"/>
                    <a:gd name="T44" fmla="*/ 113 w 143"/>
                    <a:gd name="T45" fmla="*/ 1962 h 1721"/>
                    <a:gd name="T46" fmla="*/ 111 w 143"/>
                    <a:gd name="T47" fmla="*/ 1934 h 1721"/>
                    <a:gd name="T48" fmla="*/ 111 w 143"/>
                    <a:gd name="T49" fmla="*/ 1887 h 1721"/>
                    <a:gd name="T50" fmla="*/ 106 w 143"/>
                    <a:gd name="T51" fmla="*/ 1817 h 1721"/>
                    <a:gd name="T52" fmla="*/ 105 w 143"/>
                    <a:gd name="T53" fmla="*/ 1735 h 1721"/>
                    <a:gd name="T54" fmla="*/ 103 w 143"/>
                    <a:gd name="T55" fmla="*/ 1636 h 1721"/>
                    <a:gd name="T56" fmla="*/ 100 w 143"/>
                    <a:gd name="T57" fmla="*/ 1527 h 1721"/>
                    <a:gd name="T58" fmla="*/ 98 w 143"/>
                    <a:gd name="T59" fmla="*/ 1405 h 1721"/>
                    <a:gd name="T60" fmla="*/ 93 w 143"/>
                    <a:gd name="T61" fmla="*/ 1277 h 1721"/>
                    <a:gd name="T62" fmla="*/ 89 w 143"/>
                    <a:gd name="T63" fmla="*/ 1148 h 1721"/>
                    <a:gd name="T64" fmla="*/ 83 w 143"/>
                    <a:gd name="T65" fmla="*/ 1014 h 1721"/>
                    <a:gd name="T66" fmla="*/ 76 w 143"/>
                    <a:gd name="T67" fmla="*/ 875 h 1721"/>
                    <a:gd name="T68" fmla="*/ 70 w 143"/>
                    <a:gd name="T69" fmla="*/ 742 h 1721"/>
                    <a:gd name="T70" fmla="*/ 63 w 143"/>
                    <a:gd name="T71" fmla="*/ 612 h 1721"/>
                    <a:gd name="T72" fmla="*/ 57 w 143"/>
                    <a:gd name="T73" fmla="*/ 491 h 1721"/>
                    <a:gd name="T74" fmla="*/ 51 w 143"/>
                    <a:gd name="T75" fmla="*/ 374 h 1721"/>
                    <a:gd name="T76" fmla="*/ 45 w 143"/>
                    <a:gd name="T77" fmla="*/ 273 h 1721"/>
                    <a:gd name="T78" fmla="*/ 40 w 143"/>
                    <a:gd name="T79" fmla="*/ 178 h 1721"/>
                    <a:gd name="T80" fmla="*/ 36 w 143"/>
                    <a:gd name="T81" fmla="*/ 108 h 1721"/>
                    <a:gd name="T82" fmla="*/ 35 w 143"/>
                    <a:gd name="T83" fmla="*/ 45 h 1721"/>
                    <a:gd name="T84" fmla="*/ 35 w 143"/>
                    <a:gd name="T85" fmla="*/ 8 h 1721"/>
                    <a:gd name="T86" fmla="*/ 0 w 143"/>
                    <a:gd name="T87" fmla="*/ 0 h 17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3"/>
                    <a:gd name="T133" fmla="*/ 0 h 1721"/>
                    <a:gd name="T134" fmla="*/ 143 w 143"/>
                    <a:gd name="T135" fmla="*/ 1721 h 17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3" h="1721">
                      <a:moveTo>
                        <a:pt x="0" y="0"/>
                      </a:moveTo>
                      <a:lnTo>
                        <a:pt x="0" y="4"/>
                      </a:lnTo>
                      <a:lnTo>
                        <a:pt x="0" y="6"/>
                      </a:lnTo>
                      <a:lnTo>
                        <a:pt x="0" y="12"/>
                      </a:lnTo>
                      <a:lnTo>
                        <a:pt x="0" y="19"/>
                      </a:lnTo>
                      <a:lnTo>
                        <a:pt x="2" y="29"/>
                      </a:lnTo>
                      <a:lnTo>
                        <a:pt x="2" y="38"/>
                      </a:lnTo>
                      <a:lnTo>
                        <a:pt x="4" y="50"/>
                      </a:lnTo>
                      <a:lnTo>
                        <a:pt x="4" y="61"/>
                      </a:lnTo>
                      <a:lnTo>
                        <a:pt x="4" y="74"/>
                      </a:lnTo>
                      <a:lnTo>
                        <a:pt x="6" y="90"/>
                      </a:lnTo>
                      <a:lnTo>
                        <a:pt x="8" y="107"/>
                      </a:lnTo>
                      <a:lnTo>
                        <a:pt x="10" y="124"/>
                      </a:lnTo>
                      <a:lnTo>
                        <a:pt x="12" y="143"/>
                      </a:lnTo>
                      <a:lnTo>
                        <a:pt x="12" y="162"/>
                      </a:lnTo>
                      <a:lnTo>
                        <a:pt x="14" y="183"/>
                      </a:lnTo>
                      <a:lnTo>
                        <a:pt x="16" y="204"/>
                      </a:lnTo>
                      <a:lnTo>
                        <a:pt x="17" y="227"/>
                      </a:lnTo>
                      <a:lnTo>
                        <a:pt x="17" y="247"/>
                      </a:lnTo>
                      <a:lnTo>
                        <a:pt x="21" y="272"/>
                      </a:lnTo>
                      <a:lnTo>
                        <a:pt x="21" y="297"/>
                      </a:lnTo>
                      <a:lnTo>
                        <a:pt x="25" y="322"/>
                      </a:lnTo>
                      <a:lnTo>
                        <a:pt x="25" y="348"/>
                      </a:lnTo>
                      <a:lnTo>
                        <a:pt x="29" y="377"/>
                      </a:lnTo>
                      <a:lnTo>
                        <a:pt x="31" y="403"/>
                      </a:lnTo>
                      <a:lnTo>
                        <a:pt x="33" y="430"/>
                      </a:lnTo>
                      <a:lnTo>
                        <a:pt x="35" y="459"/>
                      </a:lnTo>
                      <a:lnTo>
                        <a:pt x="36" y="487"/>
                      </a:lnTo>
                      <a:lnTo>
                        <a:pt x="38" y="516"/>
                      </a:lnTo>
                      <a:lnTo>
                        <a:pt x="40" y="546"/>
                      </a:lnTo>
                      <a:lnTo>
                        <a:pt x="44" y="575"/>
                      </a:lnTo>
                      <a:lnTo>
                        <a:pt x="46" y="607"/>
                      </a:lnTo>
                      <a:lnTo>
                        <a:pt x="48" y="635"/>
                      </a:lnTo>
                      <a:lnTo>
                        <a:pt x="50" y="666"/>
                      </a:lnTo>
                      <a:lnTo>
                        <a:pt x="52" y="694"/>
                      </a:lnTo>
                      <a:lnTo>
                        <a:pt x="54" y="727"/>
                      </a:lnTo>
                      <a:lnTo>
                        <a:pt x="55" y="755"/>
                      </a:lnTo>
                      <a:lnTo>
                        <a:pt x="57" y="786"/>
                      </a:lnTo>
                      <a:lnTo>
                        <a:pt x="59" y="816"/>
                      </a:lnTo>
                      <a:lnTo>
                        <a:pt x="63" y="846"/>
                      </a:lnTo>
                      <a:lnTo>
                        <a:pt x="63" y="875"/>
                      </a:lnTo>
                      <a:lnTo>
                        <a:pt x="65" y="905"/>
                      </a:lnTo>
                      <a:lnTo>
                        <a:pt x="69" y="934"/>
                      </a:lnTo>
                      <a:lnTo>
                        <a:pt x="71" y="964"/>
                      </a:lnTo>
                      <a:lnTo>
                        <a:pt x="71" y="993"/>
                      </a:lnTo>
                      <a:lnTo>
                        <a:pt x="73" y="1021"/>
                      </a:lnTo>
                      <a:lnTo>
                        <a:pt x="74" y="1050"/>
                      </a:lnTo>
                      <a:lnTo>
                        <a:pt x="76" y="1077"/>
                      </a:lnTo>
                      <a:lnTo>
                        <a:pt x="78" y="1103"/>
                      </a:lnTo>
                      <a:lnTo>
                        <a:pt x="80" y="1130"/>
                      </a:lnTo>
                      <a:lnTo>
                        <a:pt x="80" y="1155"/>
                      </a:lnTo>
                      <a:lnTo>
                        <a:pt x="82" y="1181"/>
                      </a:lnTo>
                      <a:lnTo>
                        <a:pt x="84" y="1204"/>
                      </a:lnTo>
                      <a:lnTo>
                        <a:pt x="84" y="1227"/>
                      </a:lnTo>
                      <a:lnTo>
                        <a:pt x="86" y="1248"/>
                      </a:lnTo>
                      <a:lnTo>
                        <a:pt x="88" y="1271"/>
                      </a:lnTo>
                      <a:lnTo>
                        <a:pt x="88" y="1291"/>
                      </a:lnTo>
                      <a:lnTo>
                        <a:pt x="88" y="1310"/>
                      </a:lnTo>
                      <a:lnTo>
                        <a:pt x="90" y="1329"/>
                      </a:lnTo>
                      <a:lnTo>
                        <a:pt x="90" y="1349"/>
                      </a:lnTo>
                      <a:lnTo>
                        <a:pt x="90" y="1364"/>
                      </a:lnTo>
                      <a:lnTo>
                        <a:pt x="92" y="1379"/>
                      </a:lnTo>
                      <a:lnTo>
                        <a:pt x="92" y="1394"/>
                      </a:lnTo>
                      <a:lnTo>
                        <a:pt x="93" y="1407"/>
                      </a:lnTo>
                      <a:lnTo>
                        <a:pt x="101" y="1721"/>
                      </a:lnTo>
                      <a:lnTo>
                        <a:pt x="143" y="1716"/>
                      </a:lnTo>
                      <a:lnTo>
                        <a:pt x="135" y="1430"/>
                      </a:lnTo>
                      <a:lnTo>
                        <a:pt x="133" y="1426"/>
                      </a:lnTo>
                      <a:lnTo>
                        <a:pt x="133" y="1425"/>
                      </a:lnTo>
                      <a:lnTo>
                        <a:pt x="133" y="1419"/>
                      </a:lnTo>
                      <a:lnTo>
                        <a:pt x="133" y="1413"/>
                      </a:lnTo>
                      <a:lnTo>
                        <a:pt x="131" y="1404"/>
                      </a:lnTo>
                      <a:lnTo>
                        <a:pt x="131" y="1394"/>
                      </a:lnTo>
                      <a:lnTo>
                        <a:pt x="131" y="1383"/>
                      </a:lnTo>
                      <a:lnTo>
                        <a:pt x="131" y="1369"/>
                      </a:lnTo>
                      <a:lnTo>
                        <a:pt x="130" y="1354"/>
                      </a:lnTo>
                      <a:lnTo>
                        <a:pt x="130" y="1339"/>
                      </a:lnTo>
                      <a:lnTo>
                        <a:pt x="126" y="1320"/>
                      </a:lnTo>
                      <a:lnTo>
                        <a:pt x="126" y="1301"/>
                      </a:lnTo>
                      <a:lnTo>
                        <a:pt x="124" y="1280"/>
                      </a:lnTo>
                      <a:lnTo>
                        <a:pt x="124" y="1259"/>
                      </a:lnTo>
                      <a:lnTo>
                        <a:pt x="122" y="1236"/>
                      </a:lnTo>
                      <a:lnTo>
                        <a:pt x="122" y="1213"/>
                      </a:lnTo>
                      <a:lnTo>
                        <a:pt x="120" y="1187"/>
                      </a:lnTo>
                      <a:lnTo>
                        <a:pt x="118" y="1162"/>
                      </a:lnTo>
                      <a:lnTo>
                        <a:pt x="116" y="1136"/>
                      </a:lnTo>
                      <a:lnTo>
                        <a:pt x="114" y="1109"/>
                      </a:lnTo>
                      <a:lnTo>
                        <a:pt x="112" y="1078"/>
                      </a:lnTo>
                      <a:lnTo>
                        <a:pt x="111" y="1050"/>
                      </a:lnTo>
                      <a:lnTo>
                        <a:pt x="109" y="1020"/>
                      </a:lnTo>
                      <a:lnTo>
                        <a:pt x="109" y="991"/>
                      </a:lnTo>
                      <a:lnTo>
                        <a:pt x="107" y="959"/>
                      </a:lnTo>
                      <a:lnTo>
                        <a:pt x="103" y="928"/>
                      </a:lnTo>
                      <a:lnTo>
                        <a:pt x="101" y="896"/>
                      </a:lnTo>
                      <a:lnTo>
                        <a:pt x="101" y="866"/>
                      </a:lnTo>
                      <a:lnTo>
                        <a:pt x="99" y="833"/>
                      </a:lnTo>
                      <a:lnTo>
                        <a:pt x="97" y="801"/>
                      </a:lnTo>
                      <a:lnTo>
                        <a:pt x="95" y="769"/>
                      </a:lnTo>
                      <a:lnTo>
                        <a:pt x="93" y="736"/>
                      </a:lnTo>
                      <a:lnTo>
                        <a:pt x="90" y="702"/>
                      </a:lnTo>
                      <a:lnTo>
                        <a:pt x="88" y="670"/>
                      </a:lnTo>
                      <a:lnTo>
                        <a:pt x="86" y="635"/>
                      </a:lnTo>
                      <a:lnTo>
                        <a:pt x="84" y="605"/>
                      </a:lnTo>
                      <a:lnTo>
                        <a:pt x="82" y="571"/>
                      </a:lnTo>
                      <a:lnTo>
                        <a:pt x="80" y="538"/>
                      </a:lnTo>
                      <a:lnTo>
                        <a:pt x="76" y="508"/>
                      </a:lnTo>
                      <a:lnTo>
                        <a:pt x="76" y="478"/>
                      </a:lnTo>
                      <a:lnTo>
                        <a:pt x="73" y="445"/>
                      </a:lnTo>
                      <a:lnTo>
                        <a:pt x="71" y="415"/>
                      </a:lnTo>
                      <a:lnTo>
                        <a:pt x="69" y="384"/>
                      </a:lnTo>
                      <a:lnTo>
                        <a:pt x="67" y="356"/>
                      </a:lnTo>
                      <a:lnTo>
                        <a:pt x="65" y="327"/>
                      </a:lnTo>
                      <a:lnTo>
                        <a:pt x="63" y="299"/>
                      </a:lnTo>
                      <a:lnTo>
                        <a:pt x="61" y="272"/>
                      </a:lnTo>
                      <a:lnTo>
                        <a:pt x="59" y="247"/>
                      </a:lnTo>
                      <a:lnTo>
                        <a:pt x="57" y="221"/>
                      </a:lnTo>
                      <a:lnTo>
                        <a:pt x="55" y="198"/>
                      </a:lnTo>
                      <a:lnTo>
                        <a:pt x="52" y="173"/>
                      </a:lnTo>
                      <a:lnTo>
                        <a:pt x="52" y="152"/>
                      </a:lnTo>
                      <a:lnTo>
                        <a:pt x="50" y="130"/>
                      </a:lnTo>
                      <a:lnTo>
                        <a:pt x="48" y="112"/>
                      </a:lnTo>
                      <a:lnTo>
                        <a:pt x="46" y="93"/>
                      </a:lnTo>
                      <a:lnTo>
                        <a:pt x="46" y="78"/>
                      </a:lnTo>
                      <a:lnTo>
                        <a:pt x="42" y="61"/>
                      </a:lnTo>
                      <a:lnTo>
                        <a:pt x="40" y="48"/>
                      </a:lnTo>
                      <a:lnTo>
                        <a:pt x="38" y="35"/>
                      </a:lnTo>
                      <a:lnTo>
                        <a:pt x="38" y="25"/>
                      </a:lnTo>
                      <a:lnTo>
                        <a:pt x="36" y="15"/>
                      </a:lnTo>
                      <a:lnTo>
                        <a:pt x="36" y="8"/>
                      </a:lnTo>
                      <a:lnTo>
                        <a:pt x="35" y="2"/>
                      </a:lnTo>
                      <a:lnTo>
                        <a:pt x="35" y="0"/>
                      </a:lnTo>
                      <a:lnTo>
                        <a:pt x="0" y="0"/>
                      </a:lnTo>
                      <a:close/>
                    </a:path>
                  </a:pathLst>
                </a:custGeom>
                <a:solidFill>
                  <a:srgbClr val="000000"/>
                </a:solidFill>
                <a:ln w="9525">
                  <a:noFill/>
                  <a:round/>
                  <a:headEnd/>
                  <a:tailEnd/>
                </a:ln>
              </p:spPr>
              <p:txBody>
                <a:bodyPr/>
                <a:lstStyle/>
                <a:p>
                  <a:endParaRPr lang="en-US"/>
                </a:p>
              </p:txBody>
            </p:sp>
            <p:sp>
              <p:nvSpPr>
                <p:cNvPr id="59512" name="Freeform 117"/>
                <p:cNvSpPr>
                  <a:spLocks/>
                </p:cNvSpPr>
                <p:nvPr/>
              </p:nvSpPr>
              <p:spPr bwMode="auto">
                <a:xfrm>
                  <a:off x="4583" y="1331"/>
                  <a:ext cx="140" cy="1790"/>
                </a:xfrm>
                <a:custGeom>
                  <a:avLst/>
                  <a:gdLst>
                    <a:gd name="T0" fmla="*/ 0 w 139"/>
                    <a:gd name="T1" fmla="*/ 5 h 1734"/>
                    <a:gd name="T2" fmla="*/ 0 w 139"/>
                    <a:gd name="T3" fmla="*/ 36 h 1734"/>
                    <a:gd name="T4" fmla="*/ 0 w 139"/>
                    <a:gd name="T5" fmla="*/ 82 h 1734"/>
                    <a:gd name="T6" fmla="*/ 0 w 139"/>
                    <a:gd name="T7" fmla="*/ 146 h 1734"/>
                    <a:gd name="T8" fmla="*/ 2 w 139"/>
                    <a:gd name="T9" fmla="*/ 221 h 1734"/>
                    <a:gd name="T10" fmla="*/ 4 w 139"/>
                    <a:gd name="T11" fmla="*/ 311 h 1734"/>
                    <a:gd name="T12" fmla="*/ 4 w 139"/>
                    <a:gd name="T13" fmla="*/ 410 h 1734"/>
                    <a:gd name="T14" fmla="*/ 6 w 139"/>
                    <a:gd name="T15" fmla="*/ 519 h 1734"/>
                    <a:gd name="T16" fmla="*/ 8 w 139"/>
                    <a:gd name="T17" fmla="*/ 634 h 1734"/>
                    <a:gd name="T18" fmla="*/ 10 w 139"/>
                    <a:gd name="T19" fmla="*/ 758 h 1734"/>
                    <a:gd name="T20" fmla="*/ 14 w 139"/>
                    <a:gd name="T21" fmla="*/ 883 h 1734"/>
                    <a:gd name="T22" fmla="*/ 18 w 139"/>
                    <a:gd name="T23" fmla="*/ 1014 h 1734"/>
                    <a:gd name="T24" fmla="*/ 21 w 139"/>
                    <a:gd name="T25" fmla="*/ 1146 h 1734"/>
                    <a:gd name="T26" fmla="*/ 25 w 139"/>
                    <a:gd name="T27" fmla="*/ 1273 h 1734"/>
                    <a:gd name="T28" fmla="*/ 29 w 139"/>
                    <a:gd name="T29" fmla="*/ 1397 h 1734"/>
                    <a:gd name="T30" fmla="*/ 35 w 139"/>
                    <a:gd name="T31" fmla="*/ 1521 h 1734"/>
                    <a:gd name="T32" fmla="*/ 40 w 139"/>
                    <a:gd name="T33" fmla="*/ 1636 h 1734"/>
                    <a:gd name="T34" fmla="*/ 46 w 139"/>
                    <a:gd name="T35" fmla="*/ 1746 h 1734"/>
                    <a:gd name="T36" fmla="*/ 54 w 139"/>
                    <a:gd name="T37" fmla="*/ 1844 h 1734"/>
                    <a:gd name="T38" fmla="*/ 59 w 139"/>
                    <a:gd name="T39" fmla="*/ 1933 h 1734"/>
                    <a:gd name="T40" fmla="*/ 69 w 139"/>
                    <a:gd name="T41" fmla="*/ 2011 h 1734"/>
                    <a:gd name="T42" fmla="*/ 149 w 139"/>
                    <a:gd name="T43" fmla="*/ 2385 h 1734"/>
                    <a:gd name="T44" fmla="*/ 119 w 139"/>
                    <a:gd name="T45" fmla="*/ 2071 h 1734"/>
                    <a:gd name="T46" fmla="*/ 117 w 139"/>
                    <a:gd name="T47" fmla="*/ 2048 h 1734"/>
                    <a:gd name="T48" fmla="*/ 115 w 139"/>
                    <a:gd name="T49" fmla="*/ 2011 h 1734"/>
                    <a:gd name="T50" fmla="*/ 111 w 139"/>
                    <a:gd name="T51" fmla="*/ 1956 h 1734"/>
                    <a:gd name="T52" fmla="*/ 107 w 139"/>
                    <a:gd name="T53" fmla="*/ 1889 h 1734"/>
                    <a:gd name="T54" fmla="*/ 104 w 139"/>
                    <a:gd name="T55" fmla="*/ 1813 h 1734"/>
                    <a:gd name="T56" fmla="*/ 98 w 139"/>
                    <a:gd name="T57" fmla="*/ 1726 h 1734"/>
                    <a:gd name="T58" fmla="*/ 92 w 139"/>
                    <a:gd name="T59" fmla="*/ 1623 h 1734"/>
                    <a:gd name="T60" fmla="*/ 86 w 139"/>
                    <a:gd name="T61" fmla="*/ 1516 h 1734"/>
                    <a:gd name="T62" fmla="*/ 81 w 139"/>
                    <a:gd name="T63" fmla="*/ 1400 h 1734"/>
                    <a:gd name="T64" fmla="*/ 67 w 139"/>
                    <a:gd name="T65" fmla="*/ 1281 h 1734"/>
                    <a:gd name="T66" fmla="*/ 59 w 139"/>
                    <a:gd name="T67" fmla="*/ 1157 h 1734"/>
                    <a:gd name="T68" fmla="*/ 56 w 139"/>
                    <a:gd name="T69" fmla="*/ 1028 h 1734"/>
                    <a:gd name="T70" fmla="*/ 50 w 139"/>
                    <a:gd name="T71" fmla="*/ 899 h 1734"/>
                    <a:gd name="T72" fmla="*/ 46 w 139"/>
                    <a:gd name="T73" fmla="*/ 771 h 1734"/>
                    <a:gd name="T74" fmla="*/ 44 w 139"/>
                    <a:gd name="T75" fmla="*/ 642 h 1734"/>
                    <a:gd name="T76" fmla="*/ 42 w 139"/>
                    <a:gd name="T77" fmla="*/ 517 h 1734"/>
                    <a:gd name="T78" fmla="*/ 40 w 139"/>
                    <a:gd name="T79" fmla="*/ 397 h 1734"/>
                    <a:gd name="T80" fmla="*/ 40 w 139"/>
                    <a:gd name="T81" fmla="*/ 283 h 1734"/>
                    <a:gd name="T82" fmla="*/ 40 w 139"/>
                    <a:gd name="T83" fmla="*/ 171 h 1734"/>
                    <a:gd name="T84" fmla="*/ 44 w 139"/>
                    <a:gd name="T85" fmla="*/ 71 h 1734"/>
                    <a:gd name="T86" fmla="*/ 0 w 139"/>
                    <a:gd name="T87" fmla="*/ 0 h 17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
                    <a:gd name="T133" fmla="*/ 0 h 1734"/>
                    <a:gd name="T134" fmla="*/ 139 w 139"/>
                    <a:gd name="T135" fmla="*/ 1734 h 17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 h="1734">
                      <a:moveTo>
                        <a:pt x="0" y="0"/>
                      </a:moveTo>
                      <a:lnTo>
                        <a:pt x="0" y="2"/>
                      </a:lnTo>
                      <a:lnTo>
                        <a:pt x="0" y="5"/>
                      </a:lnTo>
                      <a:lnTo>
                        <a:pt x="0" y="11"/>
                      </a:lnTo>
                      <a:lnTo>
                        <a:pt x="0" y="17"/>
                      </a:lnTo>
                      <a:lnTo>
                        <a:pt x="0" y="26"/>
                      </a:lnTo>
                      <a:lnTo>
                        <a:pt x="0" y="36"/>
                      </a:lnTo>
                      <a:lnTo>
                        <a:pt x="0" y="49"/>
                      </a:lnTo>
                      <a:lnTo>
                        <a:pt x="0" y="61"/>
                      </a:lnTo>
                      <a:lnTo>
                        <a:pt x="0" y="74"/>
                      </a:lnTo>
                      <a:lnTo>
                        <a:pt x="0" y="89"/>
                      </a:lnTo>
                      <a:lnTo>
                        <a:pt x="0" y="106"/>
                      </a:lnTo>
                      <a:lnTo>
                        <a:pt x="0" y="123"/>
                      </a:lnTo>
                      <a:lnTo>
                        <a:pt x="2" y="142"/>
                      </a:lnTo>
                      <a:lnTo>
                        <a:pt x="2" y="161"/>
                      </a:lnTo>
                      <a:lnTo>
                        <a:pt x="4" y="182"/>
                      </a:lnTo>
                      <a:lnTo>
                        <a:pt x="4" y="203"/>
                      </a:lnTo>
                      <a:lnTo>
                        <a:pt x="4" y="226"/>
                      </a:lnTo>
                      <a:lnTo>
                        <a:pt x="4" y="249"/>
                      </a:lnTo>
                      <a:lnTo>
                        <a:pt x="4" y="274"/>
                      </a:lnTo>
                      <a:lnTo>
                        <a:pt x="4" y="298"/>
                      </a:lnTo>
                      <a:lnTo>
                        <a:pt x="6" y="325"/>
                      </a:lnTo>
                      <a:lnTo>
                        <a:pt x="6" y="350"/>
                      </a:lnTo>
                      <a:lnTo>
                        <a:pt x="6" y="378"/>
                      </a:lnTo>
                      <a:lnTo>
                        <a:pt x="6" y="405"/>
                      </a:lnTo>
                      <a:lnTo>
                        <a:pt x="8" y="433"/>
                      </a:lnTo>
                      <a:lnTo>
                        <a:pt x="8" y="462"/>
                      </a:lnTo>
                      <a:lnTo>
                        <a:pt x="10" y="492"/>
                      </a:lnTo>
                      <a:lnTo>
                        <a:pt x="10" y="521"/>
                      </a:lnTo>
                      <a:lnTo>
                        <a:pt x="10" y="551"/>
                      </a:lnTo>
                      <a:lnTo>
                        <a:pt x="12" y="582"/>
                      </a:lnTo>
                      <a:lnTo>
                        <a:pt x="14" y="614"/>
                      </a:lnTo>
                      <a:lnTo>
                        <a:pt x="14" y="642"/>
                      </a:lnTo>
                      <a:lnTo>
                        <a:pt x="14" y="675"/>
                      </a:lnTo>
                      <a:lnTo>
                        <a:pt x="16" y="705"/>
                      </a:lnTo>
                      <a:lnTo>
                        <a:pt x="18" y="737"/>
                      </a:lnTo>
                      <a:lnTo>
                        <a:pt x="18" y="768"/>
                      </a:lnTo>
                      <a:lnTo>
                        <a:pt x="19" y="798"/>
                      </a:lnTo>
                      <a:lnTo>
                        <a:pt x="21" y="831"/>
                      </a:lnTo>
                      <a:lnTo>
                        <a:pt x="23" y="863"/>
                      </a:lnTo>
                      <a:lnTo>
                        <a:pt x="23" y="893"/>
                      </a:lnTo>
                      <a:lnTo>
                        <a:pt x="25" y="926"/>
                      </a:lnTo>
                      <a:lnTo>
                        <a:pt x="25" y="956"/>
                      </a:lnTo>
                      <a:lnTo>
                        <a:pt x="27" y="987"/>
                      </a:lnTo>
                      <a:lnTo>
                        <a:pt x="29" y="1017"/>
                      </a:lnTo>
                      <a:lnTo>
                        <a:pt x="31" y="1047"/>
                      </a:lnTo>
                      <a:lnTo>
                        <a:pt x="33" y="1078"/>
                      </a:lnTo>
                      <a:lnTo>
                        <a:pt x="35" y="1106"/>
                      </a:lnTo>
                      <a:lnTo>
                        <a:pt x="37" y="1135"/>
                      </a:lnTo>
                      <a:lnTo>
                        <a:pt x="38" y="1163"/>
                      </a:lnTo>
                      <a:lnTo>
                        <a:pt x="40" y="1190"/>
                      </a:lnTo>
                      <a:lnTo>
                        <a:pt x="42" y="1219"/>
                      </a:lnTo>
                      <a:lnTo>
                        <a:pt x="44" y="1245"/>
                      </a:lnTo>
                      <a:lnTo>
                        <a:pt x="46" y="1270"/>
                      </a:lnTo>
                      <a:lnTo>
                        <a:pt x="48" y="1295"/>
                      </a:lnTo>
                      <a:lnTo>
                        <a:pt x="50" y="1319"/>
                      </a:lnTo>
                      <a:lnTo>
                        <a:pt x="54" y="1342"/>
                      </a:lnTo>
                      <a:lnTo>
                        <a:pt x="56" y="1365"/>
                      </a:lnTo>
                      <a:lnTo>
                        <a:pt x="57" y="1386"/>
                      </a:lnTo>
                      <a:lnTo>
                        <a:pt x="59" y="1407"/>
                      </a:lnTo>
                      <a:lnTo>
                        <a:pt x="63" y="1428"/>
                      </a:lnTo>
                      <a:lnTo>
                        <a:pt x="67" y="1445"/>
                      </a:lnTo>
                      <a:lnTo>
                        <a:pt x="69" y="1464"/>
                      </a:lnTo>
                      <a:lnTo>
                        <a:pt x="73" y="1481"/>
                      </a:lnTo>
                      <a:lnTo>
                        <a:pt x="94" y="1734"/>
                      </a:lnTo>
                      <a:lnTo>
                        <a:pt x="139" y="1734"/>
                      </a:lnTo>
                      <a:lnTo>
                        <a:pt x="109" y="1510"/>
                      </a:lnTo>
                      <a:lnTo>
                        <a:pt x="109" y="1506"/>
                      </a:lnTo>
                      <a:lnTo>
                        <a:pt x="107" y="1502"/>
                      </a:lnTo>
                      <a:lnTo>
                        <a:pt x="107" y="1498"/>
                      </a:lnTo>
                      <a:lnTo>
                        <a:pt x="107" y="1491"/>
                      </a:lnTo>
                      <a:lnTo>
                        <a:pt x="107" y="1481"/>
                      </a:lnTo>
                      <a:lnTo>
                        <a:pt x="105" y="1473"/>
                      </a:lnTo>
                      <a:lnTo>
                        <a:pt x="105" y="1464"/>
                      </a:lnTo>
                      <a:lnTo>
                        <a:pt x="103" y="1451"/>
                      </a:lnTo>
                      <a:lnTo>
                        <a:pt x="103" y="1439"/>
                      </a:lnTo>
                      <a:lnTo>
                        <a:pt x="101" y="1424"/>
                      </a:lnTo>
                      <a:lnTo>
                        <a:pt x="99" y="1409"/>
                      </a:lnTo>
                      <a:lnTo>
                        <a:pt x="97" y="1394"/>
                      </a:lnTo>
                      <a:lnTo>
                        <a:pt x="97" y="1376"/>
                      </a:lnTo>
                      <a:lnTo>
                        <a:pt x="96" y="1357"/>
                      </a:lnTo>
                      <a:lnTo>
                        <a:pt x="96" y="1340"/>
                      </a:lnTo>
                      <a:lnTo>
                        <a:pt x="94" y="1319"/>
                      </a:lnTo>
                      <a:lnTo>
                        <a:pt x="92" y="1298"/>
                      </a:lnTo>
                      <a:lnTo>
                        <a:pt x="90" y="1276"/>
                      </a:lnTo>
                      <a:lnTo>
                        <a:pt x="88" y="1255"/>
                      </a:lnTo>
                      <a:lnTo>
                        <a:pt x="86" y="1230"/>
                      </a:lnTo>
                      <a:lnTo>
                        <a:pt x="84" y="1205"/>
                      </a:lnTo>
                      <a:lnTo>
                        <a:pt x="82" y="1181"/>
                      </a:lnTo>
                      <a:lnTo>
                        <a:pt x="80" y="1156"/>
                      </a:lnTo>
                      <a:lnTo>
                        <a:pt x="78" y="1129"/>
                      </a:lnTo>
                      <a:lnTo>
                        <a:pt x="76" y="1103"/>
                      </a:lnTo>
                      <a:lnTo>
                        <a:pt x="75" y="1076"/>
                      </a:lnTo>
                      <a:lnTo>
                        <a:pt x="73" y="1047"/>
                      </a:lnTo>
                      <a:lnTo>
                        <a:pt x="71" y="1019"/>
                      </a:lnTo>
                      <a:lnTo>
                        <a:pt x="71" y="990"/>
                      </a:lnTo>
                      <a:lnTo>
                        <a:pt x="69" y="962"/>
                      </a:lnTo>
                      <a:lnTo>
                        <a:pt x="67" y="933"/>
                      </a:lnTo>
                      <a:lnTo>
                        <a:pt x="63" y="903"/>
                      </a:lnTo>
                      <a:lnTo>
                        <a:pt x="63" y="873"/>
                      </a:lnTo>
                      <a:lnTo>
                        <a:pt x="59" y="842"/>
                      </a:lnTo>
                      <a:lnTo>
                        <a:pt x="59" y="812"/>
                      </a:lnTo>
                      <a:lnTo>
                        <a:pt x="57" y="779"/>
                      </a:lnTo>
                      <a:lnTo>
                        <a:pt x="56" y="749"/>
                      </a:lnTo>
                      <a:lnTo>
                        <a:pt x="54" y="718"/>
                      </a:lnTo>
                      <a:lnTo>
                        <a:pt x="54" y="686"/>
                      </a:lnTo>
                      <a:lnTo>
                        <a:pt x="50" y="654"/>
                      </a:lnTo>
                      <a:lnTo>
                        <a:pt x="50" y="623"/>
                      </a:lnTo>
                      <a:lnTo>
                        <a:pt x="48" y="591"/>
                      </a:lnTo>
                      <a:lnTo>
                        <a:pt x="46" y="561"/>
                      </a:lnTo>
                      <a:lnTo>
                        <a:pt x="46" y="530"/>
                      </a:lnTo>
                      <a:lnTo>
                        <a:pt x="44" y="498"/>
                      </a:lnTo>
                      <a:lnTo>
                        <a:pt x="44" y="467"/>
                      </a:lnTo>
                      <a:lnTo>
                        <a:pt x="44" y="437"/>
                      </a:lnTo>
                      <a:lnTo>
                        <a:pt x="42" y="407"/>
                      </a:lnTo>
                      <a:lnTo>
                        <a:pt x="42" y="376"/>
                      </a:lnTo>
                      <a:lnTo>
                        <a:pt x="40" y="346"/>
                      </a:lnTo>
                      <a:lnTo>
                        <a:pt x="40" y="317"/>
                      </a:lnTo>
                      <a:lnTo>
                        <a:pt x="40" y="289"/>
                      </a:lnTo>
                      <a:lnTo>
                        <a:pt x="40" y="260"/>
                      </a:lnTo>
                      <a:lnTo>
                        <a:pt x="40" y="232"/>
                      </a:lnTo>
                      <a:lnTo>
                        <a:pt x="40" y="205"/>
                      </a:lnTo>
                      <a:lnTo>
                        <a:pt x="40" y="178"/>
                      </a:lnTo>
                      <a:lnTo>
                        <a:pt x="40" y="150"/>
                      </a:lnTo>
                      <a:lnTo>
                        <a:pt x="40" y="125"/>
                      </a:lnTo>
                      <a:lnTo>
                        <a:pt x="42" y="100"/>
                      </a:lnTo>
                      <a:lnTo>
                        <a:pt x="42" y="76"/>
                      </a:lnTo>
                      <a:lnTo>
                        <a:pt x="44" y="51"/>
                      </a:lnTo>
                      <a:lnTo>
                        <a:pt x="44" y="28"/>
                      </a:lnTo>
                      <a:lnTo>
                        <a:pt x="46" y="7"/>
                      </a:lnTo>
                      <a:lnTo>
                        <a:pt x="0" y="0"/>
                      </a:lnTo>
                      <a:close/>
                    </a:path>
                  </a:pathLst>
                </a:custGeom>
                <a:solidFill>
                  <a:srgbClr val="000000"/>
                </a:solidFill>
                <a:ln w="9525">
                  <a:noFill/>
                  <a:round/>
                  <a:headEnd/>
                  <a:tailEnd/>
                </a:ln>
              </p:spPr>
              <p:txBody>
                <a:bodyPr/>
                <a:lstStyle/>
                <a:p>
                  <a:endParaRPr lang="en-US"/>
                </a:p>
              </p:txBody>
            </p:sp>
            <p:sp>
              <p:nvSpPr>
                <p:cNvPr id="59513" name="Freeform 118"/>
                <p:cNvSpPr>
                  <a:spLocks/>
                </p:cNvSpPr>
                <p:nvPr/>
              </p:nvSpPr>
              <p:spPr bwMode="auto">
                <a:xfrm>
                  <a:off x="4912" y="1323"/>
                  <a:ext cx="154" cy="2268"/>
                </a:xfrm>
                <a:custGeom>
                  <a:avLst/>
                  <a:gdLst>
                    <a:gd name="T0" fmla="*/ 0 w 154"/>
                    <a:gd name="T1" fmla="*/ 13 h 2198"/>
                    <a:gd name="T2" fmla="*/ 0 w 154"/>
                    <a:gd name="T3" fmla="*/ 56 h 2198"/>
                    <a:gd name="T4" fmla="*/ 4 w 154"/>
                    <a:gd name="T5" fmla="*/ 123 h 2198"/>
                    <a:gd name="T6" fmla="*/ 10 w 154"/>
                    <a:gd name="T7" fmla="*/ 207 h 2198"/>
                    <a:gd name="T8" fmla="*/ 14 w 154"/>
                    <a:gd name="T9" fmla="*/ 311 h 2198"/>
                    <a:gd name="T10" fmla="*/ 19 w 154"/>
                    <a:gd name="T11" fmla="*/ 434 h 2198"/>
                    <a:gd name="T12" fmla="*/ 25 w 154"/>
                    <a:gd name="T13" fmla="*/ 572 h 2198"/>
                    <a:gd name="T14" fmla="*/ 33 w 154"/>
                    <a:gd name="T15" fmla="*/ 718 h 2198"/>
                    <a:gd name="T16" fmla="*/ 38 w 154"/>
                    <a:gd name="T17" fmla="*/ 871 h 2198"/>
                    <a:gd name="T18" fmla="*/ 46 w 154"/>
                    <a:gd name="T19" fmla="*/ 1035 h 2198"/>
                    <a:gd name="T20" fmla="*/ 53 w 154"/>
                    <a:gd name="T21" fmla="*/ 1206 h 2198"/>
                    <a:gd name="T22" fmla="*/ 59 w 154"/>
                    <a:gd name="T23" fmla="*/ 1373 h 2198"/>
                    <a:gd name="T24" fmla="*/ 65 w 154"/>
                    <a:gd name="T25" fmla="*/ 1541 h 2198"/>
                    <a:gd name="T26" fmla="*/ 71 w 154"/>
                    <a:gd name="T27" fmla="*/ 1707 h 2198"/>
                    <a:gd name="T28" fmla="*/ 74 w 154"/>
                    <a:gd name="T29" fmla="*/ 1866 h 2198"/>
                    <a:gd name="T30" fmla="*/ 82 w 154"/>
                    <a:gd name="T31" fmla="*/ 2020 h 2198"/>
                    <a:gd name="T32" fmla="*/ 84 w 154"/>
                    <a:gd name="T33" fmla="*/ 2159 h 2198"/>
                    <a:gd name="T34" fmla="*/ 86 w 154"/>
                    <a:gd name="T35" fmla="*/ 2283 h 2198"/>
                    <a:gd name="T36" fmla="*/ 90 w 154"/>
                    <a:gd name="T37" fmla="*/ 2394 h 2198"/>
                    <a:gd name="T38" fmla="*/ 90 w 154"/>
                    <a:gd name="T39" fmla="*/ 2492 h 2198"/>
                    <a:gd name="T40" fmla="*/ 88 w 154"/>
                    <a:gd name="T41" fmla="*/ 2560 h 2198"/>
                    <a:gd name="T42" fmla="*/ 154 w 154"/>
                    <a:gd name="T43" fmla="*/ 3007 h 2198"/>
                    <a:gd name="T44" fmla="*/ 133 w 154"/>
                    <a:gd name="T45" fmla="*/ 2648 h 2198"/>
                    <a:gd name="T46" fmla="*/ 131 w 154"/>
                    <a:gd name="T47" fmla="*/ 2622 h 2198"/>
                    <a:gd name="T48" fmla="*/ 131 w 154"/>
                    <a:gd name="T49" fmla="*/ 2585 h 2198"/>
                    <a:gd name="T50" fmla="*/ 130 w 154"/>
                    <a:gd name="T51" fmla="*/ 2532 h 2198"/>
                    <a:gd name="T52" fmla="*/ 130 w 154"/>
                    <a:gd name="T53" fmla="*/ 2463 h 2198"/>
                    <a:gd name="T54" fmla="*/ 128 w 154"/>
                    <a:gd name="T55" fmla="*/ 2380 h 2198"/>
                    <a:gd name="T56" fmla="*/ 126 w 154"/>
                    <a:gd name="T57" fmla="*/ 2287 h 2198"/>
                    <a:gd name="T58" fmla="*/ 122 w 154"/>
                    <a:gd name="T59" fmla="*/ 2180 h 2198"/>
                    <a:gd name="T60" fmla="*/ 120 w 154"/>
                    <a:gd name="T61" fmla="*/ 2064 h 2198"/>
                    <a:gd name="T62" fmla="*/ 116 w 154"/>
                    <a:gd name="T63" fmla="*/ 1935 h 2198"/>
                    <a:gd name="T64" fmla="*/ 114 w 154"/>
                    <a:gd name="T65" fmla="*/ 1802 h 2198"/>
                    <a:gd name="T66" fmla="*/ 109 w 154"/>
                    <a:gd name="T67" fmla="*/ 1652 h 2198"/>
                    <a:gd name="T68" fmla="*/ 105 w 154"/>
                    <a:gd name="T69" fmla="*/ 1498 h 2198"/>
                    <a:gd name="T70" fmla="*/ 97 w 154"/>
                    <a:gd name="T71" fmla="*/ 1337 h 2198"/>
                    <a:gd name="T72" fmla="*/ 91 w 154"/>
                    <a:gd name="T73" fmla="*/ 1175 h 2198"/>
                    <a:gd name="T74" fmla="*/ 86 w 154"/>
                    <a:gd name="T75" fmla="*/ 1003 h 2198"/>
                    <a:gd name="T76" fmla="*/ 78 w 154"/>
                    <a:gd name="T77" fmla="*/ 831 h 2198"/>
                    <a:gd name="T78" fmla="*/ 71 w 154"/>
                    <a:gd name="T79" fmla="*/ 653 h 2198"/>
                    <a:gd name="T80" fmla="*/ 61 w 154"/>
                    <a:gd name="T81" fmla="*/ 476 h 2198"/>
                    <a:gd name="T82" fmla="*/ 52 w 154"/>
                    <a:gd name="T83" fmla="*/ 297 h 2198"/>
                    <a:gd name="T84" fmla="*/ 42 w 154"/>
                    <a:gd name="T85" fmla="*/ 118 h 2198"/>
                    <a:gd name="T86" fmla="*/ 0 w 154"/>
                    <a:gd name="T87" fmla="*/ 4 h 2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2198"/>
                    <a:gd name="T134" fmla="*/ 154 w 154"/>
                    <a:gd name="T135" fmla="*/ 2198 h 2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2198">
                      <a:moveTo>
                        <a:pt x="0" y="4"/>
                      </a:moveTo>
                      <a:lnTo>
                        <a:pt x="0" y="8"/>
                      </a:lnTo>
                      <a:lnTo>
                        <a:pt x="0" y="13"/>
                      </a:lnTo>
                      <a:lnTo>
                        <a:pt x="0" y="21"/>
                      </a:lnTo>
                      <a:lnTo>
                        <a:pt x="0" y="29"/>
                      </a:lnTo>
                      <a:lnTo>
                        <a:pt x="0" y="42"/>
                      </a:lnTo>
                      <a:lnTo>
                        <a:pt x="2" y="57"/>
                      </a:lnTo>
                      <a:lnTo>
                        <a:pt x="4" y="72"/>
                      </a:lnTo>
                      <a:lnTo>
                        <a:pt x="4" y="90"/>
                      </a:lnTo>
                      <a:lnTo>
                        <a:pt x="6" y="109"/>
                      </a:lnTo>
                      <a:lnTo>
                        <a:pt x="8" y="129"/>
                      </a:lnTo>
                      <a:lnTo>
                        <a:pt x="10" y="152"/>
                      </a:lnTo>
                      <a:lnTo>
                        <a:pt x="10" y="177"/>
                      </a:lnTo>
                      <a:lnTo>
                        <a:pt x="12" y="202"/>
                      </a:lnTo>
                      <a:lnTo>
                        <a:pt x="14" y="228"/>
                      </a:lnTo>
                      <a:lnTo>
                        <a:pt x="17" y="257"/>
                      </a:lnTo>
                      <a:lnTo>
                        <a:pt x="17" y="287"/>
                      </a:lnTo>
                      <a:lnTo>
                        <a:pt x="19" y="318"/>
                      </a:lnTo>
                      <a:lnTo>
                        <a:pt x="21" y="348"/>
                      </a:lnTo>
                      <a:lnTo>
                        <a:pt x="23" y="382"/>
                      </a:lnTo>
                      <a:lnTo>
                        <a:pt x="25" y="417"/>
                      </a:lnTo>
                      <a:lnTo>
                        <a:pt x="27" y="453"/>
                      </a:lnTo>
                      <a:lnTo>
                        <a:pt x="29" y="489"/>
                      </a:lnTo>
                      <a:lnTo>
                        <a:pt x="33" y="525"/>
                      </a:lnTo>
                      <a:lnTo>
                        <a:pt x="34" y="563"/>
                      </a:lnTo>
                      <a:lnTo>
                        <a:pt x="36" y="599"/>
                      </a:lnTo>
                      <a:lnTo>
                        <a:pt x="38" y="637"/>
                      </a:lnTo>
                      <a:lnTo>
                        <a:pt x="42" y="679"/>
                      </a:lnTo>
                      <a:lnTo>
                        <a:pt x="44" y="717"/>
                      </a:lnTo>
                      <a:lnTo>
                        <a:pt x="46" y="757"/>
                      </a:lnTo>
                      <a:lnTo>
                        <a:pt x="48" y="799"/>
                      </a:lnTo>
                      <a:lnTo>
                        <a:pt x="52" y="841"/>
                      </a:lnTo>
                      <a:lnTo>
                        <a:pt x="53" y="881"/>
                      </a:lnTo>
                      <a:lnTo>
                        <a:pt x="55" y="921"/>
                      </a:lnTo>
                      <a:lnTo>
                        <a:pt x="57" y="962"/>
                      </a:lnTo>
                      <a:lnTo>
                        <a:pt x="59" y="1004"/>
                      </a:lnTo>
                      <a:lnTo>
                        <a:pt x="61" y="1044"/>
                      </a:lnTo>
                      <a:lnTo>
                        <a:pt x="63" y="1086"/>
                      </a:lnTo>
                      <a:lnTo>
                        <a:pt x="65" y="1126"/>
                      </a:lnTo>
                      <a:lnTo>
                        <a:pt x="69" y="1168"/>
                      </a:lnTo>
                      <a:lnTo>
                        <a:pt x="69" y="1208"/>
                      </a:lnTo>
                      <a:lnTo>
                        <a:pt x="71" y="1248"/>
                      </a:lnTo>
                      <a:lnTo>
                        <a:pt x="72" y="1286"/>
                      </a:lnTo>
                      <a:lnTo>
                        <a:pt x="74" y="1326"/>
                      </a:lnTo>
                      <a:lnTo>
                        <a:pt x="74" y="1364"/>
                      </a:lnTo>
                      <a:lnTo>
                        <a:pt x="78" y="1402"/>
                      </a:lnTo>
                      <a:lnTo>
                        <a:pt x="80" y="1438"/>
                      </a:lnTo>
                      <a:lnTo>
                        <a:pt x="82" y="1476"/>
                      </a:lnTo>
                      <a:lnTo>
                        <a:pt x="82" y="1510"/>
                      </a:lnTo>
                      <a:lnTo>
                        <a:pt x="84" y="1544"/>
                      </a:lnTo>
                      <a:lnTo>
                        <a:pt x="84" y="1577"/>
                      </a:lnTo>
                      <a:lnTo>
                        <a:pt x="86" y="1609"/>
                      </a:lnTo>
                      <a:lnTo>
                        <a:pt x="86" y="1639"/>
                      </a:lnTo>
                      <a:lnTo>
                        <a:pt x="86" y="1670"/>
                      </a:lnTo>
                      <a:lnTo>
                        <a:pt x="88" y="1696"/>
                      </a:lnTo>
                      <a:lnTo>
                        <a:pt x="90" y="1725"/>
                      </a:lnTo>
                      <a:lnTo>
                        <a:pt x="90" y="1750"/>
                      </a:lnTo>
                      <a:lnTo>
                        <a:pt x="90" y="1774"/>
                      </a:lnTo>
                      <a:lnTo>
                        <a:pt x="90" y="1797"/>
                      </a:lnTo>
                      <a:lnTo>
                        <a:pt x="90" y="1820"/>
                      </a:lnTo>
                      <a:lnTo>
                        <a:pt x="90" y="1837"/>
                      </a:lnTo>
                      <a:lnTo>
                        <a:pt x="90" y="1856"/>
                      </a:lnTo>
                      <a:lnTo>
                        <a:pt x="88" y="1871"/>
                      </a:lnTo>
                      <a:lnTo>
                        <a:pt x="88" y="1887"/>
                      </a:lnTo>
                      <a:lnTo>
                        <a:pt x="109" y="2195"/>
                      </a:lnTo>
                      <a:lnTo>
                        <a:pt x="154" y="2198"/>
                      </a:lnTo>
                      <a:lnTo>
                        <a:pt x="133" y="1936"/>
                      </a:lnTo>
                      <a:lnTo>
                        <a:pt x="133" y="1934"/>
                      </a:lnTo>
                      <a:lnTo>
                        <a:pt x="133" y="1930"/>
                      </a:lnTo>
                      <a:lnTo>
                        <a:pt x="133" y="1925"/>
                      </a:lnTo>
                      <a:lnTo>
                        <a:pt x="131" y="1917"/>
                      </a:lnTo>
                      <a:lnTo>
                        <a:pt x="131" y="1909"/>
                      </a:lnTo>
                      <a:lnTo>
                        <a:pt x="131" y="1900"/>
                      </a:lnTo>
                      <a:lnTo>
                        <a:pt x="131" y="1890"/>
                      </a:lnTo>
                      <a:lnTo>
                        <a:pt x="131" y="1879"/>
                      </a:lnTo>
                      <a:lnTo>
                        <a:pt x="131" y="1866"/>
                      </a:lnTo>
                      <a:lnTo>
                        <a:pt x="130" y="1850"/>
                      </a:lnTo>
                      <a:lnTo>
                        <a:pt x="130" y="1835"/>
                      </a:lnTo>
                      <a:lnTo>
                        <a:pt x="130" y="1820"/>
                      </a:lnTo>
                      <a:lnTo>
                        <a:pt x="130" y="1801"/>
                      </a:lnTo>
                      <a:lnTo>
                        <a:pt x="130" y="1782"/>
                      </a:lnTo>
                      <a:lnTo>
                        <a:pt x="130" y="1763"/>
                      </a:lnTo>
                      <a:lnTo>
                        <a:pt x="128" y="1740"/>
                      </a:lnTo>
                      <a:lnTo>
                        <a:pt x="128" y="1719"/>
                      </a:lnTo>
                      <a:lnTo>
                        <a:pt x="126" y="1696"/>
                      </a:lnTo>
                      <a:lnTo>
                        <a:pt x="126" y="1672"/>
                      </a:lnTo>
                      <a:lnTo>
                        <a:pt x="124" y="1647"/>
                      </a:lnTo>
                      <a:lnTo>
                        <a:pt x="124" y="1620"/>
                      </a:lnTo>
                      <a:lnTo>
                        <a:pt x="122" y="1594"/>
                      </a:lnTo>
                      <a:lnTo>
                        <a:pt x="122" y="1567"/>
                      </a:lnTo>
                      <a:lnTo>
                        <a:pt x="120" y="1537"/>
                      </a:lnTo>
                      <a:lnTo>
                        <a:pt x="120" y="1508"/>
                      </a:lnTo>
                      <a:lnTo>
                        <a:pt x="118" y="1478"/>
                      </a:lnTo>
                      <a:lnTo>
                        <a:pt x="118" y="1447"/>
                      </a:lnTo>
                      <a:lnTo>
                        <a:pt x="116" y="1415"/>
                      </a:lnTo>
                      <a:lnTo>
                        <a:pt x="116" y="1383"/>
                      </a:lnTo>
                      <a:lnTo>
                        <a:pt x="114" y="1348"/>
                      </a:lnTo>
                      <a:lnTo>
                        <a:pt x="114" y="1316"/>
                      </a:lnTo>
                      <a:lnTo>
                        <a:pt x="112" y="1280"/>
                      </a:lnTo>
                      <a:lnTo>
                        <a:pt x="111" y="1244"/>
                      </a:lnTo>
                      <a:lnTo>
                        <a:pt x="109" y="1208"/>
                      </a:lnTo>
                      <a:lnTo>
                        <a:pt x="107" y="1172"/>
                      </a:lnTo>
                      <a:lnTo>
                        <a:pt x="105" y="1132"/>
                      </a:lnTo>
                      <a:lnTo>
                        <a:pt x="105" y="1095"/>
                      </a:lnTo>
                      <a:lnTo>
                        <a:pt x="103" y="1057"/>
                      </a:lnTo>
                      <a:lnTo>
                        <a:pt x="101" y="1019"/>
                      </a:lnTo>
                      <a:lnTo>
                        <a:pt x="97" y="978"/>
                      </a:lnTo>
                      <a:lnTo>
                        <a:pt x="95" y="938"/>
                      </a:lnTo>
                      <a:lnTo>
                        <a:pt x="93" y="898"/>
                      </a:lnTo>
                      <a:lnTo>
                        <a:pt x="91" y="860"/>
                      </a:lnTo>
                      <a:lnTo>
                        <a:pt x="90" y="816"/>
                      </a:lnTo>
                      <a:lnTo>
                        <a:pt x="88" y="776"/>
                      </a:lnTo>
                      <a:lnTo>
                        <a:pt x="86" y="734"/>
                      </a:lnTo>
                      <a:lnTo>
                        <a:pt x="84" y="692"/>
                      </a:lnTo>
                      <a:lnTo>
                        <a:pt x="80" y="649"/>
                      </a:lnTo>
                      <a:lnTo>
                        <a:pt x="78" y="607"/>
                      </a:lnTo>
                      <a:lnTo>
                        <a:pt x="74" y="563"/>
                      </a:lnTo>
                      <a:lnTo>
                        <a:pt x="72" y="521"/>
                      </a:lnTo>
                      <a:lnTo>
                        <a:pt x="71" y="477"/>
                      </a:lnTo>
                      <a:lnTo>
                        <a:pt x="67" y="434"/>
                      </a:lnTo>
                      <a:lnTo>
                        <a:pt x="63" y="392"/>
                      </a:lnTo>
                      <a:lnTo>
                        <a:pt x="61" y="348"/>
                      </a:lnTo>
                      <a:lnTo>
                        <a:pt x="57" y="303"/>
                      </a:lnTo>
                      <a:lnTo>
                        <a:pt x="55" y="261"/>
                      </a:lnTo>
                      <a:lnTo>
                        <a:pt x="52" y="217"/>
                      </a:lnTo>
                      <a:lnTo>
                        <a:pt x="48" y="173"/>
                      </a:lnTo>
                      <a:lnTo>
                        <a:pt x="44" y="129"/>
                      </a:lnTo>
                      <a:lnTo>
                        <a:pt x="42" y="86"/>
                      </a:lnTo>
                      <a:lnTo>
                        <a:pt x="36" y="44"/>
                      </a:lnTo>
                      <a:lnTo>
                        <a:pt x="34" y="0"/>
                      </a:lnTo>
                      <a:lnTo>
                        <a:pt x="0" y="4"/>
                      </a:lnTo>
                      <a:close/>
                    </a:path>
                  </a:pathLst>
                </a:custGeom>
                <a:solidFill>
                  <a:srgbClr val="000000"/>
                </a:solidFill>
                <a:ln w="9525">
                  <a:noFill/>
                  <a:round/>
                  <a:headEnd/>
                  <a:tailEnd/>
                </a:ln>
              </p:spPr>
              <p:txBody>
                <a:bodyPr/>
                <a:lstStyle/>
                <a:p>
                  <a:endParaRPr lang="en-US"/>
                </a:p>
              </p:txBody>
            </p:sp>
            <p:sp>
              <p:nvSpPr>
                <p:cNvPr id="59514" name="Freeform 119"/>
                <p:cNvSpPr>
                  <a:spLocks/>
                </p:cNvSpPr>
                <p:nvPr/>
              </p:nvSpPr>
              <p:spPr bwMode="auto">
                <a:xfrm>
                  <a:off x="5014" y="1323"/>
                  <a:ext cx="134" cy="2276"/>
                </a:xfrm>
                <a:custGeom>
                  <a:avLst/>
                  <a:gdLst>
                    <a:gd name="T0" fmla="*/ 0 w 135"/>
                    <a:gd name="T1" fmla="*/ 4 h 2208"/>
                    <a:gd name="T2" fmla="*/ 67 w 135"/>
                    <a:gd name="T3" fmla="*/ 2700 h 2208"/>
                    <a:gd name="T4" fmla="*/ 79 w 135"/>
                    <a:gd name="T5" fmla="*/ 2985 h 2208"/>
                    <a:gd name="T6" fmla="*/ 125 w 135"/>
                    <a:gd name="T7" fmla="*/ 2990 h 2208"/>
                    <a:gd name="T8" fmla="*/ 108 w 135"/>
                    <a:gd name="T9" fmla="*/ 2713 h 2208"/>
                    <a:gd name="T10" fmla="*/ 34 w 135"/>
                    <a:gd name="T11" fmla="*/ 0 h 2208"/>
                    <a:gd name="T12" fmla="*/ 0 w 135"/>
                    <a:gd name="T13" fmla="*/ 4 h 2208"/>
                    <a:gd name="T14" fmla="*/ 0 w 135"/>
                    <a:gd name="T15" fmla="*/ 4 h 2208"/>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2208"/>
                    <a:gd name="T26" fmla="*/ 135 w 135"/>
                    <a:gd name="T27" fmla="*/ 2208 h 2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2208">
                      <a:moveTo>
                        <a:pt x="0" y="4"/>
                      </a:moveTo>
                      <a:lnTo>
                        <a:pt x="72" y="1995"/>
                      </a:lnTo>
                      <a:lnTo>
                        <a:pt x="89" y="2204"/>
                      </a:lnTo>
                      <a:lnTo>
                        <a:pt x="135" y="2208"/>
                      </a:lnTo>
                      <a:lnTo>
                        <a:pt x="118" y="2001"/>
                      </a:lnTo>
                      <a:lnTo>
                        <a:pt x="34" y="0"/>
                      </a:lnTo>
                      <a:lnTo>
                        <a:pt x="0" y="4"/>
                      </a:lnTo>
                      <a:close/>
                    </a:path>
                  </a:pathLst>
                </a:custGeom>
                <a:solidFill>
                  <a:srgbClr val="000000"/>
                </a:solidFill>
                <a:ln w="9525">
                  <a:noFill/>
                  <a:round/>
                  <a:headEnd/>
                  <a:tailEnd/>
                </a:ln>
              </p:spPr>
              <p:txBody>
                <a:bodyPr/>
                <a:lstStyle/>
                <a:p>
                  <a:endParaRPr lang="en-US"/>
                </a:p>
              </p:txBody>
            </p:sp>
            <p:sp>
              <p:nvSpPr>
                <p:cNvPr id="59515" name="Freeform 120"/>
                <p:cNvSpPr>
                  <a:spLocks/>
                </p:cNvSpPr>
                <p:nvPr/>
              </p:nvSpPr>
              <p:spPr bwMode="auto">
                <a:xfrm>
                  <a:off x="3465" y="2227"/>
                  <a:ext cx="19" cy="16"/>
                </a:xfrm>
                <a:custGeom>
                  <a:avLst/>
                  <a:gdLst>
                    <a:gd name="T0" fmla="*/ 5 w 21"/>
                    <a:gd name="T1" fmla="*/ 0 h 17"/>
                    <a:gd name="T2" fmla="*/ 8 w 21"/>
                    <a:gd name="T3" fmla="*/ 8 h 17"/>
                    <a:gd name="T4" fmla="*/ 5 w 21"/>
                    <a:gd name="T5" fmla="*/ 8 h 17"/>
                    <a:gd name="T6" fmla="*/ 0 w 21"/>
                    <a:gd name="T7" fmla="*/ 6 h 17"/>
                    <a:gd name="T8" fmla="*/ 5 w 21"/>
                    <a:gd name="T9" fmla="*/ 0 h 17"/>
                    <a:gd name="T10" fmla="*/ 5 w 21"/>
                    <a:gd name="T11" fmla="*/ 0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14" y="0"/>
                      </a:moveTo>
                      <a:lnTo>
                        <a:pt x="21" y="11"/>
                      </a:lnTo>
                      <a:lnTo>
                        <a:pt x="8" y="17"/>
                      </a:lnTo>
                      <a:lnTo>
                        <a:pt x="0" y="6"/>
                      </a:lnTo>
                      <a:lnTo>
                        <a:pt x="14" y="0"/>
                      </a:lnTo>
                      <a:close/>
                    </a:path>
                  </a:pathLst>
                </a:custGeom>
                <a:solidFill>
                  <a:srgbClr val="000000"/>
                </a:solidFill>
                <a:ln w="9525">
                  <a:noFill/>
                  <a:round/>
                  <a:headEnd/>
                  <a:tailEnd/>
                </a:ln>
              </p:spPr>
              <p:txBody>
                <a:bodyPr/>
                <a:lstStyle/>
                <a:p>
                  <a:endParaRPr lang="en-US"/>
                </a:p>
              </p:txBody>
            </p:sp>
            <p:sp>
              <p:nvSpPr>
                <p:cNvPr id="59516" name="Freeform 121"/>
                <p:cNvSpPr>
                  <a:spLocks/>
                </p:cNvSpPr>
                <p:nvPr/>
              </p:nvSpPr>
              <p:spPr bwMode="auto">
                <a:xfrm>
                  <a:off x="3475" y="2206"/>
                  <a:ext cx="39" cy="23"/>
                </a:xfrm>
                <a:custGeom>
                  <a:avLst/>
                  <a:gdLst>
                    <a:gd name="T0" fmla="*/ 20 w 40"/>
                    <a:gd name="T1" fmla="*/ 0 h 21"/>
                    <a:gd name="T2" fmla="*/ 30 w 40"/>
                    <a:gd name="T3" fmla="*/ 43 h 21"/>
                    <a:gd name="T4" fmla="*/ 15 w 40"/>
                    <a:gd name="T5" fmla="*/ 51 h 21"/>
                    <a:gd name="T6" fmla="*/ 0 w 40"/>
                    <a:gd name="T7" fmla="*/ 2 h 21"/>
                    <a:gd name="T8" fmla="*/ 20 w 40"/>
                    <a:gd name="T9" fmla="*/ 0 h 21"/>
                    <a:gd name="T10" fmla="*/ 20 w 40"/>
                    <a:gd name="T11" fmla="*/ 0 h 21"/>
                    <a:gd name="T12" fmla="*/ 0 60000 65536"/>
                    <a:gd name="T13" fmla="*/ 0 60000 65536"/>
                    <a:gd name="T14" fmla="*/ 0 60000 65536"/>
                    <a:gd name="T15" fmla="*/ 0 60000 65536"/>
                    <a:gd name="T16" fmla="*/ 0 60000 65536"/>
                    <a:gd name="T17" fmla="*/ 0 60000 65536"/>
                    <a:gd name="T18" fmla="*/ 0 w 40"/>
                    <a:gd name="T19" fmla="*/ 0 h 21"/>
                    <a:gd name="T20" fmla="*/ 40 w 4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0" h="21">
                      <a:moveTo>
                        <a:pt x="24" y="0"/>
                      </a:moveTo>
                      <a:lnTo>
                        <a:pt x="40" y="17"/>
                      </a:lnTo>
                      <a:lnTo>
                        <a:pt x="15" y="21"/>
                      </a:lnTo>
                      <a:lnTo>
                        <a:pt x="0" y="2"/>
                      </a:lnTo>
                      <a:lnTo>
                        <a:pt x="24" y="0"/>
                      </a:lnTo>
                      <a:close/>
                    </a:path>
                  </a:pathLst>
                </a:custGeom>
                <a:solidFill>
                  <a:srgbClr val="FFFFFF"/>
                </a:solidFill>
                <a:ln w="9525">
                  <a:noFill/>
                  <a:round/>
                  <a:headEnd/>
                  <a:tailEnd/>
                </a:ln>
              </p:spPr>
              <p:txBody>
                <a:bodyPr/>
                <a:lstStyle/>
                <a:p>
                  <a:endParaRPr lang="en-US"/>
                </a:p>
              </p:txBody>
            </p:sp>
            <p:sp>
              <p:nvSpPr>
                <p:cNvPr id="59517" name="Freeform 122"/>
                <p:cNvSpPr>
                  <a:spLocks/>
                </p:cNvSpPr>
                <p:nvPr/>
              </p:nvSpPr>
              <p:spPr bwMode="auto">
                <a:xfrm>
                  <a:off x="3221" y="1603"/>
                  <a:ext cx="1115" cy="1014"/>
                </a:xfrm>
                <a:custGeom>
                  <a:avLst/>
                  <a:gdLst>
                    <a:gd name="T0" fmla="*/ 36 w 1117"/>
                    <a:gd name="T1" fmla="*/ 954 h 981"/>
                    <a:gd name="T2" fmla="*/ 47 w 1117"/>
                    <a:gd name="T3" fmla="*/ 892 h 981"/>
                    <a:gd name="T4" fmla="*/ 53 w 1117"/>
                    <a:gd name="T5" fmla="*/ 842 h 981"/>
                    <a:gd name="T6" fmla="*/ 59 w 1117"/>
                    <a:gd name="T7" fmla="*/ 782 h 981"/>
                    <a:gd name="T8" fmla="*/ 59 w 1117"/>
                    <a:gd name="T9" fmla="*/ 704 h 981"/>
                    <a:gd name="T10" fmla="*/ 55 w 1117"/>
                    <a:gd name="T11" fmla="*/ 616 h 981"/>
                    <a:gd name="T12" fmla="*/ 47 w 1117"/>
                    <a:gd name="T13" fmla="*/ 519 h 981"/>
                    <a:gd name="T14" fmla="*/ 30 w 1117"/>
                    <a:gd name="T15" fmla="*/ 408 h 981"/>
                    <a:gd name="T16" fmla="*/ 8 w 1117"/>
                    <a:gd name="T17" fmla="*/ 287 h 981"/>
                    <a:gd name="T18" fmla="*/ 0 w 1117"/>
                    <a:gd name="T19" fmla="*/ 235 h 981"/>
                    <a:gd name="T20" fmla="*/ 9 w 1117"/>
                    <a:gd name="T21" fmla="*/ 176 h 981"/>
                    <a:gd name="T22" fmla="*/ 44 w 1117"/>
                    <a:gd name="T23" fmla="*/ 109 h 981"/>
                    <a:gd name="T24" fmla="*/ 76 w 1117"/>
                    <a:gd name="T25" fmla="*/ 73 h 981"/>
                    <a:gd name="T26" fmla="*/ 124 w 1117"/>
                    <a:gd name="T27" fmla="*/ 42 h 981"/>
                    <a:gd name="T28" fmla="*/ 186 w 1117"/>
                    <a:gd name="T29" fmla="*/ 13 h 981"/>
                    <a:gd name="T30" fmla="*/ 266 w 1117"/>
                    <a:gd name="T31" fmla="*/ 2 h 981"/>
                    <a:gd name="T32" fmla="*/ 355 w 1117"/>
                    <a:gd name="T33" fmla="*/ 0 h 981"/>
                    <a:gd name="T34" fmla="*/ 454 w 1117"/>
                    <a:gd name="T35" fmla="*/ 4 h 981"/>
                    <a:gd name="T36" fmla="*/ 553 w 1117"/>
                    <a:gd name="T37" fmla="*/ 29 h 981"/>
                    <a:gd name="T38" fmla="*/ 649 w 1117"/>
                    <a:gd name="T39" fmla="*/ 71 h 981"/>
                    <a:gd name="T40" fmla="*/ 741 w 1117"/>
                    <a:gd name="T41" fmla="*/ 137 h 981"/>
                    <a:gd name="T42" fmla="*/ 826 w 1117"/>
                    <a:gd name="T43" fmla="*/ 235 h 981"/>
                    <a:gd name="T44" fmla="*/ 892 w 1117"/>
                    <a:gd name="T45" fmla="*/ 364 h 981"/>
                    <a:gd name="T46" fmla="*/ 961 w 1117"/>
                    <a:gd name="T47" fmla="*/ 534 h 981"/>
                    <a:gd name="T48" fmla="*/ 1018 w 1117"/>
                    <a:gd name="T49" fmla="*/ 744 h 981"/>
                    <a:gd name="T50" fmla="*/ 1061 w 1117"/>
                    <a:gd name="T51" fmla="*/ 1004 h 981"/>
                    <a:gd name="T52" fmla="*/ 1092 w 1117"/>
                    <a:gd name="T53" fmla="*/ 1309 h 981"/>
                    <a:gd name="T54" fmla="*/ 1052 w 1117"/>
                    <a:gd name="T55" fmla="*/ 1333 h 981"/>
                    <a:gd name="T56" fmla="*/ 1048 w 1117"/>
                    <a:gd name="T57" fmla="*/ 1253 h 981"/>
                    <a:gd name="T58" fmla="*/ 1039 w 1117"/>
                    <a:gd name="T59" fmla="*/ 1129 h 981"/>
                    <a:gd name="T60" fmla="*/ 1016 w 1117"/>
                    <a:gd name="T61" fmla="*/ 962 h 981"/>
                    <a:gd name="T62" fmla="*/ 983 w 1117"/>
                    <a:gd name="T63" fmla="*/ 782 h 981"/>
                    <a:gd name="T64" fmla="*/ 932 w 1117"/>
                    <a:gd name="T65" fmla="*/ 588 h 981"/>
                    <a:gd name="T66" fmla="*/ 862 w 1117"/>
                    <a:gd name="T67" fmla="*/ 405 h 981"/>
                    <a:gd name="T68" fmla="*/ 775 w 1117"/>
                    <a:gd name="T69" fmla="*/ 247 h 981"/>
                    <a:gd name="T70" fmla="*/ 651 w 1117"/>
                    <a:gd name="T71" fmla="*/ 123 h 981"/>
                    <a:gd name="T72" fmla="*/ 497 w 1117"/>
                    <a:gd name="T73" fmla="*/ 55 h 981"/>
                    <a:gd name="T74" fmla="*/ 309 w 1117"/>
                    <a:gd name="T75" fmla="*/ 59 h 981"/>
                    <a:gd name="T76" fmla="*/ 281 w 1117"/>
                    <a:gd name="T77" fmla="*/ 59 h 981"/>
                    <a:gd name="T78" fmla="*/ 249 w 1117"/>
                    <a:gd name="T79" fmla="*/ 66 h 981"/>
                    <a:gd name="T80" fmla="*/ 211 w 1117"/>
                    <a:gd name="T81" fmla="*/ 71 h 981"/>
                    <a:gd name="T82" fmla="*/ 171 w 1117"/>
                    <a:gd name="T83" fmla="*/ 84 h 981"/>
                    <a:gd name="T84" fmla="*/ 131 w 1117"/>
                    <a:gd name="T85" fmla="*/ 100 h 981"/>
                    <a:gd name="T86" fmla="*/ 95 w 1117"/>
                    <a:gd name="T87" fmla="*/ 123 h 981"/>
                    <a:gd name="T88" fmla="*/ 49 w 1117"/>
                    <a:gd name="T89" fmla="*/ 196 h 981"/>
                    <a:gd name="T90" fmla="*/ 46 w 1117"/>
                    <a:gd name="T91" fmla="*/ 241 h 981"/>
                    <a:gd name="T92" fmla="*/ 57 w 1117"/>
                    <a:gd name="T93" fmla="*/ 296 h 981"/>
                    <a:gd name="T94" fmla="*/ 70 w 1117"/>
                    <a:gd name="T95" fmla="*/ 355 h 981"/>
                    <a:gd name="T96" fmla="*/ 82 w 1117"/>
                    <a:gd name="T97" fmla="*/ 413 h 981"/>
                    <a:gd name="T98" fmla="*/ 93 w 1117"/>
                    <a:gd name="T99" fmla="*/ 485 h 981"/>
                    <a:gd name="T100" fmla="*/ 99 w 1117"/>
                    <a:gd name="T101" fmla="*/ 554 h 981"/>
                    <a:gd name="T102" fmla="*/ 106 w 1117"/>
                    <a:gd name="T103" fmla="*/ 634 h 981"/>
                    <a:gd name="T104" fmla="*/ 106 w 1117"/>
                    <a:gd name="T105" fmla="*/ 717 h 981"/>
                    <a:gd name="T106" fmla="*/ 103 w 1117"/>
                    <a:gd name="T107" fmla="*/ 801 h 981"/>
                    <a:gd name="T108" fmla="*/ 93 w 1117"/>
                    <a:gd name="T109" fmla="*/ 879 h 9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7"/>
                    <a:gd name="T166" fmla="*/ 0 h 981"/>
                    <a:gd name="T167" fmla="*/ 1117 w 1117"/>
                    <a:gd name="T168" fmla="*/ 981 h 9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7" h="981">
                      <a:moveTo>
                        <a:pt x="257" y="605"/>
                      </a:moveTo>
                      <a:lnTo>
                        <a:pt x="70" y="713"/>
                      </a:lnTo>
                      <a:lnTo>
                        <a:pt x="32" y="700"/>
                      </a:lnTo>
                      <a:lnTo>
                        <a:pt x="32" y="698"/>
                      </a:lnTo>
                      <a:lnTo>
                        <a:pt x="34" y="690"/>
                      </a:lnTo>
                      <a:lnTo>
                        <a:pt x="36" y="686"/>
                      </a:lnTo>
                      <a:lnTo>
                        <a:pt x="38" y="681"/>
                      </a:lnTo>
                      <a:lnTo>
                        <a:pt x="40" y="673"/>
                      </a:lnTo>
                      <a:lnTo>
                        <a:pt x="44" y="666"/>
                      </a:lnTo>
                      <a:lnTo>
                        <a:pt x="44" y="656"/>
                      </a:lnTo>
                      <a:lnTo>
                        <a:pt x="46" y="647"/>
                      </a:lnTo>
                      <a:lnTo>
                        <a:pt x="47" y="641"/>
                      </a:lnTo>
                      <a:lnTo>
                        <a:pt x="47" y="637"/>
                      </a:lnTo>
                      <a:lnTo>
                        <a:pt x="49" y="629"/>
                      </a:lnTo>
                      <a:lnTo>
                        <a:pt x="51" y="626"/>
                      </a:lnTo>
                      <a:lnTo>
                        <a:pt x="51" y="618"/>
                      </a:lnTo>
                      <a:lnTo>
                        <a:pt x="51" y="612"/>
                      </a:lnTo>
                      <a:lnTo>
                        <a:pt x="53" y="605"/>
                      </a:lnTo>
                      <a:lnTo>
                        <a:pt x="53" y="599"/>
                      </a:lnTo>
                      <a:lnTo>
                        <a:pt x="55" y="591"/>
                      </a:lnTo>
                      <a:lnTo>
                        <a:pt x="57" y="584"/>
                      </a:lnTo>
                      <a:lnTo>
                        <a:pt x="57" y="576"/>
                      </a:lnTo>
                      <a:lnTo>
                        <a:pt x="59" y="569"/>
                      </a:lnTo>
                      <a:lnTo>
                        <a:pt x="59" y="561"/>
                      </a:lnTo>
                      <a:lnTo>
                        <a:pt x="59" y="551"/>
                      </a:lnTo>
                      <a:lnTo>
                        <a:pt x="59" y="542"/>
                      </a:lnTo>
                      <a:lnTo>
                        <a:pt x="59" y="534"/>
                      </a:lnTo>
                      <a:lnTo>
                        <a:pt x="59" y="525"/>
                      </a:lnTo>
                      <a:lnTo>
                        <a:pt x="59" y="515"/>
                      </a:lnTo>
                      <a:lnTo>
                        <a:pt x="59" y="506"/>
                      </a:lnTo>
                      <a:lnTo>
                        <a:pt x="59" y="496"/>
                      </a:lnTo>
                      <a:lnTo>
                        <a:pt x="59" y="485"/>
                      </a:lnTo>
                      <a:lnTo>
                        <a:pt x="57" y="475"/>
                      </a:lnTo>
                      <a:lnTo>
                        <a:pt x="57" y="466"/>
                      </a:lnTo>
                      <a:lnTo>
                        <a:pt x="57" y="454"/>
                      </a:lnTo>
                      <a:lnTo>
                        <a:pt x="55" y="443"/>
                      </a:lnTo>
                      <a:lnTo>
                        <a:pt x="53" y="432"/>
                      </a:lnTo>
                      <a:lnTo>
                        <a:pt x="53" y="420"/>
                      </a:lnTo>
                      <a:lnTo>
                        <a:pt x="53" y="411"/>
                      </a:lnTo>
                      <a:lnTo>
                        <a:pt x="51" y="397"/>
                      </a:lnTo>
                      <a:lnTo>
                        <a:pt x="49" y="386"/>
                      </a:lnTo>
                      <a:lnTo>
                        <a:pt x="47" y="373"/>
                      </a:lnTo>
                      <a:lnTo>
                        <a:pt x="46" y="361"/>
                      </a:lnTo>
                      <a:lnTo>
                        <a:pt x="42" y="348"/>
                      </a:lnTo>
                      <a:lnTo>
                        <a:pt x="40" y="335"/>
                      </a:lnTo>
                      <a:lnTo>
                        <a:pt x="36" y="321"/>
                      </a:lnTo>
                      <a:lnTo>
                        <a:pt x="34" y="308"/>
                      </a:lnTo>
                      <a:lnTo>
                        <a:pt x="30" y="293"/>
                      </a:lnTo>
                      <a:lnTo>
                        <a:pt x="27" y="280"/>
                      </a:lnTo>
                      <a:lnTo>
                        <a:pt x="25" y="266"/>
                      </a:lnTo>
                      <a:lnTo>
                        <a:pt x="21" y="253"/>
                      </a:lnTo>
                      <a:lnTo>
                        <a:pt x="15" y="238"/>
                      </a:lnTo>
                      <a:lnTo>
                        <a:pt x="11" y="222"/>
                      </a:lnTo>
                      <a:lnTo>
                        <a:pt x="8" y="207"/>
                      </a:lnTo>
                      <a:lnTo>
                        <a:pt x="4" y="194"/>
                      </a:lnTo>
                      <a:lnTo>
                        <a:pt x="2" y="190"/>
                      </a:lnTo>
                      <a:lnTo>
                        <a:pt x="2" y="184"/>
                      </a:lnTo>
                      <a:lnTo>
                        <a:pt x="0" y="181"/>
                      </a:lnTo>
                      <a:lnTo>
                        <a:pt x="0" y="175"/>
                      </a:lnTo>
                      <a:lnTo>
                        <a:pt x="0" y="169"/>
                      </a:lnTo>
                      <a:lnTo>
                        <a:pt x="2" y="165"/>
                      </a:lnTo>
                      <a:lnTo>
                        <a:pt x="2" y="156"/>
                      </a:lnTo>
                      <a:lnTo>
                        <a:pt x="2" y="148"/>
                      </a:lnTo>
                      <a:lnTo>
                        <a:pt x="4" y="143"/>
                      </a:lnTo>
                      <a:lnTo>
                        <a:pt x="8" y="135"/>
                      </a:lnTo>
                      <a:lnTo>
                        <a:pt x="9" y="126"/>
                      </a:lnTo>
                      <a:lnTo>
                        <a:pt x="13" y="118"/>
                      </a:lnTo>
                      <a:lnTo>
                        <a:pt x="17" y="110"/>
                      </a:lnTo>
                      <a:lnTo>
                        <a:pt x="25" y="101"/>
                      </a:lnTo>
                      <a:lnTo>
                        <a:pt x="30" y="93"/>
                      </a:lnTo>
                      <a:lnTo>
                        <a:pt x="38" y="84"/>
                      </a:lnTo>
                      <a:lnTo>
                        <a:pt x="44" y="78"/>
                      </a:lnTo>
                      <a:lnTo>
                        <a:pt x="47" y="74"/>
                      </a:lnTo>
                      <a:lnTo>
                        <a:pt x="53" y="70"/>
                      </a:lnTo>
                      <a:lnTo>
                        <a:pt x="59" y="67"/>
                      </a:lnTo>
                      <a:lnTo>
                        <a:pt x="65" y="61"/>
                      </a:lnTo>
                      <a:lnTo>
                        <a:pt x="70" y="57"/>
                      </a:lnTo>
                      <a:lnTo>
                        <a:pt x="76" y="53"/>
                      </a:lnTo>
                      <a:lnTo>
                        <a:pt x="84" y="49"/>
                      </a:lnTo>
                      <a:lnTo>
                        <a:pt x="89" y="46"/>
                      </a:lnTo>
                      <a:lnTo>
                        <a:pt x="99" y="42"/>
                      </a:lnTo>
                      <a:lnTo>
                        <a:pt x="106" y="38"/>
                      </a:lnTo>
                      <a:lnTo>
                        <a:pt x="114" y="36"/>
                      </a:lnTo>
                      <a:lnTo>
                        <a:pt x="124" y="32"/>
                      </a:lnTo>
                      <a:lnTo>
                        <a:pt x="133" y="29"/>
                      </a:lnTo>
                      <a:lnTo>
                        <a:pt x="143" y="25"/>
                      </a:lnTo>
                      <a:lnTo>
                        <a:pt x="152" y="23"/>
                      </a:lnTo>
                      <a:lnTo>
                        <a:pt x="162" y="19"/>
                      </a:lnTo>
                      <a:lnTo>
                        <a:pt x="173" y="15"/>
                      </a:lnTo>
                      <a:lnTo>
                        <a:pt x="186" y="13"/>
                      </a:lnTo>
                      <a:lnTo>
                        <a:pt x="198" y="11"/>
                      </a:lnTo>
                      <a:lnTo>
                        <a:pt x="211" y="10"/>
                      </a:lnTo>
                      <a:lnTo>
                        <a:pt x="224" y="6"/>
                      </a:lnTo>
                      <a:lnTo>
                        <a:pt x="238" y="4"/>
                      </a:lnTo>
                      <a:lnTo>
                        <a:pt x="253" y="4"/>
                      </a:lnTo>
                      <a:lnTo>
                        <a:pt x="266" y="2"/>
                      </a:lnTo>
                      <a:lnTo>
                        <a:pt x="281" y="2"/>
                      </a:lnTo>
                      <a:lnTo>
                        <a:pt x="298" y="2"/>
                      </a:lnTo>
                      <a:lnTo>
                        <a:pt x="315" y="2"/>
                      </a:lnTo>
                      <a:lnTo>
                        <a:pt x="331" y="0"/>
                      </a:lnTo>
                      <a:lnTo>
                        <a:pt x="350" y="0"/>
                      </a:lnTo>
                      <a:lnTo>
                        <a:pt x="365" y="0"/>
                      </a:lnTo>
                      <a:lnTo>
                        <a:pt x="382" y="0"/>
                      </a:lnTo>
                      <a:lnTo>
                        <a:pt x="399" y="0"/>
                      </a:lnTo>
                      <a:lnTo>
                        <a:pt x="414" y="0"/>
                      </a:lnTo>
                      <a:lnTo>
                        <a:pt x="431" y="2"/>
                      </a:lnTo>
                      <a:lnTo>
                        <a:pt x="449" y="4"/>
                      </a:lnTo>
                      <a:lnTo>
                        <a:pt x="464" y="4"/>
                      </a:lnTo>
                      <a:lnTo>
                        <a:pt x="483" y="6"/>
                      </a:lnTo>
                      <a:lnTo>
                        <a:pt x="498" y="8"/>
                      </a:lnTo>
                      <a:lnTo>
                        <a:pt x="515" y="11"/>
                      </a:lnTo>
                      <a:lnTo>
                        <a:pt x="530" y="13"/>
                      </a:lnTo>
                      <a:lnTo>
                        <a:pt x="547" y="17"/>
                      </a:lnTo>
                      <a:lnTo>
                        <a:pt x="563" y="19"/>
                      </a:lnTo>
                      <a:lnTo>
                        <a:pt x="582" y="25"/>
                      </a:lnTo>
                      <a:lnTo>
                        <a:pt x="597" y="29"/>
                      </a:lnTo>
                      <a:lnTo>
                        <a:pt x="612" y="34"/>
                      </a:lnTo>
                      <a:lnTo>
                        <a:pt x="629" y="38"/>
                      </a:lnTo>
                      <a:lnTo>
                        <a:pt x="644" y="46"/>
                      </a:lnTo>
                      <a:lnTo>
                        <a:pt x="659" y="51"/>
                      </a:lnTo>
                      <a:lnTo>
                        <a:pt x="675" y="57"/>
                      </a:lnTo>
                      <a:lnTo>
                        <a:pt x="692" y="65"/>
                      </a:lnTo>
                      <a:lnTo>
                        <a:pt x="707" y="74"/>
                      </a:lnTo>
                      <a:lnTo>
                        <a:pt x="720" y="82"/>
                      </a:lnTo>
                      <a:lnTo>
                        <a:pt x="735" y="89"/>
                      </a:lnTo>
                      <a:lnTo>
                        <a:pt x="751" y="99"/>
                      </a:lnTo>
                      <a:lnTo>
                        <a:pt x="766" y="110"/>
                      </a:lnTo>
                      <a:lnTo>
                        <a:pt x="779" y="120"/>
                      </a:lnTo>
                      <a:lnTo>
                        <a:pt x="794" y="133"/>
                      </a:lnTo>
                      <a:lnTo>
                        <a:pt x="808" y="145"/>
                      </a:lnTo>
                      <a:lnTo>
                        <a:pt x="823" y="158"/>
                      </a:lnTo>
                      <a:lnTo>
                        <a:pt x="836" y="169"/>
                      </a:lnTo>
                      <a:lnTo>
                        <a:pt x="850" y="183"/>
                      </a:lnTo>
                      <a:lnTo>
                        <a:pt x="863" y="198"/>
                      </a:lnTo>
                      <a:lnTo>
                        <a:pt x="876" y="213"/>
                      </a:lnTo>
                      <a:lnTo>
                        <a:pt x="888" y="228"/>
                      </a:lnTo>
                      <a:lnTo>
                        <a:pt x="901" y="245"/>
                      </a:lnTo>
                      <a:lnTo>
                        <a:pt x="912" y="262"/>
                      </a:lnTo>
                      <a:lnTo>
                        <a:pt x="926" y="281"/>
                      </a:lnTo>
                      <a:lnTo>
                        <a:pt x="937" y="300"/>
                      </a:lnTo>
                      <a:lnTo>
                        <a:pt x="948" y="319"/>
                      </a:lnTo>
                      <a:lnTo>
                        <a:pt x="960" y="340"/>
                      </a:lnTo>
                      <a:lnTo>
                        <a:pt x="971" y="361"/>
                      </a:lnTo>
                      <a:lnTo>
                        <a:pt x="981" y="384"/>
                      </a:lnTo>
                      <a:lnTo>
                        <a:pt x="990" y="407"/>
                      </a:lnTo>
                      <a:lnTo>
                        <a:pt x="1002" y="430"/>
                      </a:lnTo>
                      <a:lnTo>
                        <a:pt x="1011" y="456"/>
                      </a:lnTo>
                      <a:lnTo>
                        <a:pt x="1021" y="481"/>
                      </a:lnTo>
                      <a:lnTo>
                        <a:pt x="1028" y="508"/>
                      </a:lnTo>
                      <a:lnTo>
                        <a:pt x="1038" y="534"/>
                      </a:lnTo>
                      <a:lnTo>
                        <a:pt x="1045" y="563"/>
                      </a:lnTo>
                      <a:lnTo>
                        <a:pt x="1053" y="591"/>
                      </a:lnTo>
                      <a:lnTo>
                        <a:pt x="1060" y="622"/>
                      </a:lnTo>
                      <a:lnTo>
                        <a:pt x="1068" y="652"/>
                      </a:lnTo>
                      <a:lnTo>
                        <a:pt x="1076" y="686"/>
                      </a:lnTo>
                      <a:lnTo>
                        <a:pt x="1081" y="719"/>
                      </a:lnTo>
                      <a:lnTo>
                        <a:pt x="1087" y="753"/>
                      </a:lnTo>
                      <a:lnTo>
                        <a:pt x="1093" y="787"/>
                      </a:lnTo>
                      <a:lnTo>
                        <a:pt x="1098" y="825"/>
                      </a:lnTo>
                      <a:lnTo>
                        <a:pt x="1104" y="861"/>
                      </a:lnTo>
                      <a:lnTo>
                        <a:pt x="1108" y="899"/>
                      </a:lnTo>
                      <a:lnTo>
                        <a:pt x="1112" y="939"/>
                      </a:lnTo>
                      <a:lnTo>
                        <a:pt x="1117" y="981"/>
                      </a:lnTo>
                      <a:lnTo>
                        <a:pt x="1072" y="972"/>
                      </a:lnTo>
                      <a:lnTo>
                        <a:pt x="1072" y="970"/>
                      </a:lnTo>
                      <a:lnTo>
                        <a:pt x="1072" y="968"/>
                      </a:lnTo>
                      <a:lnTo>
                        <a:pt x="1072" y="964"/>
                      </a:lnTo>
                      <a:lnTo>
                        <a:pt x="1072" y="958"/>
                      </a:lnTo>
                      <a:lnTo>
                        <a:pt x="1070" y="951"/>
                      </a:lnTo>
                      <a:lnTo>
                        <a:pt x="1070" y="945"/>
                      </a:lnTo>
                      <a:lnTo>
                        <a:pt x="1070" y="936"/>
                      </a:lnTo>
                      <a:lnTo>
                        <a:pt x="1070" y="926"/>
                      </a:lnTo>
                      <a:lnTo>
                        <a:pt x="1068" y="915"/>
                      </a:lnTo>
                      <a:lnTo>
                        <a:pt x="1068" y="901"/>
                      </a:lnTo>
                      <a:lnTo>
                        <a:pt x="1066" y="888"/>
                      </a:lnTo>
                      <a:lnTo>
                        <a:pt x="1064" y="875"/>
                      </a:lnTo>
                      <a:lnTo>
                        <a:pt x="1062" y="860"/>
                      </a:lnTo>
                      <a:lnTo>
                        <a:pt x="1060" y="844"/>
                      </a:lnTo>
                      <a:lnTo>
                        <a:pt x="1059" y="827"/>
                      </a:lnTo>
                      <a:lnTo>
                        <a:pt x="1059" y="812"/>
                      </a:lnTo>
                      <a:lnTo>
                        <a:pt x="1055" y="793"/>
                      </a:lnTo>
                      <a:lnTo>
                        <a:pt x="1051" y="774"/>
                      </a:lnTo>
                      <a:lnTo>
                        <a:pt x="1047" y="755"/>
                      </a:lnTo>
                      <a:lnTo>
                        <a:pt x="1045" y="734"/>
                      </a:lnTo>
                      <a:lnTo>
                        <a:pt x="1040" y="713"/>
                      </a:lnTo>
                      <a:lnTo>
                        <a:pt x="1036" y="692"/>
                      </a:lnTo>
                      <a:lnTo>
                        <a:pt x="1032" y="671"/>
                      </a:lnTo>
                      <a:lnTo>
                        <a:pt x="1026" y="650"/>
                      </a:lnTo>
                      <a:lnTo>
                        <a:pt x="1021" y="628"/>
                      </a:lnTo>
                      <a:lnTo>
                        <a:pt x="1015" y="605"/>
                      </a:lnTo>
                      <a:lnTo>
                        <a:pt x="1009" y="584"/>
                      </a:lnTo>
                      <a:lnTo>
                        <a:pt x="1003" y="561"/>
                      </a:lnTo>
                      <a:lnTo>
                        <a:pt x="996" y="536"/>
                      </a:lnTo>
                      <a:lnTo>
                        <a:pt x="988" y="515"/>
                      </a:lnTo>
                      <a:lnTo>
                        <a:pt x="979" y="491"/>
                      </a:lnTo>
                      <a:lnTo>
                        <a:pt x="973" y="470"/>
                      </a:lnTo>
                      <a:lnTo>
                        <a:pt x="962" y="445"/>
                      </a:lnTo>
                      <a:lnTo>
                        <a:pt x="952" y="422"/>
                      </a:lnTo>
                      <a:lnTo>
                        <a:pt x="941" y="399"/>
                      </a:lnTo>
                      <a:lnTo>
                        <a:pt x="931" y="377"/>
                      </a:lnTo>
                      <a:lnTo>
                        <a:pt x="918" y="356"/>
                      </a:lnTo>
                      <a:lnTo>
                        <a:pt x="907" y="335"/>
                      </a:lnTo>
                      <a:lnTo>
                        <a:pt x="893" y="312"/>
                      </a:lnTo>
                      <a:lnTo>
                        <a:pt x="882" y="291"/>
                      </a:lnTo>
                      <a:lnTo>
                        <a:pt x="867" y="270"/>
                      </a:lnTo>
                      <a:lnTo>
                        <a:pt x="851" y="251"/>
                      </a:lnTo>
                      <a:lnTo>
                        <a:pt x="836" y="230"/>
                      </a:lnTo>
                      <a:lnTo>
                        <a:pt x="821" y="211"/>
                      </a:lnTo>
                      <a:lnTo>
                        <a:pt x="804" y="194"/>
                      </a:lnTo>
                      <a:lnTo>
                        <a:pt x="785" y="177"/>
                      </a:lnTo>
                      <a:lnTo>
                        <a:pt x="768" y="160"/>
                      </a:lnTo>
                      <a:lnTo>
                        <a:pt x="749" y="145"/>
                      </a:lnTo>
                      <a:lnTo>
                        <a:pt x="728" y="129"/>
                      </a:lnTo>
                      <a:lnTo>
                        <a:pt x="707" y="114"/>
                      </a:lnTo>
                      <a:lnTo>
                        <a:pt x="684" y="101"/>
                      </a:lnTo>
                      <a:lnTo>
                        <a:pt x="661" y="89"/>
                      </a:lnTo>
                      <a:lnTo>
                        <a:pt x="637" y="78"/>
                      </a:lnTo>
                      <a:lnTo>
                        <a:pt x="614" y="68"/>
                      </a:lnTo>
                      <a:lnTo>
                        <a:pt x="587" y="59"/>
                      </a:lnTo>
                      <a:lnTo>
                        <a:pt x="563" y="53"/>
                      </a:lnTo>
                      <a:lnTo>
                        <a:pt x="536" y="46"/>
                      </a:lnTo>
                      <a:lnTo>
                        <a:pt x="507" y="40"/>
                      </a:lnTo>
                      <a:lnTo>
                        <a:pt x="479" y="38"/>
                      </a:lnTo>
                      <a:lnTo>
                        <a:pt x="449" y="36"/>
                      </a:lnTo>
                      <a:lnTo>
                        <a:pt x="416" y="34"/>
                      </a:lnTo>
                      <a:lnTo>
                        <a:pt x="386" y="36"/>
                      </a:lnTo>
                      <a:lnTo>
                        <a:pt x="353" y="38"/>
                      </a:lnTo>
                      <a:lnTo>
                        <a:pt x="319" y="42"/>
                      </a:lnTo>
                      <a:lnTo>
                        <a:pt x="317" y="42"/>
                      </a:lnTo>
                      <a:lnTo>
                        <a:pt x="315" y="42"/>
                      </a:lnTo>
                      <a:lnTo>
                        <a:pt x="312" y="42"/>
                      </a:lnTo>
                      <a:lnTo>
                        <a:pt x="306" y="42"/>
                      </a:lnTo>
                      <a:lnTo>
                        <a:pt x="300" y="42"/>
                      </a:lnTo>
                      <a:lnTo>
                        <a:pt x="291" y="42"/>
                      </a:lnTo>
                      <a:lnTo>
                        <a:pt x="281" y="42"/>
                      </a:lnTo>
                      <a:lnTo>
                        <a:pt x="272" y="44"/>
                      </a:lnTo>
                      <a:lnTo>
                        <a:pt x="266" y="44"/>
                      </a:lnTo>
                      <a:lnTo>
                        <a:pt x="260" y="44"/>
                      </a:lnTo>
                      <a:lnTo>
                        <a:pt x="255" y="46"/>
                      </a:lnTo>
                      <a:lnTo>
                        <a:pt x="249" y="46"/>
                      </a:lnTo>
                      <a:lnTo>
                        <a:pt x="243" y="46"/>
                      </a:lnTo>
                      <a:lnTo>
                        <a:pt x="236" y="48"/>
                      </a:lnTo>
                      <a:lnTo>
                        <a:pt x="230" y="48"/>
                      </a:lnTo>
                      <a:lnTo>
                        <a:pt x="224" y="49"/>
                      </a:lnTo>
                      <a:lnTo>
                        <a:pt x="219" y="49"/>
                      </a:lnTo>
                      <a:lnTo>
                        <a:pt x="211" y="51"/>
                      </a:lnTo>
                      <a:lnTo>
                        <a:pt x="205" y="51"/>
                      </a:lnTo>
                      <a:lnTo>
                        <a:pt x="198" y="53"/>
                      </a:lnTo>
                      <a:lnTo>
                        <a:pt x="192" y="55"/>
                      </a:lnTo>
                      <a:lnTo>
                        <a:pt x="184" y="57"/>
                      </a:lnTo>
                      <a:lnTo>
                        <a:pt x="179" y="59"/>
                      </a:lnTo>
                      <a:lnTo>
                        <a:pt x="171" y="61"/>
                      </a:lnTo>
                      <a:lnTo>
                        <a:pt x="165" y="63"/>
                      </a:lnTo>
                      <a:lnTo>
                        <a:pt x="158" y="65"/>
                      </a:lnTo>
                      <a:lnTo>
                        <a:pt x="150" y="65"/>
                      </a:lnTo>
                      <a:lnTo>
                        <a:pt x="144" y="68"/>
                      </a:lnTo>
                      <a:lnTo>
                        <a:pt x="137" y="70"/>
                      </a:lnTo>
                      <a:lnTo>
                        <a:pt x="131" y="72"/>
                      </a:lnTo>
                      <a:lnTo>
                        <a:pt x="125" y="76"/>
                      </a:lnTo>
                      <a:lnTo>
                        <a:pt x="120" y="78"/>
                      </a:lnTo>
                      <a:lnTo>
                        <a:pt x="112" y="82"/>
                      </a:lnTo>
                      <a:lnTo>
                        <a:pt x="106" y="84"/>
                      </a:lnTo>
                      <a:lnTo>
                        <a:pt x="101" y="87"/>
                      </a:lnTo>
                      <a:lnTo>
                        <a:pt x="95" y="89"/>
                      </a:lnTo>
                      <a:lnTo>
                        <a:pt x="85" y="97"/>
                      </a:lnTo>
                      <a:lnTo>
                        <a:pt x="76" y="105"/>
                      </a:lnTo>
                      <a:lnTo>
                        <a:pt x="66" y="112"/>
                      </a:lnTo>
                      <a:lnTo>
                        <a:pt x="61" y="120"/>
                      </a:lnTo>
                      <a:lnTo>
                        <a:pt x="53" y="129"/>
                      </a:lnTo>
                      <a:lnTo>
                        <a:pt x="49" y="141"/>
                      </a:lnTo>
                      <a:lnTo>
                        <a:pt x="47" y="145"/>
                      </a:lnTo>
                      <a:lnTo>
                        <a:pt x="47" y="150"/>
                      </a:lnTo>
                      <a:lnTo>
                        <a:pt x="46" y="156"/>
                      </a:lnTo>
                      <a:lnTo>
                        <a:pt x="46" y="162"/>
                      </a:lnTo>
                      <a:lnTo>
                        <a:pt x="46" y="167"/>
                      </a:lnTo>
                      <a:lnTo>
                        <a:pt x="46" y="173"/>
                      </a:lnTo>
                      <a:lnTo>
                        <a:pt x="47" y="181"/>
                      </a:lnTo>
                      <a:lnTo>
                        <a:pt x="49" y="188"/>
                      </a:lnTo>
                      <a:lnTo>
                        <a:pt x="49" y="190"/>
                      </a:lnTo>
                      <a:lnTo>
                        <a:pt x="53" y="200"/>
                      </a:lnTo>
                      <a:lnTo>
                        <a:pt x="53" y="205"/>
                      </a:lnTo>
                      <a:lnTo>
                        <a:pt x="57" y="213"/>
                      </a:lnTo>
                      <a:lnTo>
                        <a:pt x="61" y="221"/>
                      </a:lnTo>
                      <a:lnTo>
                        <a:pt x="63" y="232"/>
                      </a:lnTo>
                      <a:lnTo>
                        <a:pt x="65" y="238"/>
                      </a:lnTo>
                      <a:lnTo>
                        <a:pt x="66" y="243"/>
                      </a:lnTo>
                      <a:lnTo>
                        <a:pt x="66" y="249"/>
                      </a:lnTo>
                      <a:lnTo>
                        <a:pt x="70" y="255"/>
                      </a:lnTo>
                      <a:lnTo>
                        <a:pt x="70" y="262"/>
                      </a:lnTo>
                      <a:lnTo>
                        <a:pt x="74" y="268"/>
                      </a:lnTo>
                      <a:lnTo>
                        <a:pt x="74" y="276"/>
                      </a:lnTo>
                      <a:lnTo>
                        <a:pt x="78" y="283"/>
                      </a:lnTo>
                      <a:lnTo>
                        <a:pt x="78" y="289"/>
                      </a:lnTo>
                      <a:lnTo>
                        <a:pt x="82" y="297"/>
                      </a:lnTo>
                      <a:lnTo>
                        <a:pt x="82" y="304"/>
                      </a:lnTo>
                      <a:lnTo>
                        <a:pt x="84" y="314"/>
                      </a:lnTo>
                      <a:lnTo>
                        <a:pt x="85" y="321"/>
                      </a:lnTo>
                      <a:lnTo>
                        <a:pt x="87" y="329"/>
                      </a:lnTo>
                      <a:lnTo>
                        <a:pt x="89" y="338"/>
                      </a:lnTo>
                      <a:lnTo>
                        <a:pt x="93" y="348"/>
                      </a:lnTo>
                      <a:lnTo>
                        <a:pt x="93" y="356"/>
                      </a:lnTo>
                      <a:lnTo>
                        <a:pt x="95" y="363"/>
                      </a:lnTo>
                      <a:lnTo>
                        <a:pt x="95" y="373"/>
                      </a:lnTo>
                      <a:lnTo>
                        <a:pt x="97" y="382"/>
                      </a:lnTo>
                      <a:lnTo>
                        <a:pt x="99" y="390"/>
                      </a:lnTo>
                      <a:lnTo>
                        <a:pt x="99" y="399"/>
                      </a:lnTo>
                      <a:lnTo>
                        <a:pt x="101" y="409"/>
                      </a:lnTo>
                      <a:lnTo>
                        <a:pt x="103" y="418"/>
                      </a:lnTo>
                      <a:lnTo>
                        <a:pt x="103" y="428"/>
                      </a:lnTo>
                      <a:lnTo>
                        <a:pt x="103" y="437"/>
                      </a:lnTo>
                      <a:lnTo>
                        <a:pt x="105" y="447"/>
                      </a:lnTo>
                      <a:lnTo>
                        <a:pt x="106" y="456"/>
                      </a:lnTo>
                      <a:lnTo>
                        <a:pt x="106" y="466"/>
                      </a:lnTo>
                      <a:lnTo>
                        <a:pt x="106" y="475"/>
                      </a:lnTo>
                      <a:lnTo>
                        <a:pt x="106" y="487"/>
                      </a:lnTo>
                      <a:lnTo>
                        <a:pt x="108" y="496"/>
                      </a:lnTo>
                      <a:lnTo>
                        <a:pt x="106" y="506"/>
                      </a:lnTo>
                      <a:lnTo>
                        <a:pt x="106" y="515"/>
                      </a:lnTo>
                      <a:lnTo>
                        <a:pt x="106" y="527"/>
                      </a:lnTo>
                      <a:lnTo>
                        <a:pt x="106" y="536"/>
                      </a:lnTo>
                      <a:lnTo>
                        <a:pt x="106" y="546"/>
                      </a:lnTo>
                      <a:lnTo>
                        <a:pt x="105" y="555"/>
                      </a:lnTo>
                      <a:lnTo>
                        <a:pt x="103" y="565"/>
                      </a:lnTo>
                      <a:lnTo>
                        <a:pt x="103" y="576"/>
                      </a:lnTo>
                      <a:lnTo>
                        <a:pt x="101" y="586"/>
                      </a:lnTo>
                      <a:lnTo>
                        <a:pt x="99" y="593"/>
                      </a:lnTo>
                      <a:lnTo>
                        <a:pt x="97" y="603"/>
                      </a:lnTo>
                      <a:lnTo>
                        <a:pt x="97" y="612"/>
                      </a:lnTo>
                      <a:lnTo>
                        <a:pt x="95" y="622"/>
                      </a:lnTo>
                      <a:lnTo>
                        <a:pt x="93" y="631"/>
                      </a:lnTo>
                      <a:lnTo>
                        <a:pt x="89" y="641"/>
                      </a:lnTo>
                      <a:lnTo>
                        <a:pt x="87" y="650"/>
                      </a:lnTo>
                      <a:lnTo>
                        <a:pt x="239" y="576"/>
                      </a:lnTo>
                      <a:lnTo>
                        <a:pt x="257" y="605"/>
                      </a:lnTo>
                      <a:close/>
                    </a:path>
                  </a:pathLst>
                </a:custGeom>
                <a:solidFill>
                  <a:srgbClr val="000000"/>
                </a:solidFill>
                <a:ln w="9525">
                  <a:noFill/>
                  <a:round/>
                  <a:headEnd/>
                  <a:tailEnd/>
                </a:ln>
              </p:spPr>
              <p:txBody>
                <a:bodyPr/>
                <a:lstStyle/>
                <a:p>
                  <a:endParaRPr lang="en-US"/>
                </a:p>
              </p:txBody>
            </p:sp>
            <p:sp>
              <p:nvSpPr>
                <p:cNvPr id="59518" name="Freeform 123"/>
                <p:cNvSpPr>
                  <a:spLocks/>
                </p:cNvSpPr>
                <p:nvPr/>
              </p:nvSpPr>
              <p:spPr bwMode="auto">
                <a:xfrm>
                  <a:off x="3530" y="1366"/>
                  <a:ext cx="142" cy="2242"/>
                </a:xfrm>
                <a:custGeom>
                  <a:avLst/>
                  <a:gdLst>
                    <a:gd name="T0" fmla="*/ 0 w 142"/>
                    <a:gd name="T1" fmla="*/ 8 h 2174"/>
                    <a:gd name="T2" fmla="*/ 2 w 142"/>
                    <a:gd name="T3" fmla="*/ 31 h 2174"/>
                    <a:gd name="T4" fmla="*/ 4 w 142"/>
                    <a:gd name="T5" fmla="*/ 64 h 2174"/>
                    <a:gd name="T6" fmla="*/ 5 w 142"/>
                    <a:gd name="T7" fmla="*/ 104 h 2174"/>
                    <a:gd name="T8" fmla="*/ 9 w 142"/>
                    <a:gd name="T9" fmla="*/ 159 h 2174"/>
                    <a:gd name="T10" fmla="*/ 11 w 142"/>
                    <a:gd name="T11" fmla="*/ 215 h 2174"/>
                    <a:gd name="T12" fmla="*/ 17 w 142"/>
                    <a:gd name="T13" fmla="*/ 282 h 2174"/>
                    <a:gd name="T14" fmla="*/ 19 w 142"/>
                    <a:gd name="T15" fmla="*/ 355 h 2174"/>
                    <a:gd name="T16" fmla="*/ 24 w 142"/>
                    <a:gd name="T17" fmla="*/ 434 h 2174"/>
                    <a:gd name="T18" fmla="*/ 28 w 142"/>
                    <a:gd name="T19" fmla="*/ 520 h 2174"/>
                    <a:gd name="T20" fmla="*/ 30 w 142"/>
                    <a:gd name="T21" fmla="*/ 607 h 2174"/>
                    <a:gd name="T22" fmla="*/ 34 w 142"/>
                    <a:gd name="T23" fmla="*/ 699 h 2174"/>
                    <a:gd name="T24" fmla="*/ 38 w 142"/>
                    <a:gd name="T25" fmla="*/ 794 h 2174"/>
                    <a:gd name="T26" fmla="*/ 40 w 142"/>
                    <a:gd name="T27" fmla="*/ 887 h 2174"/>
                    <a:gd name="T28" fmla="*/ 42 w 142"/>
                    <a:gd name="T29" fmla="*/ 986 h 2174"/>
                    <a:gd name="T30" fmla="*/ 42 w 142"/>
                    <a:gd name="T31" fmla="*/ 1082 h 2174"/>
                    <a:gd name="T32" fmla="*/ 42 w 142"/>
                    <a:gd name="T33" fmla="*/ 1182 h 2174"/>
                    <a:gd name="T34" fmla="*/ 42 w 142"/>
                    <a:gd name="T35" fmla="*/ 1272 h 2174"/>
                    <a:gd name="T36" fmla="*/ 40 w 142"/>
                    <a:gd name="T37" fmla="*/ 1364 h 2174"/>
                    <a:gd name="T38" fmla="*/ 38 w 142"/>
                    <a:gd name="T39" fmla="*/ 1458 h 2174"/>
                    <a:gd name="T40" fmla="*/ 34 w 142"/>
                    <a:gd name="T41" fmla="*/ 1542 h 2174"/>
                    <a:gd name="T42" fmla="*/ 140 w 142"/>
                    <a:gd name="T43" fmla="*/ 2945 h 2174"/>
                    <a:gd name="T44" fmla="*/ 139 w 142"/>
                    <a:gd name="T45" fmla="*/ 2919 h 2174"/>
                    <a:gd name="T46" fmla="*/ 137 w 142"/>
                    <a:gd name="T47" fmla="*/ 2894 h 2174"/>
                    <a:gd name="T48" fmla="*/ 135 w 142"/>
                    <a:gd name="T49" fmla="*/ 2864 h 2174"/>
                    <a:gd name="T50" fmla="*/ 131 w 142"/>
                    <a:gd name="T51" fmla="*/ 2828 h 2174"/>
                    <a:gd name="T52" fmla="*/ 129 w 142"/>
                    <a:gd name="T53" fmla="*/ 2783 h 2174"/>
                    <a:gd name="T54" fmla="*/ 125 w 142"/>
                    <a:gd name="T55" fmla="*/ 2735 h 2174"/>
                    <a:gd name="T56" fmla="*/ 121 w 142"/>
                    <a:gd name="T57" fmla="*/ 2677 h 2174"/>
                    <a:gd name="T58" fmla="*/ 118 w 142"/>
                    <a:gd name="T59" fmla="*/ 2615 h 2174"/>
                    <a:gd name="T60" fmla="*/ 116 w 142"/>
                    <a:gd name="T61" fmla="*/ 2550 h 2174"/>
                    <a:gd name="T62" fmla="*/ 112 w 142"/>
                    <a:gd name="T63" fmla="*/ 2476 h 2174"/>
                    <a:gd name="T64" fmla="*/ 106 w 142"/>
                    <a:gd name="T65" fmla="*/ 2401 h 2174"/>
                    <a:gd name="T66" fmla="*/ 102 w 142"/>
                    <a:gd name="T67" fmla="*/ 2315 h 2174"/>
                    <a:gd name="T68" fmla="*/ 97 w 142"/>
                    <a:gd name="T69" fmla="*/ 2232 h 2174"/>
                    <a:gd name="T70" fmla="*/ 93 w 142"/>
                    <a:gd name="T71" fmla="*/ 2140 h 2174"/>
                    <a:gd name="T72" fmla="*/ 89 w 142"/>
                    <a:gd name="T73" fmla="*/ 2044 h 2174"/>
                    <a:gd name="T74" fmla="*/ 83 w 142"/>
                    <a:gd name="T75" fmla="*/ 1947 h 2174"/>
                    <a:gd name="T76" fmla="*/ 81 w 142"/>
                    <a:gd name="T77" fmla="*/ 1842 h 2174"/>
                    <a:gd name="T78" fmla="*/ 78 w 142"/>
                    <a:gd name="T79" fmla="*/ 1737 h 2174"/>
                    <a:gd name="T80" fmla="*/ 74 w 142"/>
                    <a:gd name="T81" fmla="*/ 1627 h 2174"/>
                    <a:gd name="T82" fmla="*/ 72 w 142"/>
                    <a:gd name="T83" fmla="*/ 1553 h 2174"/>
                    <a:gd name="T84" fmla="*/ 72 w 142"/>
                    <a:gd name="T85" fmla="*/ 1526 h 2174"/>
                    <a:gd name="T86" fmla="*/ 72 w 142"/>
                    <a:gd name="T87" fmla="*/ 1503 h 2174"/>
                    <a:gd name="T88" fmla="*/ 72 w 142"/>
                    <a:gd name="T89" fmla="*/ 1472 h 2174"/>
                    <a:gd name="T90" fmla="*/ 74 w 142"/>
                    <a:gd name="T91" fmla="*/ 1431 h 2174"/>
                    <a:gd name="T92" fmla="*/ 74 w 142"/>
                    <a:gd name="T93" fmla="*/ 1389 h 2174"/>
                    <a:gd name="T94" fmla="*/ 74 w 142"/>
                    <a:gd name="T95" fmla="*/ 1337 h 2174"/>
                    <a:gd name="T96" fmla="*/ 76 w 142"/>
                    <a:gd name="T97" fmla="*/ 1276 h 2174"/>
                    <a:gd name="T98" fmla="*/ 76 w 142"/>
                    <a:gd name="T99" fmla="*/ 1217 h 2174"/>
                    <a:gd name="T100" fmla="*/ 76 w 142"/>
                    <a:gd name="T101" fmla="*/ 1146 h 2174"/>
                    <a:gd name="T102" fmla="*/ 72 w 142"/>
                    <a:gd name="T103" fmla="*/ 1063 h 2174"/>
                    <a:gd name="T104" fmla="*/ 72 w 142"/>
                    <a:gd name="T105" fmla="*/ 982 h 2174"/>
                    <a:gd name="T106" fmla="*/ 70 w 142"/>
                    <a:gd name="T107" fmla="*/ 889 h 2174"/>
                    <a:gd name="T108" fmla="*/ 68 w 142"/>
                    <a:gd name="T109" fmla="*/ 794 h 2174"/>
                    <a:gd name="T110" fmla="*/ 66 w 142"/>
                    <a:gd name="T111" fmla="*/ 691 h 2174"/>
                    <a:gd name="T112" fmla="*/ 62 w 142"/>
                    <a:gd name="T113" fmla="*/ 585 h 2174"/>
                    <a:gd name="T114" fmla="*/ 59 w 142"/>
                    <a:gd name="T115" fmla="*/ 468 h 2174"/>
                    <a:gd name="T116" fmla="*/ 55 w 142"/>
                    <a:gd name="T117" fmla="*/ 352 h 2174"/>
                    <a:gd name="T118" fmla="*/ 47 w 142"/>
                    <a:gd name="T119" fmla="*/ 227 h 2174"/>
                    <a:gd name="T120" fmla="*/ 43 w 142"/>
                    <a:gd name="T121" fmla="*/ 98 h 2174"/>
                    <a:gd name="T122" fmla="*/ 0 w 142"/>
                    <a:gd name="T123" fmla="*/ 0 h 2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2174"/>
                    <a:gd name="T188" fmla="*/ 142 w 142"/>
                    <a:gd name="T189" fmla="*/ 2174 h 2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2174">
                      <a:moveTo>
                        <a:pt x="0" y="0"/>
                      </a:moveTo>
                      <a:lnTo>
                        <a:pt x="0" y="2"/>
                      </a:lnTo>
                      <a:lnTo>
                        <a:pt x="0" y="8"/>
                      </a:lnTo>
                      <a:lnTo>
                        <a:pt x="0" y="10"/>
                      </a:lnTo>
                      <a:lnTo>
                        <a:pt x="2" y="17"/>
                      </a:lnTo>
                      <a:lnTo>
                        <a:pt x="2" y="21"/>
                      </a:lnTo>
                      <a:lnTo>
                        <a:pt x="4" y="30"/>
                      </a:lnTo>
                      <a:lnTo>
                        <a:pt x="4" y="38"/>
                      </a:lnTo>
                      <a:lnTo>
                        <a:pt x="4" y="46"/>
                      </a:lnTo>
                      <a:lnTo>
                        <a:pt x="5" y="55"/>
                      </a:lnTo>
                      <a:lnTo>
                        <a:pt x="5" y="67"/>
                      </a:lnTo>
                      <a:lnTo>
                        <a:pt x="5" y="76"/>
                      </a:lnTo>
                      <a:lnTo>
                        <a:pt x="7" y="89"/>
                      </a:lnTo>
                      <a:lnTo>
                        <a:pt x="7" y="101"/>
                      </a:lnTo>
                      <a:lnTo>
                        <a:pt x="9" y="116"/>
                      </a:lnTo>
                      <a:lnTo>
                        <a:pt x="9" y="127"/>
                      </a:lnTo>
                      <a:lnTo>
                        <a:pt x="11" y="143"/>
                      </a:lnTo>
                      <a:lnTo>
                        <a:pt x="11" y="158"/>
                      </a:lnTo>
                      <a:lnTo>
                        <a:pt x="15" y="175"/>
                      </a:lnTo>
                      <a:lnTo>
                        <a:pt x="15" y="190"/>
                      </a:lnTo>
                      <a:lnTo>
                        <a:pt x="17" y="207"/>
                      </a:lnTo>
                      <a:lnTo>
                        <a:pt x="17" y="224"/>
                      </a:lnTo>
                      <a:lnTo>
                        <a:pt x="19" y="243"/>
                      </a:lnTo>
                      <a:lnTo>
                        <a:pt x="19" y="261"/>
                      </a:lnTo>
                      <a:lnTo>
                        <a:pt x="21" y="280"/>
                      </a:lnTo>
                      <a:lnTo>
                        <a:pt x="23" y="300"/>
                      </a:lnTo>
                      <a:lnTo>
                        <a:pt x="24" y="319"/>
                      </a:lnTo>
                      <a:lnTo>
                        <a:pt x="24" y="340"/>
                      </a:lnTo>
                      <a:lnTo>
                        <a:pt x="26" y="361"/>
                      </a:lnTo>
                      <a:lnTo>
                        <a:pt x="28" y="382"/>
                      </a:lnTo>
                      <a:lnTo>
                        <a:pt x="30" y="403"/>
                      </a:lnTo>
                      <a:lnTo>
                        <a:pt x="30" y="424"/>
                      </a:lnTo>
                      <a:lnTo>
                        <a:pt x="30" y="447"/>
                      </a:lnTo>
                      <a:lnTo>
                        <a:pt x="32" y="470"/>
                      </a:lnTo>
                      <a:lnTo>
                        <a:pt x="34" y="493"/>
                      </a:lnTo>
                      <a:lnTo>
                        <a:pt x="34" y="513"/>
                      </a:lnTo>
                      <a:lnTo>
                        <a:pt x="34" y="536"/>
                      </a:lnTo>
                      <a:lnTo>
                        <a:pt x="36" y="559"/>
                      </a:lnTo>
                      <a:lnTo>
                        <a:pt x="38" y="584"/>
                      </a:lnTo>
                      <a:lnTo>
                        <a:pt x="38" y="607"/>
                      </a:lnTo>
                      <a:lnTo>
                        <a:pt x="40" y="629"/>
                      </a:lnTo>
                      <a:lnTo>
                        <a:pt x="40" y="652"/>
                      </a:lnTo>
                      <a:lnTo>
                        <a:pt x="40" y="677"/>
                      </a:lnTo>
                      <a:lnTo>
                        <a:pt x="40" y="700"/>
                      </a:lnTo>
                      <a:lnTo>
                        <a:pt x="42" y="725"/>
                      </a:lnTo>
                      <a:lnTo>
                        <a:pt x="42" y="747"/>
                      </a:lnTo>
                      <a:lnTo>
                        <a:pt x="43" y="772"/>
                      </a:lnTo>
                      <a:lnTo>
                        <a:pt x="42" y="795"/>
                      </a:lnTo>
                      <a:lnTo>
                        <a:pt x="42" y="820"/>
                      </a:lnTo>
                      <a:lnTo>
                        <a:pt x="42" y="842"/>
                      </a:lnTo>
                      <a:lnTo>
                        <a:pt x="42" y="867"/>
                      </a:lnTo>
                      <a:lnTo>
                        <a:pt x="42" y="890"/>
                      </a:lnTo>
                      <a:lnTo>
                        <a:pt x="42" y="913"/>
                      </a:lnTo>
                      <a:lnTo>
                        <a:pt x="42" y="936"/>
                      </a:lnTo>
                      <a:lnTo>
                        <a:pt x="42" y="958"/>
                      </a:lnTo>
                      <a:lnTo>
                        <a:pt x="42" y="981"/>
                      </a:lnTo>
                      <a:lnTo>
                        <a:pt x="40" y="1004"/>
                      </a:lnTo>
                      <a:lnTo>
                        <a:pt x="40" y="1025"/>
                      </a:lnTo>
                      <a:lnTo>
                        <a:pt x="40" y="1048"/>
                      </a:lnTo>
                      <a:lnTo>
                        <a:pt x="38" y="1071"/>
                      </a:lnTo>
                      <a:lnTo>
                        <a:pt x="36" y="1092"/>
                      </a:lnTo>
                      <a:lnTo>
                        <a:pt x="36" y="1112"/>
                      </a:lnTo>
                      <a:lnTo>
                        <a:pt x="34" y="1133"/>
                      </a:lnTo>
                      <a:lnTo>
                        <a:pt x="93" y="2174"/>
                      </a:lnTo>
                      <a:lnTo>
                        <a:pt x="142" y="2166"/>
                      </a:lnTo>
                      <a:lnTo>
                        <a:pt x="140" y="2164"/>
                      </a:lnTo>
                      <a:lnTo>
                        <a:pt x="140" y="2158"/>
                      </a:lnTo>
                      <a:lnTo>
                        <a:pt x="140" y="2153"/>
                      </a:lnTo>
                      <a:lnTo>
                        <a:pt x="139" y="2145"/>
                      </a:lnTo>
                      <a:lnTo>
                        <a:pt x="139" y="2139"/>
                      </a:lnTo>
                      <a:lnTo>
                        <a:pt x="137" y="2132"/>
                      </a:lnTo>
                      <a:lnTo>
                        <a:pt x="137" y="2126"/>
                      </a:lnTo>
                      <a:lnTo>
                        <a:pt x="137" y="2120"/>
                      </a:lnTo>
                      <a:lnTo>
                        <a:pt x="135" y="2111"/>
                      </a:lnTo>
                      <a:lnTo>
                        <a:pt x="135" y="2105"/>
                      </a:lnTo>
                      <a:lnTo>
                        <a:pt x="133" y="2096"/>
                      </a:lnTo>
                      <a:lnTo>
                        <a:pt x="133" y="2088"/>
                      </a:lnTo>
                      <a:lnTo>
                        <a:pt x="131" y="2078"/>
                      </a:lnTo>
                      <a:lnTo>
                        <a:pt x="131" y="2067"/>
                      </a:lnTo>
                      <a:lnTo>
                        <a:pt x="129" y="2056"/>
                      </a:lnTo>
                      <a:lnTo>
                        <a:pt x="129" y="2046"/>
                      </a:lnTo>
                      <a:lnTo>
                        <a:pt x="127" y="2033"/>
                      </a:lnTo>
                      <a:lnTo>
                        <a:pt x="127" y="2021"/>
                      </a:lnTo>
                      <a:lnTo>
                        <a:pt x="125" y="2010"/>
                      </a:lnTo>
                      <a:lnTo>
                        <a:pt x="125" y="1997"/>
                      </a:lnTo>
                      <a:lnTo>
                        <a:pt x="123" y="1983"/>
                      </a:lnTo>
                      <a:lnTo>
                        <a:pt x="121" y="1968"/>
                      </a:lnTo>
                      <a:lnTo>
                        <a:pt x="121" y="1953"/>
                      </a:lnTo>
                      <a:lnTo>
                        <a:pt x="119" y="1940"/>
                      </a:lnTo>
                      <a:lnTo>
                        <a:pt x="118" y="1922"/>
                      </a:lnTo>
                      <a:lnTo>
                        <a:pt x="118" y="1907"/>
                      </a:lnTo>
                      <a:lnTo>
                        <a:pt x="116" y="1890"/>
                      </a:lnTo>
                      <a:lnTo>
                        <a:pt x="116" y="1875"/>
                      </a:lnTo>
                      <a:lnTo>
                        <a:pt x="114" y="1856"/>
                      </a:lnTo>
                      <a:lnTo>
                        <a:pt x="114" y="1839"/>
                      </a:lnTo>
                      <a:lnTo>
                        <a:pt x="112" y="1820"/>
                      </a:lnTo>
                      <a:lnTo>
                        <a:pt x="110" y="1803"/>
                      </a:lnTo>
                      <a:lnTo>
                        <a:pt x="108" y="1782"/>
                      </a:lnTo>
                      <a:lnTo>
                        <a:pt x="106" y="1765"/>
                      </a:lnTo>
                      <a:lnTo>
                        <a:pt x="104" y="1744"/>
                      </a:lnTo>
                      <a:lnTo>
                        <a:pt x="104" y="1725"/>
                      </a:lnTo>
                      <a:lnTo>
                        <a:pt x="102" y="1702"/>
                      </a:lnTo>
                      <a:lnTo>
                        <a:pt x="100" y="1683"/>
                      </a:lnTo>
                      <a:lnTo>
                        <a:pt x="99" y="1660"/>
                      </a:lnTo>
                      <a:lnTo>
                        <a:pt x="97" y="1639"/>
                      </a:lnTo>
                      <a:lnTo>
                        <a:pt x="95" y="1616"/>
                      </a:lnTo>
                      <a:lnTo>
                        <a:pt x="95" y="1595"/>
                      </a:lnTo>
                      <a:lnTo>
                        <a:pt x="93" y="1573"/>
                      </a:lnTo>
                      <a:lnTo>
                        <a:pt x="93" y="1550"/>
                      </a:lnTo>
                      <a:lnTo>
                        <a:pt x="91" y="1527"/>
                      </a:lnTo>
                      <a:lnTo>
                        <a:pt x="89" y="1502"/>
                      </a:lnTo>
                      <a:lnTo>
                        <a:pt x="87" y="1478"/>
                      </a:lnTo>
                      <a:lnTo>
                        <a:pt x="85" y="1455"/>
                      </a:lnTo>
                      <a:lnTo>
                        <a:pt x="83" y="1430"/>
                      </a:lnTo>
                      <a:lnTo>
                        <a:pt x="83" y="1405"/>
                      </a:lnTo>
                      <a:lnTo>
                        <a:pt x="81" y="1379"/>
                      </a:lnTo>
                      <a:lnTo>
                        <a:pt x="81" y="1354"/>
                      </a:lnTo>
                      <a:lnTo>
                        <a:pt x="80" y="1327"/>
                      </a:lnTo>
                      <a:lnTo>
                        <a:pt x="78" y="1303"/>
                      </a:lnTo>
                      <a:lnTo>
                        <a:pt x="78" y="1276"/>
                      </a:lnTo>
                      <a:lnTo>
                        <a:pt x="76" y="1249"/>
                      </a:lnTo>
                      <a:lnTo>
                        <a:pt x="74" y="1223"/>
                      </a:lnTo>
                      <a:lnTo>
                        <a:pt x="74" y="1196"/>
                      </a:lnTo>
                      <a:lnTo>
                        <a:pt x="72" y="1169"/>
                      </a:lnTo>
                      <a:lnTo>
                        <a:pt x="72" y="1143"/>
                      </a:lnTo>
                      <a:lnTo>
                        <a:pt x="72" y="1141"/>
                      </a:lnTo>
                      <a:lnTo>
                        <a:pt x="72" y="1135"/>
                      </a:lnTo>
                      <a:lnTo>
                        <a:pt x="72" y="1130"/>
                      </a:lnTo>
                      <a:lnTo>
                        <a:pt x="72" y="1122"/>
                      </a:lnTo>
                      <a:lnTo>
                        <a:pt x="72" y="1114"/>
                      </a:lnTo>
                      <a:lnTo>
                        <a:pt x="72" y="1111"/>
                      </a:lnTo>
                      <a:lnTo>
                        <a:pt x="72" y="1103"/>
                      </a:lnTo>
                      <a:lnTo>
                        <a:pt x="72" y="1097"/>
                      </a:lnTo>
                      <a:lnTo>
                        <a:pt x="72" y="1088"/>
                      </a:lnTo>
                      <a:lnTo>
                        <a:pt x="72" y="1082"/>
                      </a:lnTo>
                      <a:lnTo>
                        <a:pt x="72" y="1072"/>
                      </a:lnTo>
                      <a:lnTo>
                        <a:pt x="74" y="1063"/>
                      </a:lnTo>
                      <a:lnTo>
                        <a:pt x="74" y="1052"/>
                      </a:lnTo>
                      <a:lnTo>
                        <a:pt x="74" y="1042"/>
                      </a:lnTo>
                      <a:lnTo>
                        <a:pt x="74" y="1031"/>
                      </a:lnTo>
                      <a:lnTo>
                        <a:pt x="74" y="1021"/>
                      </a:lnTo>
                      <a:lnTo>
                        <a:pt x="74" y="1008"/>
                      </a:lnTo>
                      <a:lnTo>
                        <a:pt x="74" y="995"/>
                      </a:lnTo>
                      <a:lnTo>
                        <a:pt x="74" y="981"/>
                      </a:lnTo>
                      <a:lnTo>
                        <a:pt x="76" y="968"/>
                      </a:lnTo>
                      <a:lnTo>
                        <a:pt x="76" y="953"/>
                      </a:lnTo>
                      <a:lnTo>
                        <a:pt x="76" y="939"/>
                      </a:lnTo>
                      <a:lnTo>
                        <a:pt x="76" y="922"/>
                      </a:lnTo>
                      <a:lnTo>
                        <a:pt x="76" y="909"/>
                      </a:lnTo>
                      <a:lnTo>
                        <a:pt x="76" y="892"/>
                      </a:lnTo>
                      <a:lnTo>
                        <a:pt x="76" y="875"/>
                      </a:lnTo>
                      <a:lnTo>
                        <a:pt x="76" y="858"/>
                      </a:lnTo>
                      <a:lnTo>
                        <a:pt x="76" y="841"/>
                      </a:lnTo>
                      <a:lnTo>
                        <a:pt x="74" y="821"/>
                      </a:lnTo>
                      <a:lnTo>
                        <a:pt x="74" y="801"/>
                      </a:lnTo>
                      <a:lnTo>
                        <a:pt x="72" y="782"/>
                      </a:lnTo>
                      <a:lnTo>
                        <a:pt x="72" y="763"/>
                      </a:lnTo>
                      <a:lnTo>
                        <a:pt x="72" y="740"/>
                      </a:lnTo>
                      <a:lnTo>
                        <a:pt x="72" y="721"/>
                      </a:lnTo>
                      <a:lnTo>
                        <a:pt x="72" y="698"/>
                      </a:lnTo>
                      <a:lnTo>
                        <a:pt x="72" y="677"/>
                      </a:lnTo>
                      <a:lnTo>
                        <a:pt x="70" y="654"/>
                      </a:lnTo>
                      <a:lnTo>
                        <a:pt x="70" y="631"/>
                      </a:lnTo>
                      <a:lnTo>
                        <a:pt x="68" y="607"/>
                      </a:lnTo>
                      <a:lnTo>
                        <a:pt x="68" y="584"/>
                      </a:lnTo>
                      <a:lnTo>
                        <a:pt x="68" y="559"/>
                      </a:lnTo>
                      <a:lnTo>
                        <a:pt x="66" y="534"/>
                      </a:lnTo>
                      <a:lnTo>
                        <a:pt x="66" y="508"/>
                      </a:lnTo>
                      <a:lnTo>
                        <a:pt x="66" y="483"/>
                      </a:lnTo>
                      <a:lnTo>
                        <a:pt x="64" y="456"/>
                      </a:lnTo>
                      <a:lnTo>
                        <a:pt x="62" y="430"/>
                      </a:lnTo>
                      <a:lnTo>
                        <a:pt x="62" y="401"/>
                      </a:lnTo>
                      <a:lnTo>
                        <a:pt x="61" y="375"/>
                      </a:lnTo>
                      <a:lnTo>
                        <a:pt x="59" y="344"/>
                      </a:lnTo>
                      <a:lnTo>
                        <a:pt x="57" y="318"/>
                      </a:lnTo>
                      <a:lnTo>
                        <a:pt x="57" y="287"/>
                      </a:lnTo>
                      <a:lnTo>
                        <a:pt x="55" y="259"/>
                      </a:lnTo>
                      <a:lnTo>
                        <a:pt x="53" y="228"/>
                      </a:lnTo>
                      <a:lnTo>
                        <a:pt x="51" y="198"/>
                      </a:lnTo>
                      <a:lnTo>
                        <a:pt x="47" y="167"/>
                      </a:lnTo>
                      <a:lnTo>
                        <a:pt x="47" y="137"/>
                      </a:lnTo>
                      <a:lnTo>
                        <a:pt x="43" y="105"/>
                      </a:lnTo>
                      <a:lnTo>
                        <a:pt x="43" y="72"/>
                      </a:lnTo>
                      <a:lnTo>
                        <a:pt x="40" y="40"/>
                      </a:lnTo>
                      <a:lnTo>
                        <a:pt x="40" y="8"/>
                      </a:lnTo>
                      <a:lnTo>
                        <a:pt x="0" y="0"/>
                      </a:lnTo>
                      <a:close/>
                    </a:path>
                  </a:pathLst>
                </a:custGeom>
                <a:solidFill>
                  <a:srgbClr val="FFFFFF"/>
                </a:solidFill>
                <a:ln w="9525">
                  <a:noFill/>
                  <a:round/>
                  <a:headEnd/>
                  <a:tailEnd/>
                </a:ln>
              </p:spPr>
              <p:txBody>
                <a:bodyPr/>
                <a:lstStyle/>
                <a:p>
                  <a:endParaRPr lang="en-US"/>
                </a:p>
              </p:txBody>
            </p:sp>
            <p:sp>
              <p:nvSpPr>
                <p:cNvPr id="59519" name="Freeform 124"/>
                <p:cNvSpPr>
                  <a:spLocks/>
                </p:cNvSpPr>
                <p:nvPr/>
              </p:nvSpPr>
              <p:spPr bwMode="auto">
                <a:xfrm>
                  <a:off x="3552" y="1387"/>
                  <a:ext cx="158" cy="1595"/>
                </a:xfrm>
                <a:custGeom>
                  <a:avLst/>
                  <a:gdLst>
                    <a:gd name="T0" fmla="*/ 61 w 158"/>
                    <a:gd name="T1" fmla="*/ 2113 h 1546"/>
                    <a:gd name="T2" fmla="*/ 36 w 158"/>
                    <a:gd name="T3" fmla="*/ 1541 h 1546"/>
                    <a:gd name="T4" fmla="*/ 36 w 158"/>
                    <a:gd name="T5" fmla="*/ 723 h 1546"/>
                    <a:gd name="T6" fmla="*/ 0 w 158"/>
                    <a:gd name="T7" fmla="*/ 0 h 1546"/>
                    <a:gd name="T8" fmla="*/ 107 w 158"/>
                    <a:gd name="T9" fmla="*/ 4 h 1546"/>
                    <a:gd name="T10" fmla="*/ 99 w 158"/>
                    <a:gd name="T11" fmla="*/ 689 h 1546"/>
                    <a:gd name="T12" fmla="*/ 131 w 158"/>
                    <a:gd name="T13" fmla="*/ 1602 h 1546"/>
                    <a:gd name="T14" fmla="*/ 158 w 158"/>
                    <a:gd name="T15" fmla="*/ 2088 h 1546"/>
                    <a:gd name="T16" fmla="*/ 61 w 158"/>
                    <a:gd name="T17" fmla="*/ 2113 h 1546"/>
                    <a:gd name="T18" fmla="*/ 61 w 158"/>
                    <a:gd name="T19" fmla="*/ 2113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546"/>
                    <a:gd name="T32" fmla="*/ 158 w 158"/>
                    <a:gd name="T33" fmla="*/ 1546 h 15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546">
                      <a:moveTo>
                        <a:pt x="61" y="1546"/>
                      </a:moveTo>
                      <a:lnTo>
                        <a:pt x="36" y="1128"/>
                      </a:lnTo>
                      <a:lnTo>
                        <a:pt x="36" y="529"/>
                      </a:lnTo>
                      <a:lnTo>
                        <a:pt x="0" y="0"/>
                      </a:lnTo>
                      <a:lnTo>
                        <a:pt x="107" y="4"/>
                      </a:lnTo>
                      <a:lnTo>
                        <a:pt x="99" y="504"/>
                      </a:lnTo>
                      <a:lnTo>
                        <a:pt x="131" y="1173"/>
                      </a:lnTo>
                      <a:lnTo>
                        <a:pt x="158" y="1529"/>
                      </a:lnTo>
                      <a:lnTo>
                        <a:pt x="61" y="1546"/>
                      </a:lnTo>
                      <a:close/>
                    </a:path>
                  </a:pathLst>
                </a:custGeom>
                <a:solidFill>
                  <a:srgbClr val="96ABBA"/>
                </a:solidFill>
                <a:ln w="9525">
                  <a:noFill/>
                  <a:round/>
                  <a:headEnd/>
                  <a:tailEnd/>
                </a:ln>
              </p:spPr>
              <p:txBody>
                <a:bodyPr/>
                <a:lstStyle/>
                <a:p>
                  <a:endParaRPr lang="en-US"/>
                </a:p>
              </p:txBody>
            </p:sp>
            <p:sp>
              <p:nvSpPr>
                <p:cNvPr id="59520" name="Freeform 125"/>
                <p:cNvSpPr>
                  <a:spLocks/>
                </p:cNvSpPr>
                <p:nvPr/>
              </p:nvSpPr>
              <p:spPr bwMode="auto">
                <a:xfrm>
                  <a:off x="3624" y="1368"/>
                  <a:ext cx="140" cy="2240"/>
                </a:xfrm>
                <a:custGeom>
                  <a:avLst/>
                  <a:gdLst>
                    <a:gd name="T0" fmla="*/ 0 w 139"/>
                    <a:gd name="T1" fmla="*/ 6 h 2170"/>
                    <a:gd name="T2" fmla="*/ 0 w 139"/>
                    <a:gd name="T3" fmla="*/ 27 h 2170"/>
                    <a:gd name="T4" fmla="*/ 0 w 139"/>
                    <a:gd name="T5" fmla="*/ 49 h 2170"/>
                    <a:gd name="T6" fmla="*/ 0 w 139"/>
                    <a:gd name="T7" fmla="*/ 85 h 2170"/>
                    <a:gd name="T8" fmla="*/ 0 w 139"/>
                    <a:gd name="T9" fmla="*/ 130 h 2170"/>
                    <a:gd name="T10" fmla="*/ 0 w 139"/>
                    <a:gd name="T11" fmla="*/ 177 h 2170"/>
                    <a:gd name="T12" fmla="*/ 0 w 139"/>
                    <a:gd name="T13" fmla="*/ 235 h 2170"/>
                    <a:gd name="T14" fmla="*/ 0 w 139"/>
                    <a:gd name="T15" fmla="*/ 298 h 2170"/>
                    <a:gd name="T16" fmla="*/ 0 w 139"/>
                    <a:gd name="T17" fmla="*/ 372 h 2170"/>
                    <a:gd name="T18" fmla="*/ 0 w 139"/>
                    <a:gd name="T19" fmla="*/ 450 h 2170"/>
                    <a:gd name="T20" fmla="*/ 0 w 139"/>
                    <a:gd name="T21" fmla="*/ 534 h 2170"/>
                    <a:gd name="T22" fmla="*/ 0 w 139"/>
                    <a:gd name="T23" fmla="*/ 622 h 2170"/>
                    <a:gd name="T24" fmla="*/ 4 w 139"/>
                    <a:gd name="T25" fmla="*/ 713 h 2170"/>
                    <a:gd name="T26" fmla="*/ 5 w 139"/>
                    <a:gd name="T27" fmla="*/ 810 h 2170"/>
                    <a:gd name="T28" fmla="*/ 7 w 139"/>
                    <a:gd name="T29" fmla="*/ 909 h 2170"/>
                    <a:gd name="T30" fmla="*/ 9 w 139"/>
                    <a:gd name="T31" fmla="*/ 1015 h 2170"/>
                    <a:gd name="T32" fmla="*/ 13 w 139"/>
                    <a:gd name="T33" fmla="*/ 1122 h 2170"/>
                    <a:gd name="T34" fmla="*/ 17 w 139"/>
                    <a:gd name="T35" fmla="*/ 1233 h 2170"/>
                    <a:gd name="T36" fmla="*/ 23 w 139"/>
                    <a:gd name="T37" fmla="*/ 1346 h 2170"/>
                    <a:gd name="T38" fmla="*/ 28 w 139"/>
                    <a:gd name="T39" fmla="*/ 1460 h 2170"/>
                    <a:gd name="T40" fmla="*/ 36 w 139"/>
                    <a:gd name="T41" fmla="*/ 1576 h 2170"/>
                    <a:gd name="T42" fmla="*/ 36 w 139"/>
                    <a:gd name="T43" fmla="*/ 1599 h 2170"/>
                    <a:gd name="T44" fmla="*/ 38 w 139"/>
                    <a:gd name="T45" fmla="*/ 1634 h 2170"/>
                    <a:gd name="T46" fmla="*/ 40 w 139"/>
                    <a:gd name="T47" fmla="*/ 1679 h 2170"/>
                    <a:gd name="T48" fmla="*/ 42 w 139"/>
                    <a:gd name="T49" fmla="*/ 1741 h 2170"/>
                    <a:gd name="T50" fmla="*/ 45 w 139"/>
                    <a:gd name="T51" fmla="*/ 1811 h 2170"/>
                    <a:gd name="T52" fmla="*/ 49 w 139"/>
                    <a:gd name="T53" fmla="*/ 1888 h 2170"/>
                    <a:gd name="T54" fmla="*/ 53 w 139"/>
                    <a:gd name="T55" fmla="*/ 1974 h 2170"/>
                    <a:gd name="T56" fmla="*/ 59 w 139"/>
                    <a:gd name="T57" fmla="*/ 2063 h 2170"/>
                    <a:gd name="T58" fmla="*/ 63 w 139"/>
                    <a:gd name="T59" fmla="*/ 2158 h 2170"/>
                    <a:gd name="T60" fmla="*/ 68 w 139"/>
                    <a:gd name="T61" fmla="*/ 2255 h 2170"/>
                    <a:gd name="T62" fmla="*/ 80 w 139"/>
                    <a:gd name="T63" fmla="*/ 2351 h 2170"/>
                    <a:gd name="T64" fmla="*/ 84 w 139"/>
                    <a:gd name="T65" fmla="*/ 2445 h 2170"/>
                    <a:gd name="T66" fmla="*/ 90 w 139"/>
                    <a:gd name="T67" fmla="*/ 2541 h 2170"/>
                    <a:gd name="T68" fmla="*/ 93 w 139"/>
                    <a:gd name="T69" fmla="*/ 2629 h 2170"/>
                    <a:gd name="T70" fmla="*/ 95 w 139"/>
                    <a:gd name="T71" fmla="*/ 2710 h 2170"/>
                    <a:gd name="T72" fmla="*/ 99 w 139"/>
                    <a:gd name="T73" fmla="*/ 2784 h 2170"/>
                    <a:gd name="T74" fmla="*/ 101 w 139"/>
                    <a:gd name="T75" fmla="*/ 2849 h 2170"/>
                    <a:gd name="T76" fmla="*/ 105 w 139"/>
                    <a:gd name="T77" fmla="*/ 2901 h 2170"/>
                    <a:gd name="T78" fmla="*/ 105 w 139"/>
                    <a:gd name="T79" fmla="*/ 2941 h 2170"/>
                    <a:gd name="T80" fmla="*/ 105 w 139"/>
                    <a:gd name="T81" fmla="*/ 2970 h 2170"/>
                    <a:gd name="T82" fmla="*/ 149 w 139"/>
                    <a:gd name="T83" fmla="*/ 2975 h 2170"/>
                    <a:gd name="T84" fmla="*/ 66 w 139"/>
                    <a:gd name="T85" fmla="*/ 1548 h 2170"/>
                    <a:gd name="T86" fmla="*/ 64 w 139"/>
                    <a:gd name="T87" fmla="*/ 1522 h 2170"/>
                    <a:gd name="T88" fmla="*/ 63 w 139"/>
                    <a:gd name="T89" fmla="*/ 1478 h 2170"/>
                    <a:gd name="T90" fmla="*/ 61 w 139"/>
                    <a:gd name="T91" fmla="*/ 1427 h 2170"/>
                    <a:gd name="T92" fmla="*/ 59 w 139"/>
                    <a:gd name="T93" fmla="*/ 1362 h 2170"/>
                    <a:gd name="T94" fmla="*/ 55 w 139"/>
                    <a:gd name="T95" fmla="*/ 1288 h 2170"/>
                    <a:gd name="T96" fmla="*/ 51 w 139"/>
                    <a:gd name="T97" fmla="*/ 1207 h 2170"/>
                    <a:gd name="T98" fmla="*/ 47 w 139"/>
                    <a:gd name="T99" fmla="*/ 1121 h 2170"/>
                    <a:gd name="T100" fmla="*/ 45 w 139"/>
                    <a:gd name="T101" fmla="*/ 1028 h 2170"/>
                    <a:gd name="T102" fmla="*/ 42 w 139"/>
                    <a:gd name="T103" fmla="*/ 935 h 2170"/>
                    <a:gd name="T104" fmla="*/ 38 w 139"/>
                    <a:gd name="T105" fmla="*/ 836 h 2170"/>
                    <a:gd name="T106" fmla="*/ 36 w 139"/>
                    <a:gd name="T107" fmla="*/ 734 h 2170"/>
                    <a:gd name="T108" fmla="*/ 34 w 139"/>
                    <a:gd name="T109" fmla="*/ 637 h 2170"/>
                    <a:gd name="T110" fmla="*/ 32 w 139"/>
                    <a:gd name="T111" fmla="*/ 538 h 2170"/>
                    <a:gd name="T112" fmla="*/ 32 w 139"/>
                    <a:gd name="T113" fmla="*/ 443 h 2170"/>
                    <a:gd name="T114" fmla="*/ 30 w 139"/>
                    <a:gd name="T115" fmla="*/ 353 h 2170"/>
                    <a:gd name="T116" fmla="*/ 30 w 139"/>
                    <a:gd name="T117" fmla="*/ 266 h 2170"/>
                    <a:gd name="T118" fmla="*/ 32 w 139"/>
                    <a:gd name="T119" fmla="*/ 189 h 2170"/>
                    <a:gd name="T120" fmla="*/ 34 w 139"/>
                    <a:gd name="T121" fmla="*/ 117 h 2170"/>
                    <a:gd name="T122" fmla="*/ 38 w 139"/>
                    <a:gd name="T123" fmla="*/ 57 h 2170"/>
                    <a:gd name="T124" fmla="*/ 44 w 139"/>
                    <a:gd name="T125" fmla="*/ 7 h 2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
                    <a:gd name="T190" fmla="*/ 0 h 2170"/>
                    <a:gd name="T191" fmla="*/ 139 w 139"/>
                    <a:gd name="T192" fmla="*/ 2170 h 2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 h="2170">
                      <a:moveTo>
                        <a:pt x="2" y="0"/>
                      </a:moveTo>
                      <a:lnTo>
                        <a:pt x="0" y="2"/>
                      </a:lnTo>
                      <a:lnTo>
                        <a:pt x="0" y="6"/>
                      </a:lnTo>
                      <a:lnTo>
                        <a:pt x="0" y="9"/>
                      </a:lnTo>
                      <a:lnTo>
                        <a:pt x="0" y="13"/>
                      </a:lnTo>
                      <a:lnTo>
                        <a:pt x="0" y="17"/>
                      </a:lnTo>
                      <a:lnTo>
                        <a:pt x="0" y="25"/>
                      </a:lnTo>
                      <a:lnTo>
                        <a:pt x="0" y="30"/>
                      </a:lnTo>
                      <a:lnTo>
                        <a:pt x="0" y="38"/>
                      </a:lnTo>
                      <a:lnTo>
                        <a:pt x="0" y="45"/>
                      </a:lnTo>
                      <a:lnTo>
                        <a:pt x="0" y="53"/>
                      </a:lnTo>
                      <a:lnTo>
                        <a:pt x="0" y="63"/>
                      </a:lnTo>
                      <a:lnTo>
                        <a:pt x="0" y="72"/>
                      </a:lnTo>
                      <a:lnTo>
                        <a:pt x="0" y="82"/>
                      </a:lnTo>
                      <a:lnTo>
                        <a:pt x="0" y="95"/>
                      </a:lnTo>
                      <a:lnTo>
                        <a:pt x="0" y="104"/>
                      </a:lnTo>
                      <a:lnTo>
                        <a:pt x="0" y="118"/>
                      </a:lnTo>
                      <a:lnTo>
                        <a:pt x="0" y="129"/>
                      </a:lnTo>
                      <a:lnTo>
                        <a:pt x="0" y="144"/>
                      </a:lnTo>
                      <a:lnTo>
                        <a:pt x="0" y="158"/>
                      </a:lnTo>
                      <a:lnTo>
                        <a:pt x="0" y="171"/>
                      </a:lnTo>
                      <a:lnTo>
                        <a:pt x="0" y="186"/>
                      </a:lnTo>
                      <a:lnTo>
                        <a:pt x="0" y="203"/>
                      </a:lnTo>
                      <a:lnTo>
                        <a:pt x="0" y="218"/>
                      </a:lnTo>
                      <a:lnTo>
                        <a:pt x="0" y="236"/>
                      </a:lnTo>
                      <a:lnTo>
                        <a:pt x="0" y="253"/>
                      </a:lnTo>
                      <a:lnTo>
                        <a:pt x="0" y="270"/>
                      </a:lnTo>
                      <a:lnTo>
                        <a:pt x="0" y="289"/>
                      </a:lnTo>
                      <a:lnTo>
                        <a:pt x="0" y="308"/>
                      </a:lnTo>
                      <a:lnTo>
                        <a:pt x="0" y="327"/>
                      </a:lnTo>
                      <a:lnTo>
                        <a:pt x="0" y="348"/>
                      </a:lnTo>
                      <a:lnTo>
                        <a:pt x="0" y="367"/>
                      </a:lnTo>
                      <a:lnTo>
                        <a:pt x="0" y="388"/>
                      </a:lnTo>
                      <a:lnTo>
                        <a:pt x="0" y="409"/>
                      </a:lnTo>
                      <a:lnTo>
                        <a:pt x="0" y="430"/>
                      </a:lnTo>
                      <a:lnTo>
                        <a:pt x="0" y="452"/>
                      </a:lnTo>
                      <a:lnTo>
                        <a:pt x="2" y="473"/>
                      </a:lnTo>
                      <a:lnTo>
                        <a:pt x="2" y="496"/>
                      </a:lnTo>
                      <a:lnTo>
                        <a:pt x="4" y="519"/>
                      </a:lnTo>
                      <a:lnTo>
                        <a:pt x="4" y="542"/>
                      </a:lnTo>
                      <a:lnTo>
                        <a:pt x="4" y="565"/>
                      </a:lnTo>
                      <a:lnTo>
                        <a:pt x="5" y="589"/>
                      </a:lnTo>
                      <a:lnTo>
                        <a:pt x="5" y="614"/>
                      </a:lnTo>
                      <a:lnTo>
                        <a:pt x="5" y="637"/>
                      </a:lnTo>
                      <a:lnTo>
                        <a:pt x="7" y="662"/>
                      </a:lnTo>
                      <a:lnTo>
                        <a:pt x="7" y="688"/>
                      </a:lnTo>
                      <a:lnTo>
                        <a:pt x="9" y="713"/>
                      </a:lnTo>
                      <a:lnTo>
                        <a:pt x="9" y="738"/>
                      </a:lnTo>
                      <a:lnTo>
                        <a:pt x="11" y="764"/>
                      </a:lnTo>
                      <a:lnTo>
                        <a:pt x="11" y="791"/>
                      </a:lnTo>
                      <a:lnTo>
                        <a:pt x="13" y="817"/>
                      </a:lnTo>
                      <a:lnTo>
                        <a:pt x="13" y="842"/>
                      </a:lnTo>
                      <a:lnTo>
                        <a:pt x="17" y="869"/>
                      </a:lnTo>
                      <a:lnTo>
                        <a:pt x="17" y="897"/>
                      </a:lnTo>
                      <a:lnTo>
                        <a:pt x="19" y="926"/>
                      </a:lnTo>
                      <a:lnTo>
                        <a:pt x="21" y="952"/>
                      </a:lnTo>
                      <a:lnTo>
                        <a:pt x="23" y="979"/>
                      </a:lnTo>
                      <a:lnTo>
                        <a:pt x="24" y="1008"/>
                      </a:lnTo>
                      <a:lnTo>
                        <a:pt x="26" y="1034"/>
                      </a:lnTo>
                      <a:lnTo>
                        <a:pt x="28" y="1063"/>
                      </a:lnTo>
                      <a:lnTo>
                        <a:pt x="30" y="1091"/>
                      </a:lnTo>
                      <a:lnTo>
                        <a:pt x="32" y="1120"/>
                      </a:lnTo>
                      <a:lnTo>
                        <a:pt x="36" y="1148"/>
                      </a:lnTo>
                      <a:lnTo>
                        <a:pt x="36" y="1150"/>
                      </a:lnTo>
                      <a:lnTo>
                        <a:pt x="36" y="1158"/>
                      </a:lnTo>
                      <a:lnTo>
                        <a:pt x="36" y="1164"/>
                      </a:lnTo>
                      <a:lnTo>
                        <a:pt x="36" y="1171"/>
                      </a:lnTo>
                      <a:lnTo>
                        <a:pt x="36" y="1179"/>
                      </a:lnTo>
                      <a:lnTo>
                        <a:pt x="38" y="1190"/>
                      </a:lnTo>
                      <a:lnTo>
                        <a:pt x="38" y="1200"/>
                      </a:lnTo>
                      <a:lnTo>
                        <a:pt x="38" y="1211"/>
                      </a:lnTo>
                      <a:lnTo>
                        <a:pt x="40" y="1223"/>
                      </a:lnTo>
                      <a:lnTo>
                        <a:pt x="42" y="1238"/>
                      </a:lnTo>
                      <a:lnTo>
                        <a:pt x="42" y="1251"/>
                      </a:lnTo>
                      <a:lnTo>
                        <a:pt x="42" y="1268"/>
                      </a:lnTo>
                      <a:lnTo>
                        <a:pt x="44" y="1283"/>
                      </a:lnTo>
                      <a:lnTo>
                        <a:pt x="45" y="1300"/>
                      </a:lnTo>
                      <a:lnTo>
                        <a:pt x="45" y="1318"/>
                      </a:lnTo>
                      <a:lnTo>
                        <a:pt x="47" y="1337"/>
                      </a:lnTo>
                      <a:lnTo>
                        <a:pt x="47" y="1356"/>
                      </a:lnTo>
                      <a:lnTo>
                        <a:pt x="49" y="1375"/>
                      </a:lnTo>
                      <a:lnTo>
                        <a:pt x="49" y="1396"/>
                      </a:lnTo>
                      <a:lnTo>
                        <a:pt x="53" y="1416"/>
                      </a:lnTo>
                      <a:lnTo>
                        <a:pt x="53" y="1437"/>
                      </a:lnTo>
                      <a:lnTo>
                        <a:pt x="55" y="1458"/>
                      </a:lnTo>
                      <a:lnTo>
                        <a:pt x="57" y="1481"/>
                      </a:lnTo>
                      <a:lnTo>
                        <a:pt x="59" y="1502"/>
                      </a:lnTo>
                      <a:lnTo>
                        <a:pt x="59" y="1525"/>
                      </a:lnTo>
                      <a:lnTo>
                        <a:pt x="61" y="1550"/>
                      </a:lnTo>
                      <a:lnTo>
                        <a:pt x="63" y="1572"/>
                      </a:lnTo>
                      <a:lnTo>
                        <a:pt x="64" y="1595"/>
                      </a:lnTo>
                      <a:lnTo>
                        <a:pt x="66" y="1618"/>
                      </a:lnTo>
                      <a:lnTo>
                        <a:pt x="68" y="1643"/>
                      </a:lnTo>
                      <a:lnTo>
                        <a:pt x="68" y="1666"/>
                      </a:lnTo>
                      <a:lnTo>
                        <a:pt x="70" y="1690"/>
                      </a:lnTo>
                      <a:lnTo>
                        <a:pt x="70" y="1711"/>
                      </a:lnTo>
                      <a:lnTo>
                        <a:pt x="72" y="1736"/>
                      </a:lnTo>
                      <a:lnTo>
                        <a:pt x="72" y="1759"/>
                      </a:lnTo>
                      <a:lnTo>
                        <a:pt x="74" y="1782"/>
                      </a:lnTo>
                      <a:lnTo>
                        <a:pt x="76" y="1804"/>
                      </a:lnTo>
                      <a:lnTo>
                        <a:pt x="78" y="1827"/>
                      </a:lnTo>
                      <a:lnTo>
                        <a:pt x="80" y="1848"/>
                      </a:lnTo>
                      <a:lnTo>
                        <a:pt x="80" y="1871"/>
                      </a:lnTo>
                      <a:lnTo>
                        <a:pt x="82" y="1892"/>
                      </a:lnTo>
                      <a:lnTo>
                        <a:pt x="83" y="1913"/>
                      </a:lnTo>
                      <a:lnTo>
                        <a:pt x="83" y="1934"/>
                      </a:lnTo>
                      <a:lnTo>
                        <a:pt x="85" y="1955"/>
                      </a:lnTo>
                      <a:lnTo>
                        <a:pt x="85" y="1972"/>
                      </a:lnTo>
                      <a:lnTo>
                        <a:pt x="87" y="1993"/>
                      </a:lnTo>
                      <a:lnTo>
                        <a:pt x="87" y="2008"/>
                      </a:lnTo>
                      <a:lnTo>
                        <a:pt x="89" y="2027"/>
                      </a:lnTo>
                      <a:lnTo>
                        <a:pt x="91" y="2042"/>
                      </a:lnTo>
                      <a:lnTo>
                        <a:pt x="91" y="2059"/>
                      </a:lnTo>
                      <a:lnTo>
                        <a:pt x="91" y="2074"/>
                      </a:lnTo>
                      <a:lnTo>
                        <a:pt x="93" y="2088"/>
                      </a:lnTo>
                      <a:lnTo>
                        <a:pt x="93" y="2099"/>
                      </a:lnTo>
                      <a:lnTo>
                        <a:pt x="95" y="2112"/>
                      </a:lnTo>
                      <a:lnTo>
                        <a:pt x="95" y="2124"/>
                      </a:lnTo>
                      <a:lnTo>
                        <a:pt x="95" y="2133"/>
                      </a:lnTo>
                      <a:lnTo>
                        <a:pt x="95" y="2141"/>
                      </a:lnTo>
                      <a:lnTo>
                        <a:pt x="95" y="2150"/>
                      </a:lnTo>
                      <a:lnTo>
                        <a:pt x="95" y="2156"/>
                      </a:lnTo>
                      <a:lnTo>
                        <a:pt x="95" y="2162"/>
                      </a:lnTo>
                      <a:lnTo>
                        <a:pt x="95" y="2166"/>
                      </a:lnTo>
                      <a:lnTo>
                        <a:pt x="97" y="2170"/>
                      </a:lnTo>
                      <a:lnTo>
                        <a:pt x="139" y="2166"/>
                      </a:lnTo>
                      <a:lnTo>
                        <a:pt x="68" y="1139"/>
                      </a:lnTo>
                      <a:lnTo>
                        <a:pt x="66" y="1135"/>
                      </a:lnTo>
                      <a:lnTo>
                        <a:pt x="66" y="1127"/>
                      </a:lnTo>
                      <a:lnTo>
                        <a:pt x="66" y="1120"/>
                      </a:lnTo>
                      <a:lnTo>
                        <a:pt x="66" y="1114"/>
                      </a:lnTo>
                      <a:lnTo>
                        <a:pt x="64" y="1107"/>
                      </a:lnTo>
                      <a:lnTo>
                        <a:pt x="64" y="1097"/>
                      </a:lnTo>
                      <a:lnTo>
                        <a:pt x="63" y="1088"/>
                      </a:lnTo>
                      <a:lnTo>
                        <a:pt x="63" y="1076"/>
                      </a:lnTo>
                      <a:lnTo>
                        <a:pt x="61" y="1063"/>
                      </a:lnTo>
                      <a:lnTo>
                        <a:pt x="61" y="1053"/>
                      </a:lnTo>
                      <a:lnTo>
                        <a:pt x="61" y="1038"/>
                      </a:lnTo>
                      <a:lnTo>
                        <a:pt x="59" y="1023"/>
                      </a:lnTo>
                      <a:lnTo>
                        <a:pt x="59" y="1008"/>
                      </a:lnTo>
                      <a:lnTo>
                        <a:pt x="59" y="992"/>
                      </a:lnTo>
                      <a:lnTo>
                        <a:pt x="57" y="975"/>
                      </a:lnTo>
                      <a:lnTo>
                        <a:pt x="55" y="958"/>
                      </a:lnTo>
                      <a:lnTo>
                        <a:pt x="55" y="939"/>
                      </a:lnTo>
                      <a:lnTo>
                        <a:pt x="53" y="920"/>
                      </a:lnTo>
                      <a:lnTo>
                        <a:pt x="53" y="899"/>
                      </a:lnTo>
                      <a:lnTo>
                        <a:pt x="51" y="880"/>
                      </a:lnTo>
                      <a:lnTo>
                        <a:pt x="49" y="859"/>
                      </a:lnTo>
                      <a:lnTo>
                        <a:pt x="49" y="838"/>
                      </a:lnTo>
                      <a:lnTo>
                        <a:pt x="47" y="816"/>
                      </a:lnTo>
                      <a:lnTo>
                        <a:pt x="47" y="795"/>
                      </a:lnTo>
                      <a:lnTo>
                        <a:pt x="45" y="772"/>
                      </a:lnTo>
                      <a:lnTo>
                        <a:pt x="45" y="749"/>
                      </a:lnTo>
                      <a:lnTo>
                        <a:pt x="44" y="726"/>
                      </a:lnTo>
                      <a:lnTo>
                        <a:pt x="44" y="703"/>
                      </a:lnTo>
                      <a:lnTo>
                        <a:pt x="42" y="681"/>
                      </a:lnTo>
                      <a:lnTo>
                        <a:pt x="42" y="658"/>
                      </a:lnTo>
                      <a:lnTo>
                        <a:pt x="40" y="633"/>
                      </a:lnTo>
                      <a:lnTo>
                        <a:pt x="38" y="608"/>
                      </a:lnTo>
                      <a:lnTo>
                        <a:pt x="38" y="584"/>
                      </a:lnTo>
                      <a:lnTo>
                        <a:pt x="36" y="561"/>
                      </a:lnTo>
                      <a:lnTo>
                        <a:pt x="36" y="534"/>
                      </a:lnTo>
                      <a:lnTo>
                        <a:pt x="34" y="511"/>
                      </a:lnTo>
                      <a:lnTo>
                        <a:pt x="34" y="489"/>
                      </a:lnTo>
                      <a:lnTo>
                        <a:pt x="34" y="464"/>
                      </a:lnTo>
                      <a:lnTo>
                        <a:pt x="32" y="439"/>
                      </a:lnTo>
                      <a:lnTo>
                        <a:pt x="32" y="414"/>
                      </a:lnTo>
                      <a:lnTo>
                        <a:pt x="32" y="392"/>
                      </a:lnTo>
                      <a:lnTo>
                        <a:pt x="32" y="369"/>
                      </a:lnTo>
                      <a:lnTo>
                        <a:pt x="32" y="346"/>
                      </a:lnTo>
                      <a:lnTo>
                        <a:pt x="32" y="323"/>
                      </a:lnTo>
                      <a:lnTo>
                        <a:pt x="32" y="300"/>
                      </a:lnTo>
                      <a:lnTo>
                        <a:pt x="32" y="279"/>
                      </a:lnTo>
                      <a:lnTo>
                        <a:pt x="30" y="257"/>
                      </a:lnTo>
                      <a:lnTo>
                        <a:pt x="30" y="234"/>
                      </a:lnTo>
                      <a:lnTo>
                        <a:pt x="30" y="215"/>
                      </a:lnTo>
                      <a:lnTo>
                        <a:pt x="30" y="194"/>
                      </a:lnTo>
                      <a:lnTo>
                        <a:pt x="30" y="173"/>
                      </a:lnTo>
                      <a:lnTo>
                        <a:pt x="32" y="156"/>
                      </a:lnTo>
                      <a:lnTo>
                        <a:pt x="32" y="137"/>
                      </a:lnTo>
                      <a:lnTo>
                        <a:pt x="34" y="120"/>
                      </a:lnTo>
                      <a:lnTo>
                        <a:pt x="34" y="101"/>
                      </a:lnTo>
                      <a:lnTo>
                        <a:pt x="34" y="85"/>
                      </a:lnTo>
                      <a:lnTo>
                        <a:pt x="36" y="70"/>
                      </a:lnTo>
                      <a:lnTo>
                        <a:pt x="36" y="55"/>
                      </a:lnTo>
                      <a:lnTo>
                        <a:pt x="38" y="42"/>
                      </a:lnTo>
                      <a:lnTo>
                        <a:pt x="40" y="28"/>
                      </a:lnTo>
                      <a:lnTo>
                        <a:pt x="42" y="17"/>
                      </a:lnTo>
                      <a:lnTo>
                        <a:pt x="44" y="7"/>
                      </a:lnTo>
                      <a:lnTo>
                        <a:pt x="2" y="0"/>
                      </a:lnTo>
                      <a:close/>
                    </a:path>
                  </a:pathLst>
                </a:custGeom>
                <a:solidFill>
                  <a:srgbClr val="FFFFFF"/>
                </a:solidFill>
                <a:ln w="9525">
                  <a:noFill/>
                  <a:round/>
                  <a:headEnd/>
                  <a:tailEnd/>
                </a:ln>
              </p:spPr>
              <p:txBody>
                <a:bodyPr/>
                <a:lstStyle/>
                <a:p>
                  <a:endParaRPr lang="en-US"/>
                </a:p>
              </p:txBody>
            </p:sp>
            <p:sp>
              <p:nvSpPr>
                <p:cNvPr id="59521" name="Freeform 126"/>
                <p:cNvSpPr>
                  <a:spLocks/>
                </p:cNvSpPr>
                <p:nvPr/>
              </p:nvSpPr>
              <p:spPr bwMode="auto">
                <a:xfrm>
                  <a:off x="3600" y="1387"/>
                  <a:ext cx="140" cy="2239"/>
                </a:xfrm>
                <a:custGeom>
                  <a:avLst/>
                  <a:gdLst>
                    <a:gd name="T0" fmla="*/ 0 w 141"/>
                    <a:gd name="T1" fmla="*/ 6 h 2170"/>
                    <a:gd name="T2" fmla="*/ 0 w 141"/>
                    <a:gd name="T3" fmla="*/ 29 h 2170"/>
                    <a:gd name="T4" fmla="*/ 0 w 141"/>
                    <a:gd name="T5" fmla="*/ 48 h 2170"/>
                    <a:gd name="T6" fmla="*/ 0 w 141"/>
                    <a:gd name="T7" fmla="*/ 85 h 2170"/>
                    <a:gd name="T8" fmla="*/ 0 w 141"/>
                    <a:gd name="T9" fmla="*/ 129 h 2170"/>
                    <a:gd name="T10" fmla="*/ 0 w 141"/>
                    <a:gd name="T11" fmla="*/ 175 h 2170"/>
                    <a:gd name="T12" fmla="*/ 0 w 141"/>
                    <a:gd name="T13" fmla="*/ 237 h 2170"/>
                    <a:gd name="T14" fmla="*/ 0 w 141"/>
                    <a:gd name="T15" fmla="*/ 301 h 2170"/>
                    <a:gd name="T16" fmla="*/ 0 w 141"/>
                    <a:gd name="T17" fmla="*/ 372 h 2170"/>
                    <a:gd name="T18" fmla="*/ 0 w 141"/>
                    <a:gd name="T19" fmla="*/ 449 h 2170"/>
                    <a:gd name="T20" fmla="*/ 0 w 141"/>
                    <a:gd name="T21" fmla="*/ 530 h 2170"/>
                    <a:gd name="T22" fmla="*/ 0 w 141"/>
                    <a:gd name="T23" fmla="*/ 617 h 2170"/>
                    <a:gd name="T24" fmla="*/ 4 w 141"/>
                    <a:gd name="T25" fmla="*/ 713 h 2170"/>
                    <a:gd name="T26" fmla="*/ 6 w 141"/>
                    <a:gd name="T27" fmla="*/ 806 h 2170"/>
                    <a:gd name="T28" fmla="*/ 8 w 141"/>
                    <a:gd name="T29" fmla="*/ 907 h 2170"/>
                    <a:gd name="T30" fmla="*/ 10 w 141"/>
                    <a:gd name="T31" fmla="*/ 1012 h 2170"/>
                    <a:gd name="T32" fmla="*/ 13 w 141"/>
                    <a:gd name="T33" fmla="*/ 1118 h 2170"/>
                    <a:gd name="T34" fmla="*/ 17 w 141"/>
                    <a:gd name="T35" fmla="*/ 1225 h 2170"/>
                    <a:gd name="T36" fmla="*/ 23 w 141"/>
                    <a:gd name="T37" fmla="*/ 1340 h 2170"/>
                    <a:gd name="T38" fmla="*/ 27 w 141"/>
                    <a:gd name="T39" fmla="*/ 1456 h 2170"/>
                    <a:gd name="T40" fmla="*/ 34 w 141"/>
                    <a:gd name="T41" fmla="*/ 1573 h 2170"/>
                    <a:gd name="T42" fmla="*/ 34 w 141"/>
                    <a:gd name="T43" fmla="*/ 1594 h 2170"/>
                    <a:gd name="T44" fmla="*/ 36 w 141"/>
                    <a:gd name="T45" fmla="*/ 1630 h 2170"/>
                    <a:gd name="T46" fmla="*/ 38 w 141"/>
                    <a:gd name="T47" fmla="*/ 1675 h 2170"/>
                    <a:gd name="T48" fmla="*/ 42 w 141"/>
                    <a:gd name="T49" fmla="*/ 1734 h 2170"/>
                    <a:gd name="T50" fmla="*/ 44 w 141"/>
                    <a:gd name="T51" fmla="*/ 1806 h 2170"/>
                    <a:gd name="T52" fmla="*/ 48 w 141"/>
                    <a:gd name="T53" fmla="*/ 1884 h 2170"/>
                    <a:gd name="T54" fmla="*/ 51 w 141"/>
                    <a:gd name="T55" fmla="*/ 1967 h 2170"/>
                    <a:gd name="T56" fmla="*/ 57 w 141"/>
                    <a:gd name="T57" fmla="*/ 2057 h 2170"/>
                    <a:gd name="T58" fmla="*/ 61 w 141"/>
                    <a:gd name="T59" fmla="*/ 2151 h 2170"/>
                    <a:gd name="T60" fmla="*/ 67 w 141"/>
                    <a:gd name="T61" fmla="*/ 2246 h 2170"/>
                    <a:gd name="T62" fmla="*/ 70 w 141"/>
                    <a:gd name="T63" fmla="*/ 2343 h 2170"/>
                    <a:gd name="T64" fmla="*/ 70 w 141"/>
                    <a:gd name="T65" fmla="*/ 2435 h 2170"/>
                    <a:gd name="T66" fmla="*/ 70 w 141"/>
                    <a:gd name="T67" fmla="*/ 2530 h 2170"/>
                    <a:gd name="T68" fmla="*/ 74 w 141"/>
                    <a:gd name="T69" fmla="*/ 2617 h 2170"/>
                    <a:gd name="T70" fmla="*/ 76 w 141"/>
                    <a:gd name="T71" fmla="*/ 2698 h 2170"/>
                    <a:gd name="T72" fmla="*/ 79 w 141"/>
                    <a:gd name="T73" fmla="*/ 2769 h 2170"/>
                    <a:gd name="T74" fmla="*/ 81 w 141"/>
                    <a:gd name="T75" fmla="*/ 2835 h 2170"/>
                    <a:gd name="T76" fmla="*/ 85 w 141"/>
                    <a:gd name="T77" fmla="*/ 2890 h 2170"/>
                    <a:gd name="T78" fmla="*/ 85 w 141"/>
                    <a:gd name="T79" fmla="*/ 2931 h 2170"/>
                    <a:gd name="T80" fmla="*/ 87 w 141"/>
                    <a:gd name="T81" fmla="*/ 2957 h 2170"/>
                    <a:gd name="T82" fmla="*/ 131 w 141"/>
                    <a:gd name="T83" fmla="*/ 2962 h 2170"/>
                    <a:gd name="T84" fmla="*/ 69 w 141"/>
                    <a:gd name="T85" fmla="*/ 1540 h 2170"/>
                    <a:gd name="T86" fmla="*/ 67 w 141"/>
                    <a:gd name="T87" fmla="*/ 1511 h 2170"/>
                    <a:gd name="T88" fmla="*/ 63 w 141"/>
                    <a:gd name="T89" fmla="*/ 1467 h 2170"/>
                    <a:gd name="T90" fmla="*/ 61 w 141"/>
                    <a:gd name="T91" fmla="*/ 1417 h 2170"/>
                    <a:gd name="T92" fmla="*/ 59 w 141"/>
                    <a:gd name="T93" fmla="*/ 1358 h 2170"/>
                    <a:gd name="T94" fmla="*/ 55 w 141"/>
                    <a:gd name="T95" fmla="*/ 1283 h 2170"/>
                    <a:gd name="T96" fmla="*/ 51 w 141"/>
                    <a:gd name="T97" fmla="*/ 1203 h 2170"/>
                    <a:gd name="T98" fmla="*/ 48 w 141"/>
                    <a:gd name="T99" fmla="*/ 1115 h 2170"/>
                    <a:gd name="T100" fmla="*/ 46 w 141"/>
                    <a:gd name="T101" fmla="*/ 1026 h 2170"/>
                    <a:gd name="T102" fmla="*/ 42 w 141"/>
                    <a:gd name="T103" fmla="*/ 929 h 2170"/>
                    <a:gd name="T104" fmla="*/ 38 w 141"/>
                    <a:gd name="T105" fmla="*/ 832 h 2170"/>
                    <a:gd name="T106" fmla="*/ 36 w 141"/>
                    <a:gd name="T107" fmla="*/ 732 h 2170"/>
                    <a:gd name="T108" fmla="*/ 34 w 141"/>
                    <a:gd name="T109" fmla="*/ 635 h 2170"/>
                    <a:gd name="T110" fmla="*/ 30 w 141"/>
                    <a:gd name="T111" fmla="*/ 537 h 2170"/>
                    <a:gd name="T112" fmla="*/ 30 w 141"/>
                    <a:gd name="T113" fmla="*/ 440 h 2170"/>
                    <a:gd name="T114" fmla="*/ 30 w 141"/>
                    <a:gd name="T115" fmla="*/ 351 h 2170"/>
                    <a:gd name="T116" fmla="*/ 30 w 141"/>
                    <a:gd name="T117" fmla="*/ 265 h 2170"/>
                    <a:gd name="T118" fmla="*/ 32 w 141"/>
                    <a:gd name="T119" fmla="*/ 187 h 2170"/>
                    <a:gd name="T120" fmla="*/ 34 w 141"/>
                    <a:gd name="T121" fmla="*/ 119 h 2170"/>
                    <a:gd name="T122" fmla="*/ 36 w 141"/>
                    <a:gd name="T123" fmla="*/ 60 h 2170"/>
                    <a:gd name="T124" fmla="*/ 44 w 141"/>
                    <a:gd name="T125" fmla="*/ 9 h 2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1"/>
                    <a:gd name="T190" fmla="*/ 0 h 2170"/>
                    <a:gd name="T191" fmla="*/ 141 w 141"/>
                    <a:gd name="T192" fmla="*/ 2170 h 2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1" h="2170">
                      <a:moveTo>
                        <a:pt x="2" y="0"/>
                      </a:moveTo>
                      <a:lnTo>
                        <a:pt x="0" y="2"/>
                      </a:lnTo>
                      <a:lnTo>
                        <a:pt x="0" y="6"/>
                      </a:lnTo>
                      <a:lnTo>
                        <a:pt x="0" y="9"/>
                      </a:lnTo>
                      <a:lnTo>
                        <a:pt x="0" y="13"/>
                      </a:lnTo>
                      <a:lnTo>
                        <a:pt x="0" y="19"/>
                      </a:lnTo>
                      <a:lnTo>
                        <a:pt x="0" y="25"/>
                      </a:lnTo>
                      <a:lnTo>
                        <a:pt x="0" y="30"/>
                      </a:lnTo>
                      <a:lnTo>
                        <a:pt x="0" y="38"/>
                      </a:lnTo>
                      <a:lnTo>
                        <a:pt x="0" y="46"/>
                      </a:lnTo>
                      <a:lnTo>
                        <a:pt x="0" y="55"/>
                      </a:lnTo>
                      <a:lnTo>
                        <a:pt x="0" y="63"/>
                      </a:lnTo>
                      <a:lnTo>
                        <a:pt x="0" y="72"/>
                      </a:lnTo>
                      <a:lnTo>
                        <a:pt x="0" y="82"/>
                      </a:lnTo>
                      <a:lnTo>
                        <a:pt x="0" y="95"/>
                      </a:lnTo>
                      <a:lnTo>
                        <a:pt x="0" y="105"/>
                      </a:lnTo>
                      <a:lnTo>
                        <a:pt x="0" y="118"/>
                      </a:lnTo>
                      <a:lnTo>
                        <a:pt x="0" y="129"/>
                      </a:lnTo>
                      <a:lnTo>
                        <a:pt x="0" y="144"/>
                      </a:lnTo>
                      <a:lnTo>
                        <a:pt x="0" y="158"/>
                      </a:lnTo>
                      <a:lnTo>
                        <a:pt x="0" y="173"/>
                      </a:lnTo>
                      <a:lnTo>
                        <a:pt x="0" y="188"/>
                      </a:lnTo>
                      <a:lnTo>
                        <a:pt x="0" y="203"/>
                      </a:lnTo>
                      <a:lnTo>
                        <a:pt x="0" y="221"/>
                      </a:lnTo>
                      <a:lnTo>
                        <a:pt x="0" y="236"/>
                      </a:lnTo>
                      <a:lnTo>
                        <a:pt x="0" y="253"/>
                      </a:lnTo>
                      <a:lnTo>
                        <a:pt x="0" y="272"/>
                      </a:lnTo>
                      <a:lnTo>
                        <a:pt x="0" y="289"/>
                      </a:lnTo>
                      <a:lnTo>
                        <a:pt x="0" y="308"/>
                      </a:lnTo>
                      <a:lnTo>
                        <a:pt x="0" y="329"/>
                      </a:lnTo>
                      <a:lnTo>
                        <a:pt x="0" y="348"/>
                      </a:lnTo>
                      <a:lnTo>
                        <a:pt x="0" y="367"/>
                      </a:lnTo>
                      <a:lnTo>
                        <a:pt x="0" y="388"/>
                      </a:lnTo>
                      <a:lnTo>
                        <a:pt x="0" y="409"/>
                      </a:lnTo>
                      <a:lnTo>
                        <a:pt x="0" y="430"/>
                      </a:lnTo>
                      <a:lnTo>
                        <a:pt x="0" y="452"/>
                      </a:lnTo>
                      <a:lnTo>
                        <a:pt x="2" y="473"/>
                      </a:lnTo>
                      <a:lnTo>
                        <a:pt x="2" y="496"/>
                      </a:lnTo>
                      <a:lnTo>
                        <a:pt x="4" y="521"/>
                      </a:lnTo>
                      <a:lnTo>
                        <a:pt x="4" y="542"/>
                      </a:lnTo>
                      <a:lnTo>
                        <a:pt x="4" y="565"/>
                      </a:lnTo>
                      <a:lnTo>
                        <a:pt x="6" y="589"/>
                      </a:lnTo>
                      <a:lnTo>
                        <a:pt x="6" y="614"/>
                      </a:lnTo>
                      <a:lnTo>
                        <a:pt x="6" y="639"/>
                      </a:lnTo>
                      <a:lnTo>
                        <a:pt x="8" y="664"/>
                      </a:lnTo>
                      <a:lnTo>
                        <a:pt x="8" y="690"/>
                      </a:lnTo>
                      <a:lnTo>
                        <a:pt x="10" y="715"/>
                      </a:lnTo>
                      <a:lnTo>
                        <a:pt x="10" y="740"/>
                      </a:lnTo>
                      <a:lnTo>
                        <a:pt x="11" y="766"/>
                      </a:lnTo>
                      <a:lnTo>
                        <a:pt x="11" y="791"/>
                      </a:lnTo>
                      <a:lnTo>
                        <a:pt x="13" y="818"/>
                      </a:lnTo>
                      <a:lnTo>
                        <a:pt x="13" y="844"/>
                      </a:lnTo>
                      <a:lnTo>
                        <a:pt x="15" y="871"/>
                      </a:lnTo>
                      <a:lnTo>
                        <a:pt x="17" y="897"/>
                      </a:lnTo>
                      <a:lnTo>
                        <a:pt x="19" y="926"/>
                      </a:lnTo>
                      <a:lnTo>
                        <a:pt x="21" y="953"/>
                      </a:lnTo>
                      <a:lnTo>
                        <a:pt x="23" y="981"/>
                      </a:lnTo>
                      <a:lnTo>
                        <a:pt x="23" y="1008"/>
                      </a:lnTo>
                      <a:lnTo>
                        <a:pt x="25" y="1036"/>
                      </a:lnTo>
                      <a:lnTo>
                        <a:pt x="27" y="1065"/>
                      </a:lnTo>
                      <a:lnTo>
                        <a:pt x="30" y="1091"/>
                      </a:lnTo>
                      <a:lnTo>
                        <a:pt x="32" y="1122"/>
                      </a:lnTo>
                      <a:lnTo>
                        <a:pt x="34" y="1150"/>
                      </a:lnTo>
                      <a:lnTo>
                        <a:pt x="34" y="1152"/>
                      </a:lnTo>
                      <a:lnTo>
                        <a:pt x="34" y="1160"/>
                      </a:lnTo>
                      <a:lnTo>
                        <a:pt x="34" y="1166"/>
                      </a:lnTo>
                      <a:lnTo>
                        <a:pt x="36" y="1173"/>
                      </a:lnTo>
                      <a:lnTo>
                        <a:pt x="36" y="1181"/>
                      </a:lnTo>
                      <a:lnTo>
                        <a:pt x="36" y="1192"/>
                      </a:lnTo>
                      <a:lnTo>
                        <a:pt x="36" y="1200"/>
                      </a:lnTo>
                      <a:lnTo>
                        <a:pt x="38" y="1213"/>
                      </a:lnTo>
                      <a:lnTo>
                        <a:pt x="38" y="1225"/>
                      </a:lnTo>
                      <a:lnTo>
                        <a:pt x="40" y="1238"/>
                      </a:lnTo>
                      <a:lnTo>
                        <a:pt x="40" y="1253"/>
                      </a:lnTo>
                      <a:lnTo>
                        <a:pt x="42" y="1268"/>
                      </a:lnTo>
                      <a:lnTo>
                        <a:pt x="42" y="1283"/>
                      </a:lnTo>
                      <a:lnTo>
                        <a:pt x="44" y="1303"/>
                      </a:lnTo>
                      <a:lnTo>
                        <a:pt x="44" y="1320"/>
                      </a:lnTo>
                      <a:lnTo>
                        <a:pt x="46" y="1339"/>
                      </a:lnTo>
                      <a:lnTo>
                        <a:pt x="46" y="1356"/>
                      </a:lnTo>
                      <a:lnTo>
                        <a:pt x="48" y="1377"/>
                      </a:lnTo>
                      <a:lnTo>
                        <a:pt x="49" y="1396"/>
                      </a:lnTo>
                      <a:lnTo>
                        <a:pt x="51" y="1417"/>
                      </a:lnTo>
                      <a:lnTo>
                        <a:pt x="51" y="1438"/>
                      </a:lnTo>
                      <a:lnTo>
                        <a:pt x="55" y="1460"/>
                      </a:lnTo>
                      <a:lnTo>
                        <a:pt x="55" y="1483"/>
                      </a:lnTo>
                      <a:lnTo>
                        <a:pt x="57" y="1504"/>
                      </a:lnTo>
                      <a:lnTo>
                        <a:pt x="59" y="1527"/>
                      </a:lnTo>
                      <a:lnTo>
                        <a:pt x="61" y="1550"/>
                      </a:lnTo>
                      <a:lnTo>
                        <a:pt x="61" y="1573"/>
                      </a:lnTo>
                      <a:lnTo>
                        <a:pt x="63" y="1595"/>
                      </a:lnTo>
                      <a:lnTo>
                        <a:pt x="65" y="1618"/>
                      </a:lnTo>
                      <a:lnTo>
                        <a:pt x="67" y="1643"/>
                      </a:lnTo>
                      <a:lnTo>
                        <a:pt x="69" y="1666"/>
                      </a:lnTo>
                      <a:lnTo>
                        <a:pt x="69" y="1690"/>
                      </a:lnTo>
                      <a:lnTo>
                        <a:pt x="70" y="1713"/>
                      </a:lnTo>
                      <a:lnTo>
                        <a:pt x="72" y="1736"/>
                      </a:lnTo>
                      <a:lnTo>
                        <a:pt x="72" y="1759"/>
                      </a:lnTo>
                      <a:lnTo>
                        <a:pt x="74" y="1782"/>
                      </a:lnTo>
                      <a:lnTo>
                        <a:pt x="76" y="1805"/>
                      </a:lnTo>
                      <a:lnTo>
                        <a:pt x="78" y="1827"/>
                      </a:lnTo>
                      <a:lnTo>
                        <a:pt x="78" y="1848"/>
                      </a:lnTo>
                      <a:lnTo>
                        <a:pt x="80" y="1871"/>
                      </a:lnTo>
                      <a:lnTo>
                        <a:pt x="82" y="1892"/>
                      </a:lnTo>
                      <a:lnTo>
                        <a:pt x="84" y="1913"/>
                      </a:lnTo>
                      <a:lnTo>
                        <a:pt x="84" y="1932"/>
                      </a:lnTo>
                      <a:lnTo>
                        <a:pt x="86" y="1953"/>
                      </a:lnTo>
                      <a:lnTo>
                        <a:pt x="86" y="1972"/>
                      </a:lnTo>
                      <a:lnTo>
                        <a:pt x="88" y="1991"/>
                      </a:lnTo>
                      <a:lnTo>
                        <a:pt x="88" y="2008"/>
                      </a:lnTo>
                      <a:lnTo>
                        <a:pt x="89" y="2025"/>
                      </a:lnTo>
                      <a:lnTo>
                        <a:pt x="91" y="2042"/>
                      </a:lnTo>
                      <a:lnTo>
                        <a:pt x="91" y="2059"/>
                      </a:lnTo>
                      <a:lnTo>
                        <a:pt x="91" y="2073"/>
                      </a:lnTo>
                      <a:lnTo>
                        <a:pt x="93" y="2088"/>
                      </a:lnTo>
                      <a:lnTo>
                        <a:pt x="93" y="2099"/>
                      </a:lnTo>
                      <a:lnTo>
                        <a:pt x="95" y="2113"/>
                      </a:lnTo>
                      <a:lnTo>
                        <a:pt x="95" y="2124"/>
                      </a:lnTo>
                      <a:lnTo>
                        <a:pt x="95" y="2133"/>
                      </a:lnTo>
                      <a:lnTo>
                        <a:pt x="95" y="2143"/>
                      </a:lnTo>
                      <a:lnTo>
                        <a:pt x="97" y="2151"/>
                      </a:lnTo>
                      <a:lnTo>
                        <a:pt x="97" y="2156"/>
                      </a:lnTo>
                      <a:lnTo>
                        <a:pt x="97" y="2162"/>
                      </a:lnTo>
                      <a:lnTo>
                        <a:pt x="97" y="2166"/>
                      </a:lnTo>
                      <a:lnTo>
                        <a:pt x="97" y="2170"/>
                      </a:lnTo>
                      <a:lnTo>
                        <a:pt x="141" y="2166"/>
                      </a:lnTo>
                      <a:lnTo>
                        <a:pt x="69" y="1137"/>
                      </a:lnTo>
                      <a:lnTo>
                        <a:pt x="69" y="1133"/>
                      </a:lnTo>
                      <a:lnTo>
                        <a:pt x="69" y="1126"/>
                      </a:lnTo>
                      <a:lnTo>
                        <a:pt x="67" y="1120"/>
                      </a:lnTo>
                      <a:lnTo>
                        <a:pt x="67" y="1112"/>
                      </a:lnTo>
                      <a:lnTo>
                        <a:pt x="67" y="1105"/>
                      </a:lnTo>
                      <a:lnTo>
                        <a:pt x="67" y="1097"/>
                      </a:lnTo>
                      <a:lnTo>
                        <a:pt x="65" y="1086"/>
                      </a:lnTo>
                      <a:lnTo>
                        <a:pt x="63" y="1074"/>
                      </a:lnTo>
                      <a:lnTo>
                        <a:pt x="63" y="1063"/>
                      </a:lnTo>
                      <a:lnTo>
                        <a:pt x="61" y="1051"/>
                      </a:lnTo>
                      <a:lnTo>
                        <a:pt x="61" y="1036"/>
                      </a:lnTo>
                      <a:lnTo>
                        <a:pt x="59" y="1023"/>
                      </a:lnTo>
                      <a:lnTo>
                        <a:pt x="59" y="1006"/>
                      </a:lnTo>
                      <a:lnTo>
                        <a:pt x="59" y="991"/>
                      </a:lnTo>
                      <a:lnTo>
                        <a:pt x="57" y="974"/>
                      </a:lnTo>
                      <a:lnTo>
                        <a:pt x="55" y="956"/>
                      </a:lnTo>
                      <a:lnTo>
                        <a:pt x="55" y="937"/>
                      </a:lnTo>
                      <a:lnTo>
                        <a:pt x="53" y="918"/>
                      </a:lnTo>
                      <a:lnTo>
                        <a:pt x="51" y="897"/>
                      </a:lnTo>
                      <a:lnTo>
                        <a:pt x="51" y="878"/>
                      </a:lnTo>
                      <a:lnTo>
                        <a:pt x="49" y="858"/>
                      </a:lnTo>
                      <a:lnTo>
                        <a:pt x="49" y="839"/>
                      </a:lnTo>
                      <a:lnTo>
                        <a:pt x="48" y="816"/>
                      </a:lnTo>
                      <a:lnTo>
                        <a:pt x="48" y="795"/>
                      </a:lnTo>
                      <a:lnTo>
                        <a:pt x="46" y="772"/>
                      </a:lnTo>
                      <a:lnTo>
                        <a:pt x="46" y="749"/>
                      </a:lnTo>
                      <a:lnTo>
                        <a:pt x="44" y="726"/>
                      </a:lnTo>
                      <a:lnTo>
                        <a:pt x="44" y="704"/>
                      </a:lnTo>
                      <a:lnTo>
                        <a:pt x="42" y="679"/>
                      </a:lnTo>
                      <a:lnTo>
                        <a:pt x="42" y="656"/>
                      </a:lnTo>
                      <a:lnTo>
                        <a:pt x="40" y="631"/>
                      </a:lnTo>
                      <a:lnTo>
                        <a:pt x="38" y="608"/>
                      </a:lnTo>
                      <a:lnTo>
                        <a:pt x="38" y="584"/>
                      </a:lnTo>
                      <a:lnTo>
                        <a:pt x="36" y="559"/>
                      </a:lnTo>
                      <a:lnTo>
                        <a:pt x="36" y="534"/>
                      </a:lnTo>
                      <a:lnTo>
                        <a:pt x="34" y="511"/>
                      </a:lnTo>
                      <a:lnTo>
                        <a:pt x="34" y="487"/>
                      </a:lnTo>
                      <a:lnTo>
                        <a:pt x="34" y="464"/>
                      </a:lnTo>
                      <a:lnTo>
                        <a:pt x="32" y="439"/>
                      </a:lnTo>
                      <a:lnTo>
                        <a:pt x="32" y="414"/>
                      </a:lnTo>
                      <a:lnTo>
                        <a:pt x="30" y="392"/>
                      </a:lnTo>
                      <a:lnTo>
                        <a:pt x="30" y="369"/>
                      </a:lnTo>
                      <a:lnTo>
                        <a:pt x="30" y="344"/>
                      </a:lnTo>
                      <a:lnTo>
                        <a:pt x="30" y="321"/>
                      </a:lnTo>
                      <a:lnTo>
                        <a:pt x="30" y="300"/>
                      </a:lnTo>
                      <a:lnTo>
                        <a:pt x="30" y="279"/>
                      </a:lnTo>
                      <a:lnTo>
                        <a:pt x="30" y="257"/>
                      </a:lnTo>
                      <a:lnTo>
                        <a:pt x="30" y="236"/>
                      </a:lnTo>
                      <a:lnTo>
                        <a:pt x="30" y="215"/>
                      </a:lnTo>
                      <a:lnTo>
                        <a:pt x="30" y="194"/>
                      </a:lnTo>
                      <a:lnTo>
                        <a:pt x="30" y="175"/>
                      </a:lnTo>
                      <a:lnTo>
                        <a:pt x="30" y="156"/>
                      </a:lnTo>
                      <a:lnTo>
                        <a:pt x="32" y="137"/>
                      </a:lnTo>
                      <a:lnTo>
                        <a:pt x="32" y="120"/>
                      </a:lnTo>
                      <a:lnTo>
                        <a:pt x="32" y="103"/>
                      </a:lnTo>
                      <a:lnTo>
                        <a:pt x="34" y="87"/>
                      </a:lnTo>
                      <a:lnTo>
                        <a:pt x="34" y="70"/>
                      </a:lnTo>
                      <a:lnTo>
                        <a:pt x="36" y="57"/>
                      </a:lnTo>
                      <a:lnTo>
                        <a:pt x="36" y="44"/>
                      </a:lnTo>
                      <a:lnTo>
                        <a:pt x="38" y="30"/>
                      </a:lnTo>
                      <a:lnTo>
                        <a:pt x="40" y="19"/>
                      </a:lnTo>
                      <a:lnTo>
                        <a:pt x="44" y="9"/>
                      </a:lnTo>
                      <a:lnTo>
                        <a:pt x="2" y="0"/>
                      </a:lnTo>
                      <a:close/>
                    </a:path>
                  </a:pathLst>
                </a:custGeom>
                <a:solidFill>
                  <a:srgbClr val="000000"/>
                </a:solidFill>
                <a:ln w="9525">
                  <a:noFill/>
                  <a:round/>
                  <a:headEnd/>
                  <a:tailEnd/>
                </a:ln>
              </p:spPr>
              <p:txBody>
                <a:bodyPr/>
                <a:lstStyle/>
                <a:p>
                  <a:endParaRPr lang="en-US"/>
                </a:p>
              </p:txBody>
            </p:sp>
          </p:grpSp>
        </p:grpSp>
        <p:sp>
          <p:nvSpPr>
            <p:cNvPr id="59402" name="AutoShape 127"/>
            <p:cNvSpPr>
              <a:spLocks noChangeArrowheads="1"/>
            </p:cNvSpPr>
            <p:nvPr/>
          </p:nvSpPr>
          <p:spPr bwMode="auto">
            <a:xfrm>
              <a:off x="3420" y="288"/>
              <a:ext cx="2070" cy="972"/>
            </a:xfrm>
            <a:prstGeom prst="wedgeRoundRectCallout">
              <a:avLst>
                <a:gd name="adj1" fmla="val -79421"/>
                <a:gd name="adj2" fmla="val 86625"/>
                <a:gd name="adj3" fmla="val 16667"/>
              </a:avLst>
            </a:prstGeom>
            <a:solidFill>
              <a:schemeClr val="tx1">
                <a:alpha val="39999"/>
              </a:schemeClr>
            </a:solidFill>
            <a:ln w="9525">
              <a:noFill/>
              <a:miter lim="800000"/>
              <a:headEnd/>
              <a:tailEnd/>
            </a:ln>
          </p:spPr>
          <p:txBody>
            <a:bodyPr/>
            <a:lstStyle/>
            <a:p>
              <a:pPr marL="342900" indent="-342900" algn="ctr" eaLnBrk="1" hangingPunct="1"/>
              <a:r>
                <a:rPr lang="en-US" altLang="zh-CN" sz="2400" b="1" dirty="0" err="1" smtClean="0">
                  <a:solidFill>
                    <a:srgbClr val="FFFF00"/>
                  </a:solidFill>
                  <a:cs typeface="Arial" pitchFamily="34" charset="0"/>
                </a:rPr>
                <a:t>Khi</a:t>
              </a:r>
              <a:r>
                <a:rPr lang="en-US" altLang="zh-CN" sz="2400" b="1" dirty="0" smtClean="0">
                  <a:solidFill>
                    <a:srgbClr val="FFFF00"/>
                  </a:solidFill>
                  <a:cs typeface="Arial" pitchFamily="34" charset="0"/>
                </a:rPr>
                <a:t> </a:t>
              </a:r>
              <a:r>
                <a:rPr lang="en-US" altLang="zh-CN" sz="2400" b="1" dirty="0" err="1" smtClean="0">
                  <a:solidFill>
                    <a:srgbClr val="FFFF00"/>
                  </a:solidFill>
                  <a:cs typeface="Arial" pitchFamily="34" charset="0"/>
                </a:rPr>
                <a:t>Phao</a:t>
              </a:r>
              <a:r>
                <a:rPr lang="en-US" altLang="zh-CN" sz="2400" b="1" dirty="0" smtClean="0">
                  <a:solidFill>
                    <a:srgbClr val="FFFF00"/>
                  </a:solidFill>
                  <a:cs typeface="Arial" pitchFamily="34" charset="0"/>
                </a:rPr>
                <a:t>-</a:t>
              </a:r>
              <a:r>
                <a:rPr lang="en-US" altLang="zh-CN" sz="2400" b="1" dirty="0" err="1" smtClean="0">
                  <a:solidFill>
                    <a:srgbClr val="FFFF00"/>
                  </a:solidFill>
                  <a:cs typeface="Arial" pitchFamily="34" charset="0"/>
                </a:rPr>
                <a:t>lô</a:t>
              </a:r>
              <a:r>
                <a:rPr lang="en-US" altLang="zh-CN" sz="2400" b="1" dirty="0" smtClean="0">
                  <a:solidFill>
                    <a:srgbClr val="FFFF00"/>
                  </a:solidFill>
                  <a:cs typeface="Arial" pitchFamily="34" charset="0"/>
                </a:rPr>
                <a:t> </a:t>
              </a:r>
              <a:r>
                <a:rPr lang="en-US" altLang="zh-CN" sz="2400" b="1" dirty="0" err="1" smtClean="0">
                  <a:solidFill>
                    <a:srgbClr val="FFFF00"/>
                  </a:solidFill>
                  <a:cs typeface="Arial" pitchFamily="34" charset="0"/>
                </a:rPr>
                <a:t>bị</a:t>
              </a:r>
              <a:r>
                <a:rPr lang="en-US" altLang="zh-CN" sz="2400" b="1" dirty="0" smtClean="0">
                  <a:solidFill>
                    <a:srgbClr val="FFFF00"/>
                  </a:solidFill>
                  <a:cs typeface="Arial" pitchFamily="34" charset="0"/>
                </a:rPr>
                <a:t> </a:t>
              </a:r>
              <a:r>
                <a:rPr lang="en-US" altLang="zh-CN" sz="2400" b="1" dirty="0" err="1" smtClean="0">
                  <a:solidFill>
                    <a:srgbClr val="FFFF00"/>
                  </a:solidFill>
                  <a:cs typeface="Arial" pitchFamily="34" charset="0"/>
                </a:rPr>
                <a:t>tù</a:t>
              </a:r>
              <a:r>
                <a:rPr lang="en-US" altLang="zh-CN" sz="2400" b="1" dirty="0" smtClean="0">
                  <a:solidFill>
                    <a:srgbClr val="FFFF00"/>
                  </a:solidFill>
                  <a:cs typeface="Arial" pitchFamily="34" charset="0"/>
                </a:rPr>
                <a:t> </a:t>
              </a:r>
              <a:r>
                <a:rPr lang="en-US" altLang="zh-CN" sz="2400" b="1" dirty="0" err="1" smtClean="0">
                  <a:solidFill>
                    <a:srgbClr val="FFFF00"/>
                  </a:solidFill>
                  <a:cs typeface="Arial" pitchFamily="34" charset="0"/>
                </a:rPr>
                <a:t>lần</a:t>
              </a:r>
              <a:r>
                <a:rPr lang="en-US" altLang="zh-CN" sz="2400" b="1" dirty="0" smtClean="0">
                  <a:solidFill>
                    <a:srgbClr val="FFFF00"/>
                  </a:solidFill>
                  <a:cs typeface="Arial" pitchFamily="34" charset="0"/>
                </a:rPr>
                <a:t> 2</a:t>
              </a:r>
              <a:endParaRPr lang="en-US" sz="2400" b="1" dirty="0">
                <a:solidFill>
                  <a:srgbClr val="FFFF00"/>
                </a:solidFill>
                <a:cs typeface="Arial" pitchFamily="34" charset="0"/>
              </a:endParaRPr>
            </a:p>
          </p:txBody>
        </p:sp>
      </p:grpSp>
      <p:sp>
        <p:nvSpPr>
          <p:cNvPr id="59399" name="Text Box 128"/>
          <p:cNvSpPr txBox="1">
            <a:spLocks noChangeArrowheads="1"/>
          </p:cNvSpPr>
          <p:nvPr/>
        </p:nvSpPr>
        <p:spPr bwMode="auto">
          <a:xfrm>
            <a:off x="8305800" y="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t>238</a:t>
            </a:r>
            <a:endParaRPr lang="en-US"/>
          </a:p>
        </p:txBody>
      </p:sp>
      <p:sp>
        <p:nvSpPr>
          <p:cNvPr id="59400" name="WordArt 7"/>
          <p:cNvSpPr>
            <a:spLocks noChangeArrowheads="1" noChangeShapeType="1" noTextEdit="1"/>
          </p:cNvSpPr>
          <p:nvPr/>
        </p:nvSpPr>
        <p:spPr bwMode="auto">
          <a:xfrm rot="-296758">
            <a:off x="156697" y="74022"/>
            <a:ext cx="2467426" cy="1101194"/>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3"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ox(out)">
                                      <p:cBhvr>
                                        <p:cTn id="7" dur="500"/>
                                        <p:tgtEl>
                                          <p:spTgt spid="50179"/>
                                        </p:tgtEl>
                                      </p:cBhvr>
                                    </p:animEffect>
                                  </p:childTnLst>
                                </p:cTn>
                              </p:par>
                            </p:childTnLst>
                          </p:cTn>
                        </p:par>
                        <p:par>
                          <p:cTn id="8" fill="hold" nodeType="afterGroup">
                            <p:stCondLst>
                              <p:cond delay="500"/>
                            </p:stCondLst>
                            <p:childTnLst>
                              <p:par>
                                <p:cTn id="9" presetID="6" presetClass="emph" presetSubtype="0" fill="hold" grpId="2" nodeType="afterEffect">
                                  <p:stCondLst>
                                    <p:cond delay="0"/>
                                  </p:stCondLst>
                                  <p:childTnLst>
                                    <p:animScale>
                                      <p:cBhvr>
                                        <p:cTn id="10" dur="2000" fill="hold"/>
                                        <p:tgtEl>
                                          <p:spTgt spid="50179"/>
                                        </p:tgtEl>
                                      </p:cBhvr>
                                      <p:by x="200000" y="20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ou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79" grpId="1"/>
      <p:bldP spid="50179" grpId="2"/>
      <p:bldP spid="50179"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72025" y="0"/>
            <a:ext cx="4371975" cy="1485900"/>
          </a:xfrm>
        </p:spPr>
        <p:txBody>
          <a:bodyPr/>
          <a:lstStyle/>
          <a:p>
            <a:pPr eaLnBrk="1" hangingPunct="1">
              <a:defRPr/>
            </a:pPr>
            <a:r>
              <a:rPr lang="en-US" altLang="zh-CN" b="1" dirty="0" err="1" smtClean="0">
                <a:solidFill>
                  <a:srgbClr val="000099"/>
                </a:solidFill>
                <a:ea typeface="宋体" charset="0"/>
                <a:cs typeface="宋体" charset="0"/>
              </a:rPr>
              <a:t>Thời</a:t>
            </a:r>
            <a:r>
              <a:rPr lang="en-US" altLang="zh-CN" b="1" dirty="0" smtClean="0">
                <a:solidFill>
                  <a:srgbClr val="000099"/>
                </a:solidFill>
                <a:ea typeface="宋体" charset="0"/>
                <a:cs typeface="宋体" charset="0"/>
              </a:rPr>
              <a:t> </a:t>
            </a:r>
            <a:r>
              <a:rPr lang="en-US" altLang="zh-CN" b="1" dirty="0" err="1" smtClean="0">
                <a:solidFill>
                  <a:srgbClr val="000099"/>
                </a:solidFill>
                <a:ea typeface="宋体" charset="0"/>
                <a:cs typeface="宋体" charset="0"/>
              </a:rPr>
              <a:t>gian</a:t>
            </a:r>
            <a:r>
              <a:rPr lang="en-US" altLang="zh-CN" b="1" dirty="0" smtClean="0">
                <a:solidFill>
                  <a:srgbClr val="000099"/>
                </a:solidFill>
                <a:ea typeface="宋体" charset="0"/>
                <a:cs typeface="宋体" charset="0"/>
              </a:rPr>
              <a:t> </a:t>
            </a:r>
            <a:r>
              <a:rPr lang="en-US" altLang="zh-CN" b="1" dirty="0" err="1" smtClean="0">
                <a:solidFill>
                  <a:srgbClr val="000099"/>
                </a:solidFill>
                <a:ea typeface="宋体" charset="0"/>
                <a:cs typeface="宋体" charset="0"/>
              </a:rPr>
              <a:t>viết</a:t>
            </a:r>
            <a:endParaRPr lang="en-US" b="1" dirty="0">
              <a:solidFill>
                <a:srgbClr val="000099"/>
              </a:solidFill>
              <a:ea typeface="ＭＳ Ｐゴシック" charset="0"/>
              <a:cs typeface="ＭＳ Ｐゴシック" charset="0"/>
            </a:endParaRPr>
          </a:p>
        </p:txBody>
      </p:sp>
      <p:sp>
        <p:nvSpPr>
          <p:cNvPr id="52227" name="Rectangle 3"/>
          <p:cNvSpPr>
            <a:spLocks noChangeArrowheads="1"/>
          </p:cNvSpPr>
          <p:nvPr/>
        </p:nvSpPr>
        <p:spPr bwMode="auto">
          <a:xfrm>
            <a:off x="4892675" y="2746375"/>
            <a:ext cx="4251325" cy="1066800"/>
          </a:xfrm>
          <a:prstGeom prst="rect">
            <a:avLst/>
          </a:prstGeom>
          <a:solidFill>
            <a:srgbClr val="CCECFF"/>
          </a:solidFill>
          <a:ln w="9525">
            <a:noFill/>
            <a:miter lim="800000"/>
            <a:headEnd/>
            <a:tailEnd/>
          </a:ln>
        </p:spPr>
        <p:txBody>
          <a:bodyPr>
            <a:spAutoFit/>
          </a:bodyPr>
          <a:lstStyle/>
          <a:p>
            <a:pPr algn="ctr" eaLnBrk="1" hangingPunct="1"/>
            <a:r>
              <a:rPr lang="en-GB" altLang="zh-CN" sz="3200" b="1" dirty="0" err="1" smtClean="0">
                <a:solidFill>
                  <a:srgbClr val="000099"/>
                </a:solidFill>
                <a:ea typeface="SimSun" pitchFamily="2" charset="-122"/>
              </a:rPr>
              <a:t>Lúc</a:t>
            </a:r>
            <a:r>
              <a:rPr lang="en-GB" altLang="zh-CN" sz="3200" b="1" dirty="0" smtClean="0">
                <a:solidFill>
                  <a:srgbClr val="000099"/>
                </a:solidFill>
                <a:ea typeface="SimSun" pitchFamily="2" charset="-122"/>
              </a:rPr>
              <a:t> </a:t>
            </a:r>
            <a:r>
              <a:rPr lang="en-GB" altLang="zh-CN" sz="3200" b="1" dirty="0" err="1" smtClean="0">
                <a:solidFill>
                  <a:srgbClr val="000099"/>
                </a:solidFill>
                <a:ea typeface="SimSun" pitchFamily="2" charset="-122"/>
              </a:rPr>
              <a:t>Hoàng</a:t>
            </a:r>
            <a:r>
              <a:rPr lang="en-GB" altLang="zh-CN" sz="3200" b="1" dirty="0" smtClean="0">
                <a:solidFill>
                  <a:srgbClr val="000099"/>
                </a:solidFill>
                <a:ea typeface="SimSun" pitchFamily="2" charset="-122"/>
              </a:rPr>
              <a:t> </a:t>
            </a:r>
            <a:r>
              <a:rPr lang="en-GB" altLang="zh-CN" sz="3200" b="1" dirty="0" err="1" smtClean="0">
                <a:solidFill>
                  <a:srgbClr val="000099"/>
                </a:solidFill>
                <a:ea typeface="SimSun" pitchFamily="2" charset="-122"/>
              </a:rPr>
              <a:t>đế</a:t>
            </a:r>
            <a:r>
              <a:rPr lang="en-GB" altLang="zh-CN" sz="3200" b="1" dirty="0" smtClean="0">
                <a:solidFill>
                  <a:srgbClr val="000099"/>
                </a:solidFill>
                <a:ea typeface="SimSun" pitchFamily="2" charset="-122"/>
              </a:rPr>
              <a:t> </a:t>
            </a:r>
            <a:r>
              <a:rPr lang="en-GB" altLang="zh-CN" sz="3200" b="1" dirty="0">
                <a:solidFill>
                  <a:srgbClr val="000099"/>
                </a:solidFill>
                <a:ea typeface="SimSun" pitchFamily="2" charset="-122"/>
              </a:rPr>
              <a:t>Nero </a:t>
            </a:r>
          </a:p>
          <a:p>
            <a:pPr algn="ctr" eaLnBrk="1" hangingPunct="1"/>
            <a:r>
              <a:rPr lang="en-GB" altLang="zh-CN" sz="3200" b="1" dirty="0" err="1" smtClean="0">
                <a:solidFill>
                  <a:srgbClr val="000099"/>
                </a:solidFill>
                <a:ea typeface="SimSun" pitchFamily="2" charset="-122"/>
              </a:rPr>
              <a:t>đang</a:t>
            </a:r>
            <a:r>
              <a:rPr lang="en-GB" altLang="zh-CN" sz="3200" b="1" dirty="0" smtClean="0">
                <a:solidFill>
                  <a:srgbClr val="000099"/>
                </a:solidFill>
                <a:ea typeface="SimSun" pitchFamily="2" charset="-122"/>
              </a:rPr>
              <a:t> </a:t>
            </a:r>
            <a:r>
              <a:rPr lang="en-GB" altLang="zh-CN" sz="3200" b="1" dirty="0" err="1" smtClean="0">
                <a:solidFill>
                  <a:srgbClr val="000099"/>
                </a:solidFill>
                <a:ea typeface="SimSun" pitchFamily="2" charset="-122"/>
              </a:rPr>
              <a:t>trị</a:t>
            </a:r>
            <a:r>
              <a:rPr lang="en-GB" altLang="zh-CN" sz="3200" b="1" dirty="0" smtClean="0">
                <a:solidFill>
                  <a:srgbClr val="000099"/>
                </a:solidFill>
                <a:ea typeface="SimSun" pitchFamily="2" charset="-122"/>
              </a:rPr>
              <a:t> </a:t>
            </a:r>
            <a:r>
              <a:rPr lang="en-GB" altLang="zh-CN" sz="3200" b="1" dirty="0" err="1" smtClean="0">
                <a:solidFill>
                  <a:srgbClr val="000099"/>
                </a:solidFill>
                <a:ea typeface="SimSun" pitchFamily="2" charset="-122"/>
              </a:rPr>
              <a:t>vì</a:t>
            </a:r>
            <a:r>
              <a:rPr lang="en-GB" altLang="zh-CN" sz="3200" b="1" dirty="0" smtClean="0">
                <a:solidFill>
                  <a:srgbClr val="000099"/>
                </a:solidFill>
                <a:ea typeface="SimSun" pitchFamily="2" charset="-122"/>
              </a:rPr>
              <a:t> </a:t>
            </a:r>
            <a:r>
              <a:rPr lang="en-US" altLang="zh-CN" sz="3200" b="1" dirty="0" smtClean="0">
                <a:solidFill>
                  <a:srgbClr val="000099"/>
                </a:solidFill>
                <a:ea typeface="SimSun" pitchFamily="2" charset="-122"/>
              </a:rPr>
              <a:t>(SC </a:t>
            </a:r>
            <a:r>
              <a:rPr lang="en-US" altLang="zh-CN" sz="3200" b="1" dirty="0">
                <a:solidFill>
                  <a:srgbClr val="000099"/>
                </a:solidFill>
                <a:ea typeface="SimSun" pitchFamily="2" charset="-122"/>
              </a:rPr>
              <a:t>67)</a:t>
            </a:r>
            <a:endParaRPr lang="en-US" sz="3200" b="1" dirty="0">
              <a:solidFill>
                <a:srgbClr val="000099"/>
              </a:solidFill>
              <a:ea typeface="SimSun" pitchFamily="2" charset="-122"/>
            </a:endParaRPr>
          </a:p>
        </p:txBody>
      </p:sp>
      <p:pic>
        <p:nvPicPr>
          <p:cNvPr id="60420" name="Picture 4" descr="nero1"/>
          <p:cNvPicPr>
            <a:picLocks noGrp="1" noChangeAspect="1" noChangeArrowheads="1"/>
          </p:cNvPicPr>
          <p:nvPr>
            <p:ph idx="1"/>
          </p:nvPr>
        </p:nvPicPr>
        <p:blipFill>
          <a:blip r:embed="rId3" cstate="print"/>
          <a:srcRect/>
          <a:stretch>
            <a:fillRect/>
          </a:stretch>
        </p:blipFill>
        <p:spPr>
          <a:xfrm>
            <a:off x="0" y="0"/>
            <a:ext cx="4905375" cy="6858000"/>
          </a:xfrm>
        </p:spPr>
      </p:pic>
      <p:sp>
        <p:nvSpPr>
          <p:cNvPr id="60421" name="Text Box 5"/>
          <p:cNvSpPr txBox="1">
            <a:spLocks noChangeArrowheads="1"/>
          </p:cNvSpPr>
          <p:nvPr/>
        </p:nvSpPr>
        <p:spPr bwMode="auto">
          <a:xfrm>
            <a:off x="8305800" y="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t>238</a:t>
            </a:r>
            <a:endParaRPr lang="en-US">
              <a:solidFill>
                <a:srgbClr val="000000"/>
              </a:solidFill>
            </a:endParaRPr>
          </a:p>
        </p:txBody>
      </p:sp>
      <p:sp>
        <p:nvSpPr>
          <p:cNvPr id="60422" name="WordArt 7"/>
          <p:cNvSpPr>
            <a:spLocks noChangeArrowheads="1" noChangeShapeType="1" noTextEdit="1"/>
          </p:cNvSpPr>
          <p:nvPr/>
        </p:nvSpPr>
        <p:spPr bwMode="auto">
          <a:xfrm rot="-296758">
            <a:off x="144931" y="62993"/>
            <a:ext cx="2734593" cy="839788"/>
          </a:xfrm>
          <a:prstGeom prst="rect">
            <a:avLst/>
          </a:prstGeom>
        </p:spPr>
        <p:txBody>
          <a:bodyPr wrap="none" fromWordArt="1">
            <a:prstTxWarp prst="textDoubleWave1">
              <a:avLst>
                <a:gd name="adj1" fmla="val 6500"/>
                <a:gd name="adj2" fmla="val 0"/>
              </a:avLst>
            </a:prstTxWarp>
          </a:bodyPr>
          <a:lstStyle/>
          <a:p>
            <a:pPr algn="ctr"/>
            <a:r>
              <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a:t>
            </a:r>
            <a:r>
              <a:rPr lang="en-US" sz="3600" kern="10" dirty="0" err="1" smtClean="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Timôthê</a:t>
            </a:r>
            <a:endParaRPr lang="en-US" sz="3600" kern="10" dirty="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checkerboard(across)">
                                      <p:cBhvr>
                                        <p:cTn id="7" dur="500"/>
                                        <p:tgtEl>
                                          <p:spTgt spid="52226"/>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additive="base">
                                        <p:cTn id="11" dur="500" fill="hold"/>
                                        <p:tgtEl>
                                          <p:spTgt spid="52227"/>
                                        </p:tgtEl>
                                        <p:attrNameLst>
                                          <p:attrName>ppt_x</p:attrName>
                                        </p:attrNameLst>
                                      </p:cBhvr>
                                      <p:tavLst>
                                        <p:tav tm="0">
                                          <p:val>
                                            <p:strVal val="0-#ppt_w/2"/>
                                          </p:val>
                                        </p:tav>
                                        <p:tav tm="100000">
                                          <p:val>
                                            <p:strVal val="#ppt_x"/>
                                          </p:val>
                                        </p:tav>
                                      </p:tavLst>
                                    </p:anim>
                                    <p:anim calcmode="lin" valueType="num">
                                      <p:cBhvr additive="base">
                                        <p:cTn id="12"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838200" y="228600"/>
            <a:ext cx="7543800" cy="381000"/>
          </a:xfrm>
        </p:spPr>
        <p:txBody>
          <a:bodyPr/>
          <a:lstStyle/>
          <a:p>
            <a:pPr eaLnBrk="1" hangingPunct="1"/>
            <a:r>
              <a:rPr lang="en-US" sz="1200" smtClean="0">
                <a:latin typeface="Arial" pitchFamily="34" charset="0"/>
                <a:cs typeface="Arial" pitchFamily="34" charset="0"/>
              </a:rPr>
              <a:t>Date 1</a:t>
            </a:r>
          </a:p>
        </p:txBody>
      </p:sp>
      <p:sp>
        <p:nvSpPr>
          <p:cNvPr id="61443" name="Text Box 3"/>
          <p:cNvSpPr txBox="1">
            <a:spLocks noChangeArrowheads="1"/>
          </p:cNvSpPr>
          <p:nvPr/>
        </p:nvSpPr>
        <p:spPr bwMode="auto">
          <a:xfrm>
            <a:off x="8153400" y="228600"/>
            <a:ext cx="692150" cy="457200"/>
          </a:xfrm>
          <a:prstGeom prst="rect">
            <a:avLst/>
          </a:prstGeom>
          <a:solidFill>
            <a:schemeClr val="bg1"/>
          </a:solidFill>
          <a:ln w="9525">
            <a:noFill/>
            <a:miter lim="800000"/>
            <a:headEnd/>
            <a:tailEnd/>
          </a:ln>
        </p:spPr>
        <p:txBody>
          <a:bodyPr wrap="none">
            <a:spAutoFit/>
          </a:bodyPr>
          <a:lstStyle/>
          <a:p>
            <a:pPr algn="ctr" eaLnBrk="1" hangingPunct="1"/>
            <a:r>
              <a:rPr lang="en-US" b="1">
                <a:solidFill>
                  <a:srgbClr val="000000"/>
                </a:solidFill>
                <a:cs typeface="Arial" pitchFamily="34" charset="0"/>
              </a:rPr>
              <a:t>238</a:t>
            </a:r>
            <a:endParaRPr lang="en-US">
              <a:solidFill>
                <a:srgbClr val="000000"/>
              </a:solidFill>
              <a:cs typeface="Arial" pitchFamily="34" charset="0"/>
            </a:endParaRPr>
          </a:p>
        </p:txBody>
      </p:sp>
      <p:sp>
        <p:nvSpPr>
          <p:cNvPr id="61444" name="Text Box 4"/>
          <p:cNvSpPr txBox="1">
            <a:spLocks noChangeArrowheads="1"/>
          </p:cNvSpPr>
          <p:nvPr/>
        </p:nvSpPr>
        <p:spPr bwMode="auto">
          <a:xfrm>
            <a:off x="4086225" y="152400"/>
            <a:ext cx="955675" cy="519113"/>
          </a:xfrm>
          <a:prstGeom prst="rect">
            <a:avLst/>
          </a:prstGeom>
          <a:solidFill>
            <a:srgbClr val="000000"/>
          </a:solidFill>
          <a:ln w="9525">
            <a:noFill/>
            <a:miter lim="800000"/>
            <a:headEnd/>
            <a:tailEnd/>
          </a:ln>
        </p:spPr>
        <p:txBody>
          <a:bodyPr wrap="none">
            <a:spAutoFit/>
          </a:bodyPr>
          <a:lstStyle/>
          <a:p>
            <a:pPr algn="ctr" eaLnBrk="1" hangingPunct="1"/>
            <a:r>
              <a:rPr lang="en-US" altLang="zh-CN" sz="2800" b="1">
                <a:solidFill>
                  <a:srgbClr val="FFFFFF"/>
                </a:solidFill>
                <a:cs typeface="Arial" pitchFamily="34" charset="0"/>
              </a:rPr>
              <a:t>Date</a:t>
            </a:r>
            <a:endParaRPr lang="en-US" sz="2800" b="1">
              <a:solidFill>
                <a:srgbClr val="FFFFFF"/>
              </a:solidFill>
              <a:cs typeface="Arial" pitchFamily="34" charset="0"/>
            </a:endParaRPr>
          </a:p>
        </p:txBody>
      </p:sp>
      <p:sp>
        <p:nvSpPr>
          <p:cNvPr id="61445" name="Text Box 5"/>
          <p:cNvSpPr txBox="1">
            <a:spLocks noChangeArrowheads="1"/>
          </p:cNvSpPr>
          <p:nvPr/>
        </p:nvSpPr>
        <p:spPr bwMode="auto">
          <a:xfrm>
            <a:off x="0" y="1417638"/>
            <a:ext cx="9144000" cy="1570037"/>
          </a:xfrm>
          <a:prstGeom prst="rect">
            <a:avLst/>
          </a:prstGeom>
          <a:noFill/>
          <a:ln w="9525">
            <a:noFill/>
            <a:miter lim="800000"/>
            <a:headEnd/>
            <a:tailEnd/>
          </a:ln>
        </p:spPr>
        <p:txBody>
          <a:bodyPr>
            <a:spAutoFit/>
          </a:bodyPr>
          <a:lstStyle/>
          <a:p>
            <a:pPr algn="ctr" eaLnBrk="1" hangingPunct="1"/>
            <a:r>
              <a:rPr lang="en-US" altLang="zh-CN" sz="3200" b="1">
                <a:cs typeface="Arial" pitchFamily="34" charset="0"/>
              </a:rPr>
              <a:t>The chronology of Paul's latter years is obscure, yet one harmonization of the internal and external data yields this scenario:</a:t>
            </a:r>
          </a:p>
        </p:txBody>
      </p:sp>
      <p:sp>
        <p:nvSpPr>
          <p:cNvPr id="61446" name="Text Box 6"/>
          <p:cNvSpPr txBox="1">
            <a:spLocks noChangeArrowheads="1"/>
          </p:cNvSpPr>
          <p:nvPr/>
        </p:nvSpPr>
        <p:spPr bwMode="auto">
          <a:xfrm>
            <a:off x="228600" y="3521075"/>
            <a:ext cx="8839200" cy="2678113"/>
          </a:xfrm>
          <a:prstGeom prst="rect">
            <a:avLst/>
          </a:prstGeom>
          <a:noFill/>
          <a:ln w="9525">
            <a:noFill/>
            <a:miter lim="800000"/>
            <a:headEnd/>
            <a:tailEnd/>
          </a:ln>
        </p:spPr>
        <p:txBody>
          <a:bodyPr>
            <a:spAutoFit/>
          </a:bodyPr>
          <a:lstStyle/>
          <a:p>
            <a:pPr marL="349250" indent="-349250" algn="just" eaLnBrk="1" hangingPunct="1">
              <a:buFont typeface="Wingdings" pitchFamily="2" charset="2"/>
              <a:buChar char="§"/>
            </a:pPr>
            <a:r>
              <a:rPr lang="en-US" altLang="zh-CN" b="1">
                <a:solidFill>
                  <a:srgbClr val="000000"/>
                </a:solidFill>
                <a:cs typeface="Arial" pitchFamily="34" charset="0"/>
              </a:rPr>
              <a:t>1st Roman Imprisonment 	February 60–March 62</a:t>
            </a:r>
          </a:p>
          <a:p>
            <a:pPr marL="349250" indent="-349250" algn="just" eaLnBrk="1" hangingPunct="1">
              <a:buFont typeface="Wingdings" pitchFamily="2" charset="2"/>
              <a:buNone/>
            </a:pPr>
            <a:r>
              <a:rPr lang="en-US" altLang="zh-CN">
                <a:solidFill>
                  <a:srgbClr val="000000"/>
                </a:solidFill>
                <a:cs typeface="Arial" pitchFamily="34" charset="0"/>
              </a:rPr>
              <a:t>	(Acts 28:30-31)</a:t>
            </a:r>
          </a:p>
          <a:p>
            <a:pPr marL="349250" indent="-349250" algn="just" eaLnBrk="1" hangingPunct="1">
              <a:buFont typeface="Wingdings" pitchFamily="2" charset="2"/>
              <a:buChar char="§"/>
            </a:pPr>
            <a:r>
              <a:rPr lang="en-US" altLang="zh-CN">
                <a:solidFill>
                  <a:srgbClr val="000000"/>
                </a:solidFill>
                <a:cs typeface="Arial" pitchFamily="34" charset="0"/>
              </a:rPr>
              <a:t>Paul writes </a:t>
            </a:r>
            <a:r>
              <a:rPr lang="en-US" altLang="zh-CN" b="1">
                <a:solidFill>
                  <a:srgbClr val="000000"/>
                </a:solidFill>
                <a:cs typeface="Arial" pitchFamily="34" charset="0"/>
              </a:rPr>
              <a:t>Ephesians</a:t>
            </a:r>
            <a:r>
              <a:rPr lang="en-US" altLang="zh-CN">
                <a:solidFill>
                  <a:srgbClr val="000000"/>
                </a:solidFill>
                <a:cs typeface="Arial" pitchFamily="34" charset="0"/>
              </a:rPr>
              <a:t>, 		Autumn 60–early Spring 62</a:t>
            </a:r>
          </a:p>
          <a:p>
            <a:pPr marL="349250" indent="-349250" algn="just" eaLnBrk="1" hangingPunct="1">
              <a:buFont typeface="Wingdings" pitchFamily="2" charset="2"/>
              <a:buNone/>
            </a:pPr>
            <a:r>
              <a:rPr lang="en-US" altLang="zh-CN" b="1">
                <a:solidFill>
                  <a:srgbClr val="000000"/>
                </a:solidFill>
                <a:cs typeface="Arial" pitchFamily="34" charset="0"/>
              </a:rPr>
              <a:t>	Colossians, Philemon, </a:t>
            </a:r>
          </a:p>
          <a:p>
            <a:pPr marL="349250" indent="-349250" algn="just" eaLnBrk="1" hangingPunct="1">
              <a:buFont typeface="Wingdings" pitchFamily="2" charset="2"/>
              <a:buNone/>
            </a:pPr>
            <a:r>
              <a:rPr lang="en-US" altLang="zh-CN">
                <a:solidFill>
                  <a:srgbClr val="000000"/>
                </a:solidFill>
                <a:cs typeface="Arial" pitchFamily="34" charset="0"/>
              </a:rPr>
              <a:t>	and</a:t>
            </a:r>
            <a:r>
              <a:rPr lang="en-US" altLang="zh-CN" b="1">
                <a:solidFill>
                  <a:srgbClr val="000000"/>
                </a:solidFill>
                <a:cs typeface="Arial" pitchFamily="34" charset="0"/>
              </a:rPr>
              <a:t> Philippians</a:t>
            </a:r>
            <a:endParaRPr lang="en-US" altLang="zh-CN">
              <a:solidFill>
                <a:srgbClr val="000000"/>
              </a:solidFill>
              <a:cs typeface="Arial" pitchFamily="34" charset="0"/>
            </a:endParaRPr>
          </a:p>
          <a:p>
            <a:pPr marL="349250" indent="-349250" eaLnBrk="1" hangingPunct="1">
              <a:buFont typeface="Wingdings" pitchFamily="2" charset="2"/>
              <a:buChar char="§"/>
            </a:pPr>
            <a:r>
              <a:rPr lang="en-US" altLang="zh-CN">
                <a:solidFill>
                  <a:srgbClr val="000000"/>
                </a:solidFill>
                <a:cs typeface="Arial" pitchFamily="34" charset="0"/>
              </a:rPr>
              <a:t>Martyrdom of James,		Spring 62</a:t>
            </a:r>
          </a:p>
          <a:p>
            <a:pPr marL="349250" indent="-349250" eaLnBrk="1" hangingPunct="1">
              <a:buFont typeface="Wingdings" pitchFamily="2" charset="2"/>
              <a:buNone/>
            </a:pPr>
            <a:r>
              <a:rPr lang="en-US" altLang="zh-CN">
                <a:solidFill>
                  <a:srgbClr val="000000"/>
                </a:solidFill>
                <a:cs typeface="Arial" pitchFamily="34" charset="0"/>
              </a:rPr>
              <a:t>	the Lord's brother</a:t>
            </a:r>
          </a:p>
        </p:txBody>
      </p:sp>
      <p:pic>
        <p:nvPicPr>
          <p:cNvPr id="61447" name="Picture 8" descr="j0234760"/>
          <p:cNvPicPr>
            <a:picLocks noChangeAspect="1" noChangeArrowheads="1" noCrop="1"/>
          </p:cNvPicPr>
          <p:nvPr/>
        </p:nvPicPr>
        <p:blipFill>
          <a:blip r:embed="rId3" cstate="print"/>
          <a:srcRect/>
          <a:stretch>
            <a:fillRect/>
          </a:stretch>
        </p:blipFill>
        <p:spPr bwMode="auto">
          <a:xfrm>
            <a:off x="7516813" y="4924425"/>
            <a:ext cx="1474787" cy="1857375"/>
          </a:xfrm>
          <a:prstGeom prst="rect">
            <a:avLst/>
          </a:prstGeom>
          <a:noFill/>
          <a:ln w="9525">
            <a:noFill/>
            <a:miter lim="800000"/>
            <a:headEnd/>
            <a:tailEnd/>
          </a:ln>
        </p:spPr>
      </p:pic>
      <p:pic>
        <p:nvPicPr>
          <p:cNvPr id="61448" name="Picture 9" descr="j0286961"/>
          <p:cNvPicPr>
            <a:picLocks noChangeAspect="1" noChangeArrowheads="1"/>
          </p:cNvPicPr>
          <p:nvPr/>
        </p:nvPicPr>
        <p:blipFill>
          <a:blip r:embed="rId4" cstate="print"/>
          <a:srcRect/>
          <a:stretch>
            <a:fillRect/>
          </a:stretch>
        </p:blipFill>
        <p:spPr bwMode="auto">
          <a:xfrm>
            <a:off x="3886200" y="4267200"/>
            <a:ext cx="1081088" cy="1219200"/>
          </a:xfrm>
          <a:prstGeom prst="rect">
            <a:avLst/>
          </a:prstGeom>
          <a:noFill/>
          <a:ln w="9525">
            <a:noFill/>
            <a:miter lim="800000"/>
            <a:headEnd/>
            <a:tailEnd/>
          </a:ln>
        </p:spPr>
      </p:pic>
      <p:sp>
        <p:nvSpPr>
          <p:cNvPr id="61449" name="WordArt 7"/>
          <p:cNvSpPr>
            <a:spLocks noChangeArrowheads="1" noChangeShapeType="1" noTextEdit="1"/>
          </p:cNvSpPr>
          <p:nvPr/>
        </p:nvSpPr>
        <p:spPr bwMode="auto">
          <a:xfrm rot="-296758">
            <a:off x="146050" y="88900"/>
            <a:ext cx="2133600" cy="839788"/>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2 Timothy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1313</Words>
  <Application>Microsoft Office PowerPoint</Application>
  <PresentationFormat>On-screen Show (4:3)</PresentationFormat>
  <Paragraphs>340</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2 Timothy</vt:lpstr>
      <vt:lpstr>Giới thiệu</vt:lpstr>
      <vt:lpstr>Tác giả</vt:lpstr>
      <vt:lpstr>Authorship</vt:lpstr>
      <vt:lpstr>Origins / Recipients</vt:lpstr>
      <vt:lpstr>Địa điểm </vt:lpstr>
      <vt:lpstr>Thời gian viết</vt:lpstr>
      <vt:lpstr>Date 1</vt:lpstr>
      <vt:lpstr>Date 2</vt:lpstr>
      <vt:lpstr>Date 3</vt:lpstr>
      <vt:lpstr>Lý Do</vt:lpstr>
      <vt:lpstr>Occasion</vt:lpstr>
      <vt:lpstr>Characteristics</vt:lpstr>
      <vt:lpstr>Key Word / Verse</vt:lpstr>
      <vt:lpstr>Slide 16</vt:lpstr>
      <vt:lpstr>Slide 17</vt:lpstr>
      <vt:lpstr>ARGUMENT</vt:lpstr>
      <vt:lpstr>Acrostic Bible – 2 Timothy</vt:lpstr>
      <vt:lpstr>Argument</vt:lpstr>
      <vt:lpstr>Summary Statement</vt:lpstr>
      <vt:lpstr>Synthesis</vt:lpstr>
      <vt:lpstr>OUTLINE</vt:lpstr>
      <vt:lpstr>Summary Chart</vt:lpstr>
      <vt:lpstr>MAJOR THEMES </vt:lpstr>
      <vt:lpstr>MAJOR THEME 1: Faithfulness</vt:lpstr>
      <vt:lpstr>MAJOR THEME 1: Faithfulness</vt:lpstr>
      <vt:lpstr>Slide 28</vt:lpstr>
      <vt:lpstr>MAJOR THEME 1: Faithfulness</vt:lpstr>
      <vt:lpstr>Multiply Yourself into Trustworthy Men!</vt:lpstr>
      <vt:lpstr>"…make disciples of all nations…" (Matt. 28:19) But how?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15</cp:revision>
  <dcterms:created xsi:type="dcterms:W3CDTF">2013-09-20T03:15:57Z</dcterms:created>
  <dcterms:modified xsi:type="dcterms:W3CDTF">2013-09-20T06:27:11Z</dcterms:modified>
</cp:coreProperties>
</file>